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5" r:id="rId4"/>
    <p:sldId id="284" r:id="rId5"/>
    <p:sldId id="287" r:id="rId6"/>
    <p:sldId id="286" r:id="rId7"/>
    <p:sldId id="294" r:id="rId8"/>
    <p:sldId id="288" r:id="rId9"/>
    <p:sldId id="295" r:id="rId10"/>
    <p:sldId id="290" r:id="rId11"/>
    <p:sldId id="291" r:id="rId12"/>
    <p:sldId id="292" r:id="rId13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1. 6. 2020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39552" y="4913560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71600" y="431800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Napríklad: disociácia </a:t>
            </a:r>
            <a:r>
              <a:rPr lang="sk-SK" sz="2000" dirty="0" smtClean="0"/>
              <a:t>(rozčlenenie na svoje ióny) </a:t>
            </a:r>
            <a:r>
              <a:rPr lang="pt-BR" sz="2000" dirty="0" smtClean="0"/>
              <a:t>HCl </a:t>
            </a:r>
            <a:r>
              <a:rPr lang="pt-BR" sz="2000" dirty="0"/>
              <a:t>vo vode:</a:t>
            </a:r>
          </a:p>
          <a:p>
            <a:r>
              <a:rPr lang="pt-BR" sz="2000" dirty="0"/>
              <a:t> </a:t>
            </a:r>
          </a:p>
          <a:p>
            <a:pPr algn="ctr"/>
            <a:r>
              <a:rPr lang="pt-BR" sz="2800" b="1" dirty="0"/>
              <a:t>HCl + H</a:t>
            </a:r>
            <a:r>
              <a:rPr lang="pt-BR" sz="2800" b="1" baseline="-25000" dirty="0"/>
              <a:t>2</a:t>
            </a:r>
            <a:r>
              <a:rPr lang="pt-BR" sz="2800" b="1" dirty="0"/>
              <a:t>O ↔ Cl</a:t>
            </a:r>
            <a:r>
              <a:rPr lang="pt-BR" sz="2800" b="1" baseline="30000" dirty="0"/>
              <a:t>-</a:t>
            </a:r>
            <a:r>
              <a:rPr lang="pt-BR" sz="2800" b="1" dirty="0"/>
              <a:t> + H</a:t>
            </a:r>
            <a:r>
              <a:rPr lang="pt-BR" sz="2800" b="1" baseline="-25000" dirty="0"/>
              <a:t>3</a:t>
            </a:r>
            <a:r>
              <a:rPr lang="pt-BR" sz="2800" b="1" dirty="0"/>
              <a:t>O</a:t>
            </a:r>
            <a:r>
              <a:rPr lang="pt-BR" sz="2800" b="1" baseline="30000" dirty="0"/>
              <a:t>+</a:t>
            </a:r>
            <a:endParaRPr lang="pt-BR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578005"/>
            <a:ext cx="86342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18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Potom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disociačná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konštanta zásady je vyjadrená nasledovne: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2320086" y="2780928"/>
            <a:ext cx="3451448" cy="36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33839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472010"/>
            <a:ext cx="4679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1520" y="1472010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880320" y="2456776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300657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777</TotalTime>
  <Words>541</Words>
  <Application>Microsoft Office PowerPoint</Application>
  <PresentationFormat>Prezentácia na obrazovke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PROTOLYTICKÉ  REAKCIE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spravca</cp:lastModifiedBy>
  <cp:revision>81</cp:revision>
  <dcterms:created xsi:type="dcterms:W3CDTF">2010-05-11T19:54:49Z</dcterms:created>
  <dcterms:modified xsi:type="dcterms:W3CDTF">2020-06-01T13:03:53Z</dcterms:modified>
</cp:coreProperties>
</file>