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11. 2. 2020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1_sOuxci_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olpedagogika.sk/aktivity/sutaze/chemicka-sutaz-2018/vita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olpedagogika.sk/n/skus-pokus-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kmI48A8eP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3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Skuú</a:t>
            </a:r>
            <a:r>
              <a:rPr lang="sk-SK" dirty="0" smtClean="0"/>
              <a:t> pokus balónová party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www.youtube.com/watch?v=x1_sOuxci_Q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Inšpektor </a:t>
            </a:r>
            <a:r>
              <a:rPr lang="sk-SK" dirty="0" err="1" smtClean="0"/>
              <a:t>biuret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www.expolpedagogika.sk/aktivity/sutaze/chemicka-sutaz-2018/vitazi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634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Skús pokus 3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www.expolpedagogika.sk/n/skus-pokus-3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093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Chrobák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www.youtube.com/watch?v=LkmI48A8eP0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402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72878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Prezentácia na obrazovke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Prezentácia programu PowerPoint</vt:lpstr>
      <vt:lpstr> Skuú pokus balónová party</vt:lpstr>
      <vt:lpstr>Inšpektor biuret</vt:lpstr>
      <vt:lpstr>Skús pokus 3</vt:lpstr>
      <vt:lpstr>Chrobák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Guest</cp:lastModifiedBy>
  <cp:revision>3</cp:revision>
  <dcterms:created xsi:type="dcterms:W3CDTF">2020-02-11T10:55:58Z</dcterms:created>
  <dcterms:modified xsi:type="dcterms:W3CDTF">2020-02-11T11:30:06Z</dcterms:modified>
</cp:coreProperties>
</file>