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avedomosti.iedu.sk/page.php/resources/view_all?id=farebne_videnie_mechanizmus_pocutia_videnia_mnozstvo_svetla_oko_organ_pocutie_poruchy_regulacia_rovnovazny_stavba_oka_ucha_svetlo_ucho_zrako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Testy zraku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2200" dirty="0" smtClean="0"/>
              <a:t>http://</a:t>
            </a:r>
            <a:r>
              <a:rPr lang="sk-SK" sz="2200" dirty="0" smtClean="0"/>
              <a:t>planetavedomosti.iedu.sk/page.php/resources/view_all?id=absorpcia_svetla_anatomia_oka_cinnost_farebne_videnie_fotoreceptor_fotoreceptory_hygiena_oko_opticky_nerv_poruchy_rodopsin_sietnica_stavba_page1&amp;RelayState=http%253A%252F%252Fplanetavedomosti.iedu.sk%252Findex.php%252Fsearch%252Fresults%252FAkomod%2525C3%2525A1cia%252C0%252C0%252C0%252Cakomod%2525C3%2525A1cia%252C25%252C1%252Ctn%252C1.html&amp;1</a:t>
            </a:r>
            <a:br>
              <a:rPr lang="sk-SK" sz="2200" dirty="0" smtClean="0"/>
            </a:br>
            <a:endParaRPr lang="sk-SK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7523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Akomodácia oka - zrenica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http://</a:t>
            </a:r>
            <a:r>
              <a:rPr lang="sk-SK" dirty="0" smtClean="0"/>
              <a:t>planetavedomosti.iedu.sk/page.php/resources/view_all?id=absorpcia_svetla_anatomia_oka_cinnost_farebne_videnie_fotoreceptor_fotoreceptory_hygiena_oko_opticky_nerv_poruchy_rodopsin_sietnica_stavba_t_page7&amp;RelayState=http%253A%252F%252Fplanetavedomosti.iedu.sk%252Findex.php%252Fsearch%252Fresults%252FAkomod%2525C3%2525A1cia%252C0%252C0%252C0%252Cakomod%2525C3%2525A1cia%252C25%252C1%252Ctn%252C1.html&amp;1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Stavba ucha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planetavedomosti.iedu.sk/page.php/resources/view_all?id=farebne_videnie_mechanizmus_pocutia_videnia_mnozstvo_svetla_oko_organ_pocutie_poruchy_regulacia_rovnovazny_stavba_oka_ucha_svetlo_ucho_zrakove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Prezentácia na obrazovke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Testy zraku</vt:lpstr>
      <vt:lpstr>http://planetavedomosti.iedu.sk/page.php/resources/view_all?id=absorpcia_svetla_anatomia_oka_cinnost_farebne_videnie_fotoreceptor_fotoreceptory_hygiena_oko_opticky_nerv_poruchy_rodopsin_sietnica_stavba_page1&amp;RelayState=http%253A%252F%252Fplanetavedomosti.iedu.sk%252Findex.php%252Fsearch%252Fresults%252FAkomod%2525C3%2525A1cia%252C0%252C0%252C0%252Cakomod%2525C3%2525A1cia%252C25%252C1%252Ctn%252C1.html&amp;1 </vt:lpstr>
      <vt:lpstr>Akomodácia oka - zrenica</vt:lpstr>
      <vt:lpstr>Stavba ucha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zraku</dc:title>
  <dc:creator>Gymgl</dc:creator>
  <cp:lastModifiedBy>Gymgl</cp:lastModifiedBy>
  <cp:revision>2</cp:revision>
  <dcterms:created xsi:type="dcterms:W3CDTF">2020-05-05T07:53:37Z</dcterms:created>
  <dcterms:modified xsi:type="dcterms:W3CDTF">2020-05-07T10:35:46Z</dcterms:modified>
</cp:coreProperties>
</file>