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borovna.sk/kniznica.php?action=show_version&amp;id=14648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5" t="12916" r="20780" b="24288"/>
          <a:stretch/>
        </p:blipFill>
        <p:spPr bwMode="auto">
          <a:xfrm>
            <a:off x="179512" y="-7590"/>
            <a:ext cx="8665727" cy="505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0" t="27648" r="23556" b="67281"/>
          <a:stretch/>
        </p:blipFill>
        <p:spPr bwMode="auto">
          <a:xfrm>
            <a:off x="6532026" y="5115626"/>
            <a:ext cx="2164332" cy="41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51087" r="61955" b="43605"/>
          <a:stretch/>
        </p:blipFill>
        <p:spPr bwMode="auto">
          <a:xfrm>
            <a:off x="6600436" y="6047893"/>
            <a:ext cx="211073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40900" r="61955" b="54549"/>
          <a:stretch/>
        </p:blipFill>
        <p:spPr bwMode="auto">
          <a:xfrm>
            <a:off x="81458" y="5611366"/>
            <a:ext cx="2110730" cy="3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4207" r="61955" b="60485"/>
          <a:stretch/>
        </p:blipFill>
        <p:spPr bwMode="auto">
          <a:xfrm>
            <a:off x="4398762" y="5082589"/>
            <a:ext cx="211073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55900" r="61955" b="38690"/>
          <a:stretch/>
        </p:blipFill>
        <p:spPr bwMode="auto">
          <a:xfrm>
            <a:off x="2255290" y="5601309"/>
            <a:ext cx="2110730" cy="44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67161" r="61955" b="27483"/>
          <a:stretch/>
        </p:blipFill>
        <p:spPr bwMode="auto">
          <a:xfrm>
            <a:off x="4398762" y="6040983"/>
            <a:ext cx="2110730" cy="44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61804" r="61955" b="32711"/>
          <a:stretch/>
        </p:blipFill>
        <p:spPr bwMode="auto">
          <a:xfrm>
            <a:off x="4398762" y="5534236"/>
            <a:ext cx="2110730" cy="45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9" t="69981" r="30940" b="25041"/>
          <a:stretch/>
        </p:blipFill>
        <p:spPr bwMode="auto">
          <a:xfrm>
            <a:off x="57844" y="6047893"/>
            <a:ext cx="2134344" cy="41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9" t="64994" r="30940" b="30024"/>
          <a:stretch/>
        </p:blipFill>
        <p:spPr bwMode="auto">
          <a:xfrm>
            <a:off x="2255290" y="6047893"/>
            <a:ext cx="2134344" cy="41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9" t="59584" r="30940" b="35006"/>
          <a:stretch/>
        </p:blipFill>
        <p:spPr bwMode="auto">
          <a:xfrm>
            <a:off x="3491880" y="6458751"/>
            <a:ext cx="2134344" cy="44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0" t="35238" r="23556" b="59004"/>
          <a:stretch/>
        </p:blipFill>
        <p:spPr bwMode="auto">
          <a:xfrm>
            <a:off x="6532026" y="5501165"/>
            <a:ext cx="2164332" cy="47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0" t="44684" r="23556" b="50470"/>
          <a:stretch/>
        </p:blipFill>
        <p:spPr bwMode="auto">
          <a:xfrm>
            <a:off x="2172716" y="5111164"/>
            <a:ext cx="216433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0" t="53703" r="23556" b="41208"/>
          <a:stretch/>
        </p:blipFill>
        <p:spPr bwMode="auto">
          <a:xfrm>
            <a:off x="8384" y="5111164"/>
            <a:ext cx="2164332" cy="4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16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4" t="12934" r="22081" b="24579"/>
          <a:stretch/>
        </p:blipFill>
        <p:spPr bwMode="auto">
          <a:xfrm>
            <a:off x="168602" y="404664"/>
            <a:ext cx="8632498" cy="515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2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www.zborovna.sk/kniznica.php?action=show_version&amp;id=146481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273401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Prezentácia na obrazovke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Prezentácia programu PowerPoint</vt:lpstr>
      <vt:lpstr>Prezentácia programu PowerPoint</vt:lpstr>
      <vt:lpstr>https://www.zborovna.sk/kniznica.php?action=show_version&amp;id=146481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4</cp:revision>
  <dcterms:created xsi:type="dcterms:W3CDTF">2020-05-21T11:54:48Z</dcterms:created>
  <dcterms:modified xsi:type="dcterms:W3CDTF">2020-05-21T12:21:05Z</dcterms:modified>
</cp:coreProperties>
</file>