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91" r:id="rId3"/>
    <p:sldId id="260" r:id="rId4"/>
    <p:sldId id="261" r:id="rId5"/>
    <p:sldId id="258" r:id="rId6"/>
    <p:sldId id="296" r:id="rId7"/>
    <p:sldId id="297" r:id="rId8"/>
    <p:sldId id="292" r:id="rId9"/>
    <p:sldId id="293" r:id="rId10"/>
    <p:sldId id="295" r:id="rId11"/>
    <p:sldId id="294" r:id="rId12"/>
    <p:sldId id="298" r:id="rId13"/>
    <p:sldId id="299" r:id="rId14"/>
  </p:sldIdLst>
  <p:sldSz cx="9144000" cy="5143500" type="screen16x9"/>
  <p:notesSz cx="6858000" cy="9144000"/>
  <p:embeddedFontLst>
    <p:embeddedFont>
      <p:font typeface="Cairo" panose="020B0604020202020204" charset="-78"/>
      <p:regular r:id="rId16"/>
      <p:bold r:id="rId17"/>
    </p:embeddedFont>
    <p:embeddedFont>
      <p:font typeface="Oxygen" panose="02000503000000000000" pitchFamily="2" charset="-18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2AD87-84C3-434F-BCE5-F230626F44CE}">
  <a:tblStyle styleId="{A2C2AD87-84C3-434F-BCE5-F230626F4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e49c2d53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e49c2d53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ge2e1f56dbb_0_19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8" name="Google Shape;3278;ge2e1f56dbb_0_19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e40f3d218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e40f3d218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e2e1f56dbb_0_19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e2e1f56dbb_0_19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e2e1f56d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e2e1f56d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e2e1f56dbb_0_19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e2e1f56dbb_0_19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45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75225" y="659550"/>
            <a:ext cx="35046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75225" y="3962238"/>
            <a:ext cx="3504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517987" y="713195"/>
            <a:ext cx="8643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4390107">
            <a:off x="7842254" y="3979113"/>
            <a:ext cx="1466373" cy="1381117"/>
            <a:chOff x="1404300" y="937325"/>
            <a:chExt cx="1767700" cy="1664925"/>
          </a:xfrm>
        </p:grpSpPr>
        <p:sp>
          <p:nvSpPr>
            <p:cNvPr id="14" name="Google Shape;14;p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7937313">
            <a:off x="192793" y="-133700"/>
            <a:ext cx="661430" cy="929034"/>
            <a:chOff x="2374700" y="1056350"/>
            <a:chExt cx="797300" cy="1119875"/>
          </a:xfrm>
        </p:grpSpPr>
        <p:sp>
          <p:nvSpPr>
            <p:cNvPr id="34" name="Google Shape;34;p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258;p38"/>
          <p:cNvGrpSpPr/>
          <p:nvPr/>
        </p:nvGrpSpPr>
        <p:grpSpPr>
          <a:xfrm rot="-5121615">
            <a:off x="7566119" y="3523597"/>
            <a:ext cx="1466340" cy="1381086"/>
            <a:chOff x="1404300" y="937325"/>
            <a:chExt cx="1767700" cy="1664925"/>
          </a:xfrm>
        </p:grpSpPr>
        <p:sp>
          <p:nvSpPr>
            <p:cNvPr id="1259" name="Google Shape;1259;p38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8"/>
          <p:cNvGrpSpPr/>
          <p:nvPr/>
        </p:nvGrpSpPr>
        <p:grpSpPr>
          <a:xfrm rot="5400000">
            <a:off x="431559" y="192912"/>
            <a:ext cx="1533332" cy="1625269"/>
            <a:chOff x="3403900" y="3304800"/>
            <a:chExt cx="1556050" cy="1649350"/>
          </a:xfrm>
        </p:grpSpPr>
        <p:sp>
          <p:nvSpPr>
            <p:cNvPr id="1279" name="Google Shape;1279;p38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4714875" y="2152650"/>
            <a:ext cx="35874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705350" y="819975"/>
            <a:ext cx="13146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4714875" y="3741775"/>
            <a:ext cx="2943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 rot="-4213300">
            <a:off x="3201409" y="3997949"/>
            <a:ext cx="661389" cy="928976"/>
            <a:chOff x="2374700" y="1056350"/>
            <a:chExt cx="797300" cy="1119875"/>
          </a:xfrm>
        </p:grpSpPr>
        <p:sp>
          <p:nvSpPr>
            <p:cNvPr id="46" name="Google Shape;46;p3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 rot="4242672">
            <a:off x="454798" y="334510"/>
            <a:ext cx="890563" cy="1081114"/>
            <a:chOff x="3397302" y="3304800"/>
            <a:chExt cx="1031123" cy="1251750"/>
          </a:xfrm>
        </p:grpSpPr>
        <p:sp>
          <p:nvSpPr>
            <p:cNvPr id="54" name="Google Shape;54;p3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720000" y="1861297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6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720000" y="524372"/>
            <a:ext cx="4294800" cy="11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 rot="4390107">
            <a:off x="7408179" y="415988"/>
            <a:ext cx="1466373" cy="1381117"/>
            <a:chOff x="1404300" y="937325"/>
            <a:chExt cx="1767700" cy="1664925"/>
          </a:xfrm>
        </p:grpSpPr>
        <p:sp>
          <p:nvSpPr>
            <p:cNvPr id="166" name="Google Shape;166;p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3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24"/>
          <p:cNvGrpSpPr/>
          <p:nvPr/>
        </p:nvGrpSpPr>
        <p:grpSpPr>
          <a:xfrm rot="-5678385" flipH="1">
            <a:off x="7566119" y="334964"/>
            <a:ext cx="1466340" cy="1381086"/>
            <a:chOff x="1404300" y="937325"/>
            <a:chExt cx="1767700" cy="1664925"/>
          </a:xfrm>
        </p:grpSpPr>
        <p:sp>
          <p:nvSpPr>
            <p:cNvPr id="620" name="Google Shape;620;p24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 rot="5400000" flipH="1">
            <a:off x="431559" y="3421465"/>
            <a:ext cx="1533332" cy="1625269"/>
            <a:chOff x="3403900" y="3304800"/>
            <a:chExt cx="1556050" cy="1649350"/>
          </a:xfrm>
        </p:grpSpPr>
        <p:sp>
          <p:nvSpPr>
            <p:cNvPr id="640" name="Google Shape;640;p24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720600" y="771525"/>
            <a:ext cx="5226300" cy="13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4"/>
          <p:cNvSpPr txBox="1">
            <a:spLocks noGrp="1"/>
          </p:cNvSpPr>
          <p:nvPr>
            <p:ph type="subTitle" idx="1"/>
          </p:nvPr>
        </p:nvSpPr>
        <p:spPr>
          <a:xfrm>
            <a:off x="720600" y="2391500"/>
            <a:ext cx="34704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oogle Shape;1097;p35"/>
          <p:cNvGrpSpPr/>
          <p:nvPr/>
        </p:nvGrpSpPr>
        <p:grpSpPr>
          <a:xfrm rot="1660742">
            <a:off x="-84718" y="-2155874"/>
            <a:ext cx="1595890" cy="6090489"/>
            <a:chOff x="9065175" y="1446600"/>
            <a:chExt cx="682175" cy="2603425"/>
          </a:xfrm>
        </p:grpSpPr>
        <p:sp>
          <p:nvSpPr>
            <p:cNvPr id="1098" name="Google Shape;1098;p35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35"/>
          <p:cNvGrpSpPr/>
          <p:nvPr/>
        </p:nvGrpSpPr>
        <p:grpSpPr>
          <a:xfrm rot="8100000">
            <a:off x="8237768" y="63758"/>
            <a:ext cx="661422" cy="929023"/>
            <a:chOff x="2374700" y="1056350"/>
            <a:chExt cx="797300" cy="1119875"/>
          </a:xfrm>
        </p:grpSpPr>
        <p:sp>
          <p:nvSpPr>
            <p:cNvPr id="1125" name="Google Shape;1125;p35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35"/>
          <p:cNvGrpSpPr/>
          <p:nvPr/>
        </p:nvGrpSpPr>
        <p:grpSpPr>
          <a:xfrm rot="-5111711">
            <a:off x="7880389" y="3523395"/>
            <a:ext cx="1924598" cy="1364241"/>
            <a:chOff x="193669" y="148127"/>
            <a:chExt cx="1982873" cy="1405549"/>
          </a:xfrm>
        </p:grpSpPr>
        <p:sp>
          <p:nvSpPr>
            <p:cNvPr id="1133" name="Google Shape;1133;p35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4" name="Google Shape;1134;p35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135" name="Google Shape;1135;p3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35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138" name="Google Shape;1138;p3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0" name="Google Shape;1140;p35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141" name="Google Shape;1141;p35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5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5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5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5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36"/>
          <p:cNvGrpSpPr/>
          <p:nvPr/>
        </p:nvGrpSpPr>
        <p:grpSpPr>
          <a:xfrm rot="-7047972" flipH="1">
            <a:off x="54366" y="-3233109"/>
            <a:ext cx="1902945" cy="7262324"/>
            <a:chOff x="9065175" y="1446600"/>
            <a:chExt cx="682175" cy="2603425"/>
          </a:xfrm>
        </p:grpSpPr>
        <p:sp>
          <p:nvSpPr>
            <p:cNvPr id="1148" name="Google Shape;1148;p3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36"/>
          <p:cNvGrpSpPr/>
          <p:nvPr/>
        </p:nvGrpSpPr>
        <p:grpSpPr>
          <a:xfrm rot="-7047972" flipH="1">
            <a:off x="7662241" y="1302441"/>
            <a:ext cx="1902945" cy="7262324"/>
            <a:chOff x="9065175" y="1446600"/>
            <a:chExt cx="682175" cy="2603425"/>
          </a:xfrm>
        </p:grpSpPr>
        <p:sp>
          <p:nvSpPr>
            <p:cNvPr id="1175" name="Google Shape;1175;p3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6"/>
          <p:cNvGrpSpPr/>
          <p:nvPr/>
        </p:nvGrpSpPr>
        <p:grpSpPr>
          <a:xfrm rot="7833381" flipH="1">
            <a:off x="285817" y="4017854"/>
            <a:ext cx="661437" cy="929044"/>
            <a:chOff x="2374700" y="1056350"/>
            <a:chExt cx="797300" cy="1119875"/>
          </a:xfrm>
        </p:grpSpPr>
        <p:sp>
          <p:nvSpPr>
            <p:cNvPr id="1202" name="Google Shape;1202;p36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"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0" name="Google Shape;1210;p37"/>
          <p:cNvGrpSpPr/>
          <p:nvPr/>
        </p:nvGrpSpPr>
        <p:grpSpPr>
          <a:xfrm rot="-3752028">
            <a:off x="5940407" y="-3296013"/>
            <a:ext cx="1902945" cy="7262324"/>
            <a:chOff x="9065175" y="1446600"/>
            <a:chExt cx="682175" cy="2603425"/>
          </a:xfrm>
        </p:grpSpPr>
        <p:sp>
          <p:nvSpPr>
            <p:cNvPr id="1211" name="Google Shape;1211;p37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37"/>
          <p:cNvGrpSpPr/>
          <p:nvPr/>
        </p:nvGrpSpPr>
        <p:grpSpPr>
          <a:xfrm rot="-2422775">
            <a:off x="-311774" y="3435869"/>
            <a:ext cx="1783871" cy="1890832"/>
            <a:chOff x="3403900" y="3304800"/>
            <a:chExt cx="1556050" cy="1649350"/>
          </a:xfrm>
        </p:grpSpPr>
        <p:sp>
          <p:nvSpPr>
            <p:cNvPr id="1238" name="Google Shape;1238;p37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sz="1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9" r:id="rId5"/>
    <p:sldLayoutId id="2147483670" r:id="rId6"/>
    <p:sldLayoutId id="2147483681" r:id="rId7"/>
    <p:sldLayoutId id="2147483682" r:id="rId8"/>
    <p:sldLayoutId id="2147483683" r:id="rId9"/>
    <p:sldLayoutId id="2147483684" r:id="rId10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C5FF"/>
        </a:solidFill>
        <a:effectLst/>
      </p:bgPr>
    </p:bg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/>
          <p:cNvSpPr txBox="1">
            <a:spLocks noGrp="1"/>
          </p:cNvSpPr>
          <p:nvPr>
            <p:ph type="ctrTitle"/>
          </p:nvPr>
        </p:nvSpPr>
        <p:spPr>
          <a:xfrm>
            <a:off x="950388" y="926864"/>
            <a:ext cx="3978864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6700" b="1" dirty="0">
                <a:solidFill>
                  <a:schemeClr val="lt2"/>
                </a:solidFill>
              </a:rPr>
              <a:t>GENETIKA</a:t>
            </a:r>
            <a:endParaRPr sz="6700" b="1" dirty="0">
              <a:solidFill>
                <a:schemeClr val="dk2"/>
              </a:solidFill>
            </a:endParaRPr>
          </a:p>
        </p:txBody>
      </p:sp>
      <p:sp>
        <p:nvSpPr>
          <p:cNvPr id="1307" name="Google Shape;1307;p41"/>
          <p:cNvSpPr txBox="1">
            <a:spLocks noGrp="1"/>
          </p:cNvSpPr>
          <p:nvPr>
            <p:ph type="subTitle" idx="1"/>
          </p:nvPr>
        </p:nvSpPr>
        <p:spPr>
          <a:xfrm>
            <a:off x="1087945" y="3004867"/>
            <a:ext cx="3504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 dirty="0"/>
              <a:t>Univerzita Pavla Jozefa Šafárika v Košiciach</a:t>
            </a:r>
            <a:endParaRPr sz="1200" dirty="0"/>
          </a:p>
        </p:txBody>
      </p:sp>
      <p:grpSp>
        <p:nvGrpSpPr>
          <p:cNvPr id="1308" name="Google Shape;1308;p41"/>
          <p:cNvGrpSpPr/>
          <p:nvPr/>
        </p:nvGrpSpPr>
        <p:grpSpPr>
          <a:xfrm rot="2415064">
            <a:off x="5969191" y="-588849"/>
            <a:ext cx="1902924" cy="7262243"/>
            <a:chOff x="9065175" y="1446600"/>
            <a:chExt cx="682175" cy="2603425"/>
          </a:xfrm>
        </p:grpSpPr>
        <p:sp>
          <p:nvSpPr>
            <p:cNvPr id="1309" name="Google Shape;1309;p41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41"/>
          <p:cNvSpPr/>
          <p:nvPr/>
        </p:nvSpPr>
        <p:spPr>
          <a:xfrm rot="1982137" flipH="1">
            <a:off x="7393751" y="541189"/>
            <a:ext cx="1112773" cy="987513"/>
          </a:xfrm>
          <a:custGeom>
            <a:avLst/>
            <a:gdLst/>
            <a:ahLst/>
            <a:cxnLst/>
            <a:rect l="l" t="t" r="r" b="b"/>
            <a:pathLst>
              <a:path w="9766" h="8666" extrusionOk="0">
                <a:moveTo>
                  <a:pt x="4907" y="1"/>
                </a:moveTo>
                <a:cubicBezTo>
                  <a:pt x="3098" y="1"/>
                  <a:pt x="1410" y="1124"/>
                  <a:pt x="785" y="2934"/>
                </a:cubicBezTo>
                <a:cubicBezTo>
                  <a:pt x="1" y="5179"/>
                  <a:pt x="1191" y="7640"/>
                  <a:pt x="3463" y="8425"/>
                </a:cubicBezTo>
                <a:cubicBezTo>
                  <a:pt x="3937" y="8588"/>
                  <a:pt x="4419" y="8666"/>
                  <a:pt x="4892" y="8666"/>
                </a:cubicBezTo>
                <a:cubicBezTo>
                  <a:pt x="6689" y="8666"/>
                  <a:pt x="8360" y="7545"/>
                  <a:pt x="8981" y="5747"/>
                </a:cubicBezTo>
                <a:cubicBezTo>
                  <a:pt x="9766" y="3475"/>
                  <a:pt x="8548" y="1013"/>
                  <a:pt x="6303" y="229"/>
                </a:cubicBezTo>
                <a:cubicBezTo>
                  <a:pt x="5841" y="74"/>
                  <a:pt x="5370" y="1"/>
                  <a:pt x="49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1"/>
          <p:cNvSpPr txBox="1">
            <a:spLocks noGrp="1"/>
          </p:cNvSpPr>
          <p:nvPr>
            <p:ph type="subTitle" idx="2"/>
          </p:nvPr>
        </p:nvSpPr>
        <p:spPr>
          <a:xfrm>
            <a:off x="7516012" y="841723"/>
            <a:ext cx="864300" cy="391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II. A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36EC5B98-864D-4B3A-93D1-4D5A23705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9" t="31619" r="47907" b="22881"/>
          <a:stretch/>
        </p:blipFill>
        <p:spPr>
          <a:xfrm>
            <a:off x="2195623" y="996489"/>
            <a:ext cx="4752754" cy="380974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4CEC939D-4429-4BCC-A907-6718E1A50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9" t="47066" r="80377" b="39898"/>
          <a:stretch/>
        </p:blipFill>
        <p:spPr>
          <a:xfrm>
            <a:off x="1342598" y="2419350"/>
            <a:ext cx="853025" cy="101917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A294FE3E-83BF-432F-A409-1798E223F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8" t="22748" r="59451" b="68795"/>
          <a:stretch/>
        </p:blipFill>
        <p:spPr>
          <a:xfrm>
            <a:off x="3734336" y="297870"/>
            <a:ext cx="1371064" cy="698619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04AB7F11-FE00-480D-A1AE-27B840412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46" t="48332" r="36563" b="27582"/>
          <a:stretch/>
        </p:blipFill>
        <p:spPr>
          <a:xfrm>
            <a:off x="2724687" y="1238250"/>
            <a:ext cx="1371064" cy="1510494"/>
          </a:xfrm>
          <a:prstGeom prst="cloud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A3C0BA1F-2846-4AAA-B818-8DA269E2C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46" t="48332" r="36563" b="27582"/>
          <a:stretch/>
        </p:blipFill>
        <p:spPr>
          <a:xfrm>
            <a:off x="2724687" y="3053064"/>
            <a:ext cx="1371064" cy="1510494"/>
          </a:xfrm>
          <a:prstGeom prst="cloud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4FDFD930-B6C5-4189-B402-96DA2B209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46" t="48332" r="36563" b="27582"/>
          <a:stretch/>
        </p:blipFill>
        <p:spPr>
          <a:xfrm>
            <a:off x="5048251" y="1233679"/>
            <a:ext cx="1371064" cy="1510494"/>
          </a:xfrm>
          <a:prstGeom prst="cloud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B5A4EB1C-BAD8-4325-B049-E35D3030F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46" t="48332" r="36563" b="27582"/>
          <a:stretch/>
        </p:blipFill>
        <p:spPr>
          <a:xfrm>
            <a:off x="5048251" y="3062589"/>
            <a:ext cx="1371064" cy="1510494"/>
          </a:xfrm>
          <a:prstGeom prst="cloud">
            <a:avLst/>
          </a:prstGeom>
        </p:spPr>
      </p:pic>
    </p:spTree>
    <p:extLst>
      <p:ext uri="{BB962C8B-B14F-4D97-AF65-F5344CB8AC3E}">
        <p14:creationId xmlns:p14="http://schemas.microsoft.com/office/powerpoint/2010/main" val="2112571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56C84-FBA2-49E4-8CFD-E6882987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00" y="358497"/>
            <a:ext cx="7724400" cy="1087836"/>
          </a:xfrm>
        </p:spPr>
        <p:txBody>
          <a:bodyPr/>
          <a:lstStyle/>
          <a:p>
            <a:pPr algn="l"/>
            <a:r>
              <a:rPr lang="sk-SK" dirty="0"/>
              <a:t>Podľa vzťahu alel a od nich závislých fenotypov rozoznávame:</a:t>
            </a:r>
          </a:p>
        </p:txBody>
      </p:sp>
      <p:sp>
        <p:nvSpPr>
          <p:cNvPr id="3" name="Google Shape;1600;p45">
            <a:extLst>
              <a:ext uri="{FF2B5EF4-FFF2-40B4-BE49-F238E27FC236}">
                <a16:creationId xmlns:a16="http://schemas.microsoft.com/office/drawing/2014/main" id="{0E5A1A65-7694-4F35-8D11-F1F2B50D5D75}"/>
              </a:ext>
            </a:extLst>
          </p:cNvPr>
          <p:cNvSpPr txBox="1">
            <a:spLocks/>
          </p:cNvSpPr>
          <p:nvPr/>
        </p:nvSpPr>
        <p:spPr>
          <a:xfrm>
            <a:off x="709800" y="1882269"/>
            <a:ext cx="6839316" cy="2579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 dirty="0">
                <a:solidFill>
                  <a:srgbClr val="0070C0"/>
                </a:solidFill>
              </a:rPr>
              <a:t>1. Úplná dominancia a recesivita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dk1"/>
                </a:solidFill>
              </a:rPr>
              <a:t>heterozygot je vo fenotype zhodný s homozygotom, ktorý má dominantné alely, napr. AA, Aa </a:t>
            </a:r>
            <a:r>
              <a:rPr lang="sk-SK" sz="1600" dirty="0">
                <a:solidFill>
                  <a:schemeClr val="dk1"/>
                </a:solidFill>
                <a:sym typeface="Symbol" panose="05050102010706020507" pitchFamily="18" charset="2"/>
              </a:rPr>
              <a:t> hnedé vlasy; aa  blond vlasy</a:t>
            </a:r>
          </a:p>
          <a:p>
            <a:endParaRPr lang="sk-SK" sz="1600" b="1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r>
              <a:rPr lang="sk-SK" sz="1600" b="1" dirty="0">
                <a:solidFill>
                  <a:srgbClr val="0070C0"/>
                </a:solidFill>
                <a:sym typeface="Symbol" panose="05050102010706020507" pitchFamily="18" charset="2"/>
              </a:rPr>
              <a:t>2. Neúplná dominancia = intermediarita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dk1"/>
                </a:solidFill>
              </a:rPr>
              <a:t>heterozygot má prechodný prejav znaku (vlastný fenotyp) v porovnaní s homozygotom, napr. AA </a:t>
            </a:r>
            <a:r>
              <a:rPr lang="sk-SK" sz="1600" dirty="0">
                <a:solidFill>
                  <a:schemeClr val="dk1"/>
                </a:solidFill>
                <a:sym typeface="Symbol" panose="05050102010706020507" pitchFamily="18" charset="2"/>
              </a:rPr>
              <a:t> červené kvety; aa  biele kvety; Aa  ružové kvety (napr. nocovka jalapová)</a:t>
            </a:r>
          </a:p>
          <a:p>
            <a:endParaRPr lang="sk-SK" sz="1600" dirty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r>
              <a:rPr lang="sk-SK" sz="1600" b="1" dirty="0">
                <a:solidFill>
                  <a:srgbClr val="0070C0"/>
                </a:solidFill>
                <a:sym typeface="Symbol" panose="05050102010706020507" pitchFamily="18" charset="2"/>
              </a:rPr>
              <a:t>3. Kodominancia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dk1"/>
                </a:solidFill>
                <a:sym typeface="Symbol" panose="05050102010706020507" pitchFamily="18" charset="2"/>
              </a:rPr>
              <a:t>úplný fenotypový prejav obidvoch alel u heterozygota, napr. RR  čierna kura; rr  biela kura; Rr  strakatá kura</a:t>
            </a:r>
          </a:p>
        </p:txBody>
      </p:sp>
    </p:spTree>
    <p:extLst>
      <p:ext uri="{BB962C8B-B14F-4D97-AF65-F5344CB8AC3E}">
        <p14:creationId xmlns:p14="http://schemas.microsoft.com/office/powerpoint/2010/main" val="4141959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éma kríženia ♀ AAFF × ♂ aaff">
            <a:extLst>
              <a:ext uri="{FF2B5EF4-FFF2-40B4-BE49-F238E27FC236}">
                <a16:creationId xmlns:a16="http://schemas.microsoft.com/office/drawing/2014/main" id="{BD9B9513-4C9A-4A40-9F4D-E556BFC1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378563"/>
            <a:ext cx="30194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héma kríženia ♀ AaFf × ♂ AaFf">
            <a:extLst>
              <a:ext uri="{FF2B5EF4-FFF2-40B4-BE49-F238E27FC236}">
                <a16:creationId xmlns:a16="http://schemas.microsoft.com/office/drawing/2014/main" id="{1C1DDB34-99C5-44BD-A065-F207F4BC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1638473"/>
            <a:ext cx="3019425" cy="93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znik F2 generácie">
            <a:extLst>
              <a:ext uri="{FF2B5EF4-FFF2-40B4-BE49-F238E27FC236}">
                <a16:creationId xmlns:a16="http://schemas.microsoft.com/office/drawing/2014/main" id="{28FD7183-ACF4-45C9-8F03-EFB172D8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6" y="2869462"/>
            <a:ext cx="47339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93;p46">
            <a:extLst>
              <a:ext uri="{FF2B5EF4-FFF2-40B4-BE49-F238E27FC236}">
                <a16:creationId xmlns:a16="http://schemas.microsoft.com/office/drawing/2014/main" id="{AD1C9421-1035-4B1B-86CE-DCD5EE96CE34}"/>
              </a:ext>
            </a:extLst>
          </p:cNvPr>
          <p:cNvSpPr txBox="1">
            <a:spLocks/>
          </p:cNvSpPr>
          <p:nvPr/>
        </p:nvSpPr>
        <p:spPr>
          <a:xfrm>
            <a:off x="6443328" y="378563"/>
            <a:ext cx="2137146" cy="106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sk-SK" dirty="0"/>
              <a:t>Všetky budú ružové a budú mať vysoký vzrast.</a:t>
            </a:r>
          </a:p>
          <a:p>
            <a:pPr marL="0" indent="0">
              <a:spcAft>
                <a:spcPts val="1200"/>
              </a:spcAf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472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D1592512-48D5-41FC-8EBB-3D15D23E6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0" t="31619" r="9302" b="20399"/>
          <a:stretch/>
        </p:blipFill>
        <p:spPr>
          <a:xfrm>
            <a:off x="330031" y="1191320"/>
            <a:ext cx="8483938" cy="27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817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76"/>
          <p:cNvSpPr/>
          <p:nvPr/>
        </p:nvSpPr>
        <p:spPr>
          <a:xfrm flipH="1">
            <a:off x="3672754" y="3303263"/>
            <a:ext cx="224423" cy="296096"/>
          </a:xfrm>
          <a:custGeom>
            <a:avLst/>
            <a:gdLst/>
            <a:ahLst/>
            <a:cxnLst/>
            <a:rect l="l" t="t" r="r" b="b"/>
            <a:pathLst>
              <a:path w="6338" h="8363" extrusionOk="0">
                <a:moveTo>
                  <a:pt x="472" y="0"/>
                </a:moveTo>
                <a:cubicBezTo>
                  <a:pt x="308" y="0"/>
                  <a:pt x="144" y="42"/>
                  <a:pt x="1" y="124"/>
                </a:cubicBezTo>
                <a:cubicBezTo>
                  <a:pt x="803" y="2173"/>
                  <a:pt x="1332" y="4624"/>
                  <a:pt x="3000" y="6124"/>
                </a:cubicBezTo>
                <a:cubicBezTo>
                  <a:pt x="3845" y="6863"/>
                  <a:pt x="5472" y="7813"/>
                  <a:pt x="6106" y="8363"/>
                </a:cubicBezTo>
                <a:lnTo>
                  <a:pt x="6338" y="5511"/>
                </a:lnTo>
                <a:cubicBezTo>
                  <a:pt x="5366" y="4941"/>
                  <a:pt x="4500" y="3884"/>
                  <a:pt x="3592" y="3187"/>
                </a:cubicBezTo>
                <a:cubicBezTo>
                  <a:pt x="3127" y="2342"/>
                  <a:pt x="2536" y="1561"/>
                  <a:pt x="1860" y="864"/>
                </a:cubicBezTo>
                <a:cubicBezTo>
                  <a:pt x="1606" y="568"/>
                  <a:pt x="1310" y="314"/>
                  <a:pt x="972" y="145"/>
                </a:cubicBezTo>
                <a:cubicBezTo>
                  <a:pt x="820" y="48"/>
                  <a:pt x="646" y="0"/>
                  <a:pt x="472" y="0"/>
                </a:cubicBezTo>
                <a:close/>
              </a:path>
            </a:pathLst>
          </a:custGeom>
          <a:solidFill>
            <a:srgbClr val="FFC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3282;p76"/>
          <p:cNvSpPr/>
          <p:nvPr/>
        </p:nvSpPr>
        <p:spPr>
          <a:xfrm flipH="1">
            <a:off x="3666770" y="3403283"/>
            <a:ext cx="258061" cy="263381"/>
          </a:xfrm>
          <a:custGeom>
            <a:avLst/>
            <a:gdLst/>
            <a:ahLst/>
            <a:cxnLst/>
            <a:rect l="l" t="t" r="r" b="b"/>
            <a:pathLst>
              <a:path w="7288" h="7439" extrusionOk="0">
                <a:moveTo>
                  <a:pt x="574" y="0"/>
                </a:moveTo>
                <a:cubicBezTo>
                  <a:pt x="369" y="0"/>
                  <a:pt x="166" y="66"/>
                  <a:pt x="0" y="193"/>
                </a:cubicBezTo>
                <a:cubicBezTo>
                  <a:pt x="1099" y="2116"/>
                  <a:pt x="1986" y="4460"/>
                  <a:pt x="3866" y="5686"/>
                </a:cubicBezTo>
                <a:cubicBezTo>
                  <a:pt x="4816" y="6298"/>
                  <a:pt x="6570" y="6995"/>
                  <a:pt x="7288" y="7439"/>
                </a:cubicBezTo>
                <a:lnTo>
                  <a:pt x="7077" y="4587"/>
                </a:lnTo>
                <a:cubicBezTo>
                  <a:pt x="6042" y="4186"/>
                  <a:pt x="5028" y="3277"/>
                  <a:pt x="4014" y="2707"/>
                </a:cubicBezTo>
                <a:cubicBezTo>
                  <a:pt x="3443" y="1925"/>
                  <a:pt x="2746" y="1228"/>
                  <a:pt x="1965" y="658"/>
                </a:cubicBezTo>
                <a:cubicBezTo>
                  <a:pt x="1669" y="405"/>
                  <a:pt x="1331" y="214"/>
                  <a:pt x="972" y="88"/>
                </a:cubicBezTo>
                <a:cubicBezTo>
                  <a:pt x="846" y="29"/>
                  <a:pt x="710" y="0"/>
                  <a:pt x="574" y="0"/>
                </a:cubicBezTo>
                <a:close/>
              </a:path>
            </a:pathLst>
          </a:custGeom>
          <a:solidFill>
            <a:srgbClr val="FFC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3283;p76"/>
          <p:cNvSpPr/>
          <p:nvPr/>
        </p:nvSpPr>
        <p:spPr>
          <a:xfrm flipH="1">
            <a:off x="3580825" y="3480290"/>
            <a:ext cx="276800" cy="244719"/>
          </a:xfrm>
          <a:custGeom>
            <a:avLst/>
            <a:gdLst/>
            <a:ahLst/>
            <a:cxnLst/>
            <a:rect l="l" t="t" r="r" b="b"/>
            <a:pathLst>
              <a:path w="7817" h="6912" extrusionOk="0">
                <a:moveTo>
                  <a:pt x="653" y="1"/>
                </a:moveTo>
                <a:cubicBezTo>
                  <a:pt x="413" y="1"/>
                  <a:pt x="180" y="87"/>
                  <a:pt x="1" y="236"/>
                </a:cubicBezTo>
                <a:cubicBezTo>
                  <a:pt x="1247" y="2074"/>
                  <a:pt x="2303" y="4355"/>
                  <a:pt x="4289" y="5412"/>
                </a:cubicBezTo>
                <a:cubicBezTo>
                  <a:pt x="5282" y="5961"/>
                  <a:pt x="7077" y="6510"/>
                  <a:pt x="7817" y="6911"/>
                </a:cubicBezTo>
                <a:lnTo>
                  <a:pt x="7394" y="4081"/>
                </a:lnTo>
                <a:cubicBezTo>
                  <a:pt x="6317" y="3743"/>
                  <a:pt x="5239" y="2898"/>
                  <a:pt x="4204" y="2433"/>
                </a:cubicBezTo>
                <a:cubicBezTo>
                  <a:pt x="3549" y="1694"/>
                  <a:pt x="2810" y="1081"/>
                  <a:pt x="1986" y="553"/>
                </a:cubicBezTo>
                <a:cubicBezTo>
                  <a:pt x="1669" y="321"/>
                  <a:pt x="1310" y="152"/>
                  <a:pt x="951" y="46"/>
                </a:cubicBezTo>
                <a:cubicBezTo>
                  <a:pt x="853" y="15"/>
                  <a:pt x="752" y="1"/>
                  <a:pt x="653" y="1"/>
                </a:cubicBezTo>
                <a:close/>
              </a:path>
            </a:pathLst>
          </a:custGeom>
          <a:solidFill>
            <a:srgbClr val="FFC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4" name="Google Shape;3284;p76"/>
          <p:cNvGrpSpPr/>
          <p:nvPr/>
        </p:nvGrpSpPr>
        <p:grpSpPr>
          <a:xfrm rot="227299">
            <a:off x="3915726" y="2131157"/>
            <a:ext cx="738365" cy="2563740"/>
            <a:chOff x="5072300" y="1663525"/>
            <a:chExt cx="484450" cy="1682100"/>
          </a:xfrm>
        </p:grpSpPr>
        <p:sp>
          <p:nvSpPr>
            <p:cNvPr id="3285" name="Google Shape;3285;p76"/>
            <p:cNvSpPr/>
            <p:nvPr/>
          </p:nvSpPr>
          <p:spPr>
            <a:xfrm>
              <a:off x="5136225" y="2369575"/>
              <a:ext cx="132500" cy="48700"/>
            </a:xfrm>
            <a:custGeom>
              <a:avLst/>
              <a:gdLst/>
              <a:ahLst/>
              <a:cxnLst/>
              <a:rect l="l" t="t" r="r" b="b"/>
              <a:pathLst>
                <a:path w="5300" h="1948" extrusionOk="0">
                  <a:moveTo>
                    <a:pt x="5159" y="0"/>
                  </a:moveTo>
                  <a:lnTo>
                    <a:pt x="0" y="1466"/>
                  </a:lnTo>
                  <a:lnTo>
                    <a:pt x="121" y="1947"/>
                  </a:lnTo>
                  <a:lnTo>
                    <a:pt x="5299" y="482"/>
                  </a:lnTo>
                  <a:cubicBezTo>
                    <a:pt x="5259" y="321"/>
                    <a:pt x="5199" y="161"/>
                    <a:pt x="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6"/>
            <p:cNvSpPr/>
            <p:nvPr/>
          </p:nvSpPr>
          <p:spPr>
            <a:xfrm>
              <a:off x="5265175" y="2309575"/>
              <a:ext cx="186425" cy="72075"/>
            </a:xfrm>
            <a:custGeom>
              <a:avLst/>
              <a:gdLst/>
              <a:ahLst/>
              <a:cxnLst/>
              <a:rect l="l" t="t" r="r" b="b"/>
              <a:pathLst>
                <a:path w="7457" h="2883" extrusionOk="0">
                  <a:moveTo>
                    <a:pt x="6295" y="0"/>
                  </a:moveTo>
                  <a:cubicBezTo>
                    <a:pt x="5855" y="0"/>
                    <a:pt x="5426" y="323"/>
                    <a:pt x="5400" y="835"/>
                  </a:cubicBezTo>
                  <a:lnTo>
                    <a:pt x="5400" y="875"/>
                  </a:lnTo>
                  <a:lnTo>
                    <a:pt x="1" y="2400"/>
                  </a:lnTo>
                  <a:cubicBezTo>
                    <a:pt x="41" y="2561"/>
                    <a:pt x="101" y="2721"/>
                    <a:pt x="141" y="2882"/>
                  </a:cubicBezTo>
                  <a:lnTo>
                    <a:pt x="5540" y="1357"/>
                  </a:lnTo>
                  <a:cubicBezTo>
                    <a:pt x="5701" y="1597"/>
                    <a:pt x="5962" y="1758"/>
                    <a:pt x="6243" y="1778"/>
                  </a:cubicBezTo>
                  <a:cubicBezTo>
                    <a:pt x="6259" y="1779"/>
                    <a:pt x="6275" y="1779"/>
                    <a:pt x="6291" y="1779"/>
                  </a:cubicBezTo>
                  <a:cubicBezTo>
                    <a:pt x="7044" y="1779"/>
                    <a:pt x="7457" y="863"/>
                    <a:pt x="6945" y="293"/>
                  </a:cubicBezTo>
                  <a:cubicBezTo>
                    <a:pt x="6765" y="91"/>
                    <a:pt x="6528" y="0"/>
                    <a:pt x="6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6"/>
            <p:cNvSpPr/>
            <p:nvPr/>
          </p:nvSpPr>
          <p:spPr>
            <a:xfrm>
              <a:off x="5281725" y="2357550"/>
              <a:ext cx="199125" cy="77775"/>
            </a:xfrm>
            <a:custGeom>
              <a:avLst/>
              <a:gdLst/>
              <a:ahLst/>
              <a:cxnLst/>
              <a:rect l="l" t="t" r="r" b="b"/>
              <a:pathLst>
                <a:path w="7965" h="3111" extrusionOk="0">
                  <a:moveTo>
                    <a:pt x="7202" y="1"/>
                  </a:moveTo>
                  <a:cubicBezTo>
                    <a:pt x="6935" y="1"/>
                    <a:pt x="6675" y="189"/>
                    <a:pt x="6625" y="501"/>
                  </a:cubicBezTo>
                  <a:lnTo>
                    <a:pt x="1" y="2649"/>
                  </a:lnTo>
                  <a:cubicBezTo>
                    <a:pt x="61" y="2790"/>
                    <a:pt x="101" y="2950"/>
                    <a:pt x="162" y="3111"/>
                  </a:cubicBezTo>
                  <a:lnTo>
                    <a:pt x="6785" y="983"/>
                  </a:lnTo>
                  <a:cubicBezTo>
                    <a:pt x="6886" y="1084"/>
                    <a:pt x="7026" y="1144"/>
                    <a:pt x="7167" y="1164"/>
                  </a:cubicBezTo>
                  <a:cubicBezTo>
                    <a:pt x="7175" y="1164"/>
                    <a:pt x="7183" y="1164"/>
                    <a:pt x="7192" y="1164"/>
                  </a:cubicBezTo>
                  <a:cubicBezTo>
                    <a:pt x="7678" y="1164"/>
                    <a:pt x="7964" y="595"/>
                    <a:pt x="7648" y="220"/>
                  </a:cubicBezTo>
                  <a:cubicBezTo>
                    <a:pt x="7527" y="69"/>
                    <a:pt x="7364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6"/>
            <p:cNvSpPr/>
            <p:nvPr/>
          </p:nvSpPr>
          <p:spPr>
            <a:xfrm>
              <a:off x="5126675" y="2423275"/>
              <a:ext cx="159100" cy="62225"/>
            </a:xfrm>
            <a:custGeom>
              <a:avLst/>
              <a:gdLst/>
              <a:ahLst/>
              <a:cxnLst/>
              <a:rect l="l" t="t" r="r" b="b"/>
              <a:pathLst>
                <a:path w="6364" h="2489" extrusionOk="0">
                  <a:moveTo>
                    <a:pt x="6203" y="0"/>
                  </a:moveTo>
                  <a:lnTo>
                    <a:pt x="1" y="2007"/>
                  </a:lnTo>
                  <a:lnTo>
                    <a:pt x="161" y="2489"/>
                  </a:lnTo>
                  <a:lnTo>
                    <a:pt x="6364" y="482"/>
                  </a:lnTo>
                  <a:cubicBezTo>
                    <a:pt x="6303" y="321"/>
                    <a:pt x="6243" y="161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6"/>
            <p:cNvSpPr/>
            <p:nvPr/>
          </p:nvSpPr>
          <p:spPr>
            <a:xfrm>
              <a:off x="5164825" y="1728275"/>
              <a:ext cx="107900" cy="46700"/>
            </a:xfrm>
            <a:custGeom>
              <a:avLst/>
              <a:gdLst/>
              <a:ahLst/>
              <a:cxnLst/>
              <a:rect l="l" t="t" r="r" b="b"/>
              <a:pathLst>
                <a:path w="4316" h="1868" extrusionOk="0">
                  <a:moveTo>
                    <a:pt x="141" y="1"/>
                  </a:moveTo>
                  <a:lnTo>
                    <a:pt x="0" y="482"/>
                  </a:lnTo>
                  <a:lnTo>
                    <a:pt x="4195" y="1867"/>
                  </a:lnTo>
                  <a:cubicBezTo>
                    <a:pt x="4235" y="1687"/>
                    <a:pt x="4276" y="1526"/>
                    <a:pt x="4316" y="1365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6"/>
            <p:cNvSpPr/>
            <p:nvPr/>
          </p:nvSpPr>
          <p:spPr>
            <a:xfrm>
              <a:off x="5269700" y="1762400"/>
              <a:ext cx="84175" cy="42250"/>
            </a:xfrm>
            <a:custGeom>
              <a:avLst/>
              <a:gdLst/>
              <a:ahLst/>
              <a:cxnLst/>
              <a:rect l="l" t="t" r="r" b="b"/>
              <a:pathLst>
                <a:path w="3367" h="1690" extrusionOk="0">
                  <a:moveTo>
                    <a:pt x="121" y="0"/>
                  </a:moveTo>
                  <a:cubicBezTo>
                    <a:pt x="81" y="161"/>
                    <a:pt x="40" y="342"/>
                    <a:pt x="0" y="502"/>
                  </a:cubicBezTo>
                  <a:lnTo>
                    <a:pt x="2108" y="1185"/>
                  </a:lnTo>
                  <a:cubicBezTo>
                    <a:pt x="2148" y="1466"/>
                    <a:pt x="2369" y="1686"/>
                    <a:pt x="2650" y="1686"/>
                  </a:cubicBezTo>
                  <a:cubicBezTo>
                    <a:pt x="2668" y="1688"/>
                    <a:pt x="2687" y="1689"/>
                    <a:pt x="2705" y="1689"/>
                  </a:cubicBezTo>
                  <a:cubicBezTo>
                    <a:pt x="3097" y="1689"/>
                    <a:pt x="3366" y="1287"/>
                    <a:pt x="3232" y="904"/>
                  </a:cubicBezTo>
                  <a:cubicBezTo>
                    <a:pt x="3136" y="665"/>
                    <a:pt x="2912" y="532"/>
                    <a:pt x="2688" y="532"/>
                  </a:cubicBezTo>
                  <a:cubicBezTo>
                    <a:pt x="2535" y="532"/>
                    <a:pt x="2382" y="593"/>
                    <a:pt x="2268" y="723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6"/>
            <p:cNvSpPr/>
            <p:nvPr/>
          </p:nvSpPr>
          <p:spPr>
            <a:xfrm>
              <a:off x="5157300" y="1671575"/>
              <a:ext cx="127975" cy="58725"/>
            </a:xfrm>
            <a:custGeom>
              <a:avLst/>
              <a:gdLst/>
              <a:ahLst/>
              <a:cxnLst/>
              <a:rect l="l" t="t" r="r" b="b"/>
              <a:pathLst>
                <a:path w="5119" h="2349" extrusionOk="0">
                  <a:moveTo>
                    <a:pt x="161" y="0"/>
                  </a:moveTo>
                  <a:lnTo>
                    <a:pt x="0" y="482"/>
                  </a:lnTo>
                  <a:lnTo>
                    <a:pt x="4978" y="2349"/>
                  </a:lnTo>
                  <a:cubicBezTo>
                    <a:pt x="5018" y="2188"/>
                    <a:pt x="5078" y="2028"/>
                    <a:pt x="5118" y="1887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6"/>
            <p:cNvSpPr/>
            <p:nvPr/>
          </p:nvSpPr>
          <p:spPr>
            <a:xfrm>
              <a:off x="5281725" y="1718750"/>
              <a:ext cx="103900" cy="52700"/>
            </a:xfrm>
            <a:custGeom>
              <a:avLst/>
              <a:gdLst/>
              <a:ahLst/>
              <a:cxnLst/>
              <a:rect l="l" t="t" r="r" b="b"/>
              <a:pathLst>
                <a:path w="4156" h="2108" extrusionOk="0">
                  <a:moveTo>
                    <a:pt x="141" y="0"/>
                  </a:moveTo>
                  <a:cubicBezTo>
                    <a:pt x="101" y="161"/>
                    <a:pt x="41" y="301"/>
                    <a:pt x="1" y="462"/>
                  </a:cubicBezTo>
                  <a:lnTo>
                    <a:pt x="2891" y="1566"/>
                  </a:lnTo>
                  <a:cubicBezTo>
                    <a:pt x="2931" y="1847"/>
                    <a:pt x="3152" y="2088"/>
                    <a:pt x="3453" y="2108"/>
                  </a:cubicBezTo>
                  <a:cubicBezTo>
                    <a:pt x="3855" y="2108"/>
                    <a:pt x="4156" y="1706"/>
                    <a:pt x="4015" y="1325"/>
                  </a:cubicBezTo>
                  <a:cubicBezTo>
                    <a:pt x="3928" y="1077"/>
                    <a:pt x="3703" y="936"/>
                    <a:pt x="3473" y="936"/>
                  </a:cubicBezTo>
                  <a:cubicBezTo>
                    <a:pt x="3331" y="936"/>
                    <a:pt x="3187" y="989"/>
                    <a:pt x="3072" y="1104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6"/>
            <p:cNvSpPr/>
            <p:nvPr/>
          </p:nvSpPr>
          <p:spPr>
            <a:xfrm>
              <a:off x="5123175" y="2479475"/>
              <a:ext cx="184175" cy="77800"/>
            </a:xfrm>
            <a:custGeom>
              <a:avLst/>
              <a:gdLst/>
              <a:ahLst/>
              <a:cxnLst/>
              <a:rect l="l" t="t" r="r" b="b"/>
              <a:pathLst>
                <a:path w="7367" h="3112" extrusionOk="0">
                  <a:moveTo>
                    <a:pt x="7005" y="0"/>
                  </a:moveTo>
                  <a:lnTo>
                    <a:pt x="0" y="2710"/>
                  </a:lnTo>
                  <a:lnTo>
                    <a:pt x="342" y="3111"/>
                  </a:lnTo>
                  <a:lnTo>
                    <a:pt x="7367" y="402"/>
                  </a:lnTo>
                  <a:cubicBezTo>
                    <a:pt x="7306" y="221"/>
                    <a:pt x="7186" y="80"/>
                    <a:pt x="7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6"/>
            <p:cNvSpPr/>
            <p:nvPr/>
          </p:nvSpPr>
          <p:spPr>
            <a:xfrm>
              <a:off x="5302300" y="2400675"/>
              <a:ext cx="197250" cy="88850"/>
            </a:xfrm>
            <a:custGeom>
              <a:avLst/>
              <a:gdLst/>
              <a:ahLst/>
              <a:cxnLst/>
              <a:rect l="l" t="t" r="r" b="b"/>
              <a:pathLst>
                <a:path w="7890" h="3554" extrusionOk="0">
                  <a:moveTo>
                    <a:pt x="7247" y="1"/>
                  </a:moveTo>
                  <a:lnTo>
                    <a:pt x="7247" y="21"/>
                  </a:lnTo>
                  <a:cubicBezTo>
                    <a:pt x="7234" y="20"/>
                    <a:pt x="7222" y="20"/>
                    <a:pt x="7209" y="20"/>
                  </a:cubicBezTo>
                  <a:cubicBezTo>
                    <a:pt x="6906" y="20"/>
                    <a:pt x="6664" y="253"/>
                    <a:pt x="6645" y="543"/>
                  </a:cubicBezTo>
                  <a:lnTo>
                    <a:pt x="1" y="3092"/>
                  </a:lnTo>
                  <a:cubicBezTo>
                    <a:pt x="61" y="3252"/>
                    <a:pt x="121" y="3413"/>
                    <a:pt x="182" y="3554"/>
                  </a:cubicBezTo>
                  <a:lnTo>
                    <a:pt x="6825" y="1004"/>
                  </a:lnTo>
                  <a:cubicBezTo>
                    <a:pt x="6932" y="1111"/>
                    <a:pt x="7067" y="1160"/>
                    <a:pt x="7201" y="1160"/>
                  </a:cubicBezTo>
                  <a:cubicBezTo>
                    <a:pt x="7422" y="1160"/>
                    <a:pt x="7641" y="1028"/>
                    <a:pt x="7729" y="804"/>
                  </a:cubicBezTo>
                  <a:cubicBezTo>
                    <a:pt x="7889" y="442"/>
                    <a:pt x="7628" y="41"/>
                    <a:pt x="7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6"/>
            <p:cNvSpPr/>
            <p:nvPr/>
          </p:nvSpPr>
          <p:spPr>
            <a:xfrm>
              <a:off x="5273700" y="1802525"/>
              <a:ext cx="45700" cy="44725"/>
            </a:xfrm>
            <a:custGeom>
              <a:avLst/>
              <a:gdLst/>
              <a:ahLst/>
              <a:cxnLst/>
              <a:rect l="l" t="t" r="r" b="b"/>
              <a:pathLst>
                <a:path w="1828" h="1789" extrusionOk="0">
                  <a:moveTo>
                    <a:pt x="926" y="0"/>
                  </a:moveTo>
                  <a:cubicBezTo>
                    <a:pt x="442" y="0"/>
                    <a:pt x="60" y="375"/>
                    <a:pt x="21" y="844"/>
                  </a:cubicBezTo>
                  <a:cubicBezTo>
                    <a:pt x="1" y="1346"/>
                    <a:pt x="382" y="1747"/>
                    <a:pt x="864" y="1788"/>
                  </a:cubicBezTo>
                  <a:cubicBezTo>
                    <a:pt x="876" y="1788"/>
                    <a:pt x="888" y="1788"/>
                    <a:pt x="900" y="1788"/>
                  </a:cubicBezTo>
                  <a:cubicBezTo>
                    <a:pt x="1367" y="1788"/>
                    <a:pt x="1768" y="1414"/>
                    <a:pt x="1787" y="945"/>
                  </a:cubicBezTo>
                  <a:cubicBezTo>
                    <a:pt x="1827" y="443"/>
                    <a:pt x="1446" y="41"/>
                    <a:pt x="964" y="1"/>
                  </a:cubicBezTo>
                  <a:cubicBezTo>
                    <a:pt x="952" y="1"/>
                    <a:pt x="939" y="0"/>
                    <a:pt x="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6"/>
            <p:cNvSpPr/>
            <p:nvPr/>
          </p:nvSpPr>
          <p:spPr>
            <a:xfrm>
              <a:off x="5174850" y="1870725"/>
              <a:ext cx="61250" cy="59350"/>
            </a:xfrm>
            <a:custGeom>
              <a:avLst/>
              <a:gdLst/>
              <a:ahLst/>
              <a:cxnLst/>
              <a:rect l="l" t="t" r="r" b="b"/>
              <a:pathLst>
                <a:path w="2450" h="2374" extrusionOk="0">
                  <a:moveTo>
                    <a:pt x="1231" y="1"/>
                  </a:moveTo>
                  <a:cubicBezTo>
                    <a:pt x="602" y="1"/>
                    <a:pt x="79" y="489"/>
                    <a:pt x="41" y="1127"/>
                  </a:cubicBezTo>
                  <a:cubicBezTo>
                    <a:pt x="1" y="1769"/>
                    <a:pt x="523" y="2331"/>
                    <a:pt x="1165" y="2371"/>
                  </a:cubicBezTo>
                  <a:cubicBezTo>
                    <a:pt x="1190" y="2373"/>
                    <a:pt x="1214" y="2374"/>
                    <a:pt x="1239" y="2374"/>
                  </a:cubicBezTo>
                  <a:cubicBezTo>
                    <a:pt x="1869" y="2374"/>
                    <a:pt x="2391" y="1885"/>
                    <a:pt x="2429" y="1247"/>
                  </a:cubicBezTo>
                  <a:cubicBezTo>
                    <a:pt x="2449" y="585"/>
                    <a:pt x="1948" y="23"/>
                    <a:pt x="1305" y="3"/>
                  </a:cubicBezTo>
                  <a:cubicBezTo>
                    <a:pt x="1280" y="1"/>
                    <a:pt x="1256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6"/>
            <p:cNvSpPr/>
            <p:nvPr/>
          </p:nvSpPr>
          <p:spPr>
            <a:xfrm>
              <a:off x="5335925" y="2269150"/>
              <a:ext cx="61250" cy="59825"/>
            </a:xfrm>
            <a:custGeom>
              <a:avLst/>
              <a:gdLst/>
              <a:ahLst/>
              <a:cxnLst/>
              <a:rect l="l" t="t" r="r" b="b"/>
              <a:pathLst>
                <a:path w="2450" h="2393" extrusionOk="0">
                  <a:moveTo>
                    <a:pt x="1214" y="1"/>
                  </a:moveTo>
                  <a:cubicBezTo>
                    <a:pt x="583" y="1"/>
                    <a:pt x="60" y="508"/>
                    <a:pt x="41" y="1127"/>
                  </a:cubicBezTo>
                  <a:cubicBezTo>
                    <a:pt x="1" y="1789"/>
                    <a:pt x="503" y="2351"/>
                    <a:pt x="1165" y="2392"/>
                  </a:cubicBezTo>
                  <a:cubicBezTo>
                    <a:pt x="1178" y="2392"/>
                    <a:pt x="1190" y="2392"/>
                    <a:pt x="1203" y="2392"/>
                  </a:cubicBezTo>
                  <a:cubicBezTo>
                    <a:pt x="1848" y="2392"/>
                    <a:pt x="2370" y="1897"/>
                    <a:pt x="2409" y="1247"/>
                  </a:cubicBezTo>
                  <a:cubicBezTo>
                    <a:pt x="2449" y="605"/>
                    <a:pt x="1948" y="43"/>
                    <a:pt x="1285" y="3"/>
                  </a:cubicBezTo>
                  <a:cubicBezTo>
                    <a:pt x="1261" y="2"/>
                    <a:pt x="1237" y="1"/>
                    <a:pt x="1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6"/>
            <p:cNvSpPr/>
            <p:nvPr/>
          </p:nvSpPr>
          <p:spPr>
            <a:xfrm>
              <a:off x="5109225" y="1927325"/>
              <a:ext cx="125875" cy="71775"/>
            </a:xfrm>
            <a:custGeom>
              <a:avLst/>
              <a:gdLst/>
              <a:ahLst/>
              <a:cxnLst/>
              <a:rect l="l" t="t" r="r" b="b"/>
              <a:pathLst>
                <a:path w="5035" h="2871" extrusionOk="0">
                  <a:moveTo>
                    <a:pt x="1694" y="1"/>
                  </a:moveTo>
                  <a:cubicBezTo>
                    <a:pt x="1137" y="1"/>
                    <a:pt x="582" y="305"/>
                    <a:pt x="358" y="971"/>
                  </a:cubicBezTo>
                  <a:cubicBezTo>
                    <a:pt x="0" y="2029"/>
                    <a:pt x="857" y="2871"/>
                    <a:pt x="1742" y="2871"/>
                  </a:cubicBezTo>
                  <a:cubicBezTo>
                    <a:pt x="2150" y="2871"/>
                    <a:pt x="2563" y="2693"/>
                    <a:pt x="2867" y="2275"/>
                  </a:cubicBezTo>
                  <a:lnTo>
                    <a:pt x="4954" y="2376"/>
                  </a:lnTo>
                  <a:cubicBezTo>
                    <a:pt x="4994" y="2115"/>
                    <a:pt x="5014" y="1834"/>
                    <a:pt x="5034" y="1573"/>
                  </a:cubicBezTo>
                  <a:lnTo>
                    <a:pt x="3148" y="1472"/>
                  </a:lnTo>
                  <a:cubicBezTo>
                    <a:pt x="3170" y="535"/>
                    <a:pt x="2431" y="1"/>
                    <a:pt x="1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6"/>
            <p:cNvSpPr/>
            <p:nvPr/>
          </p:nvSpPr>
          <p:spPr>
            <a:xfrm>
              <a:off x="5233075" y="1966625"/>
              <a:ext cx="115425" cy="26125"/>
            </a:xfrm>
            <a:custGeom>
              <a:avLst/>
              <a:gdLst/>
              <a:ahLst/>
              <a:cxnLst/>
              <a:rect l="l" t="t" r="r" b="b"/>
              <a:pathLst>
                <a:path w="4617" h="1045" extrusionOk="0">
                  <a:moveTo>
                    <a:pt x="80" y="1"/>
                  </a:moveTo>
                  <a:cubicBezTo>
                    <a:pt x="40" y="262"/>
                    <a:pt x="20" y="543"/>
                    <a:pt x="0" y="824"/>
                  </a:cubicBezTo>
                  <a:lnTo>
                    <a:pt x="4516" y="1044"/>
                  </a:lnTo>
                  <a:lnTo>
                    <a:pt x="4576" y="1044"/>
                  </a:lnTo>
                  <a:lnTo>
                    <a:pt x="4617" y="242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6"/>
            <p:cNvSpPr/>
            <p:nvPr/>
          </p:nvSpPr>
          <p:spPr>
            <a:xfrm>
              <a:off x="5250125" y="2240550"/>
              <a:ext cx="73275" cy="71375"/>
            </a:xfrm>
            <a:custGeom>
              <a:avLst/>
              <a:gdLst/>
              <a:ahLst/>
              <a:cxnLst/>
              <a:rect l="l" t="t" r="r" b="b"/>
              <a:pathLst>
                <a:path w="2931" h="2855" extrusionOk="0">
                  <a:moveTo>
                    <a:pt x="1470" y="1"/>
                  </a:moveTo>
                  <a:cubicBezTo>
                    <a:pt x="702" y="1"/>
                    <a:pt x="79" y="590"/>
                    <a:pt x="41" y="1348"/>
                  </a:cubicBezTo>
                  <a:cubicBezTo>
                    <a:pt x="0" y="2130"/>
                    <a:pt x="603" y="2813"/>
                    <a:pt x="1385" y="2853"/>
                  </a:cubicBezTo>
                  <a:cubicBezTo>
                    <a:pt x="1411" y="2854"/>
                    <a:pt x="1436" y="2855"/>
                    <a:pt x="1461" y="2855"/>
                  </a:cubicBezTo>
                  <a:cubicBezTo>
                    <a:pt x="2230" y="2855"/>
                    <a:pt x="2852" y="2266"/>
                    <a:pt x="2891" y="1508"/>
                  </a:cubicBezTo>
                  <a:cubicBezTo>
                    <a:pt x="2931" y="705"/>
                    <a:pt x="2329" y="43"/>
                    <a:pt x="1546" y="3"/>
                  </a:cubicBezTo>
                  <a:cubicBezTo>
                    <a:pt x="1521" y="2"/>
                    <a:pt x="1495" y="1"/>
                    <a:pt x="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6"/>
            <p:cNvSpPr/>
            <p:nvPr/>
          </p:nvSpPr>
          <p:spPr>
            <a:xfrm>
              <a:off x="5073350" y="2010900"/>
              <a:ext cx="156225" cy="83850"/>
            </a:xfrm>
            <a:custGeom>
              <a:avLst/>
              <a:gdLst/>
              <a:ahLst/>
              <a:cxnLst/>
              <a:rect l="l" t="t" r="r" b="b"/>
              <a:pathLst>
                <a:path w="6249" h="3354" extrusionOk="0">
                  <a:moveTo>
                    <a:pt x="1894" y="0"/>
                  </a:moveTo>
                  <a:cubicBezTo>
                    <a:pt x="1183" y="0"/>
                    <a:pt x="471" y="419"/>
                    <a:pt x="267" y="1301"/>
                  </a:cubicBezTo>
                  <a:cubicBezTo>
                    <a:pt x="0" y="2520"/>
                    <a:pt x="964" y="3354"/>
                    <a:pt x="1936" y="3354"/>
                  </a:cubicBezTo>
                  <a:cubicBezTo>
                    <a:pt x="2500" y="3354"/>
                    <a:pt x="3067" y="3073"/>
                    <a:pt x="3398" y="2425"/>
                  </a:cubicBezTo>
                  <a:lnTo>
                    <a:pt x="6228" y="2585"/>
                  </a:lnTo>
                  <a:cubicBezTo>
                    <a:pt x="6228" y="2304"/>
                    <a:pt x="6228" y="2043"/>
                    <a:pt x="6249" y="1762"/>
                  </a:cubicBezTo>
                  <a:lnTo>
                    <a:pt x="3579" y="1622"/>
                  </a:lnTo>
                  <a:cubicBezTo>
                    <a:pt x="3547" y="565"/>
                    <a:pt x="2720" y="0"/>
                    <a:pt x="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6"/>
            <p:cNvSpPr/>
            <p:nvPr/>
          </p:nvSpPr>
          <p:spPr>
            <a:xfrm>
              <a:off x="5229050" y="2054950"/>
              <a:ext cx="149550" cy="28125"/>
            </a:xfrm>
            <a:custGeom>
              <a:avLst/>
              <a:gdLst/>
              <a:ahLst/>
              <a:cxnLst/>
              <a:rect l="l" t="t" r="r" b="b"/>
              <a:pathLst>
                <a:path w="5982" h="1125" extrusionOk="0">
                  <a:moveTo>
                    <a:pt x="21" y="0"/>
                  </a:moveTo>
                  <a:cubicBezTo>
                    <a:pt x="21" y="281"/>
                    <a:pt x="21" y="542"/>
                    <a:pt x="0" y="823"/>
                  </a:cubicBezTo>
                  <a:lnTo>
                    <a:pt x="5881" y="1124"/>
                  </a:lnTo>
                  <a:lnTo>
                    <a:pt x="5942" y="1124"/>
                  </a:lnTo>
                  <a:lnTo>
                    <a:pt x="5982" y="30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6"/>
            <p:cNvSpPr/>
            <p:nvPr/>
          </p:nvSpPr>
          <p:spPr>
            <a:xfrm>
              <a:off x="5157300" y="2193900"/>
              <a:ext cx="85825" cy="83450"/>
            </a:xfrm>
            <a:custGeom>
              <a:avLst/>
              <a:gdLst/>
              <a:ahLst/>
              <a:cxnLst/>
              <a:rect l="l" t="t" r="r" b="b"/>
              <a:pathLst>
                <a:path w="3433" h="3338" extrusionOk="0">
                  <a:moveTo>
                    <a:pt x="1731" y="1"/>
                  </a:moveTo>
                  <a:cubicBezTo>
                    <a:pt x="841" y="1"/>
                    <a:pt x="99" y="690"/>
                    <a:pt x="40" y="1588"/>
                  </a:cubicBezTo>
                  <a:cubicBezTo>
                    <a:pt x="0" y="2511"/>
                    <a:pt x="703" y="3294"/>
                    <a:pt x="1626" y="3334"/>
                  </a:cubicBezTo>
                  <a:cubicBezTo>
                    <a:pt x="1663" y="3337"/>
                    <a:pt x="1700" y="3338"/>
                    <a:pt x="1736" y="3338"/>
                  </a:cubicBezTo>
                  <a:cubicBezTo>
                    <a:pt x="2611" y="3338"/>
                    <a:pt x="3334" y="2655"/>
                    <a:pt x="3372" y="1769"/>
                  </a:cubicBezTo>
                  <a:cubicBezTo>
                    <a:pt x="3432" y="845"/>
                    <a:pt x="2710" y="62"/>
                    <a:pt x="1807" y="2"/>
                  </a:cubicBezTo>
                  <a:cubicBezTo>
                    <a:pt x="1781" y="1"/>
                    <a:pt x="1756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6"/>
            <p:cNvSpPr/>
            <p:nvPr/>
          </p:nvSpPr>
          <p:spPr>
            <a:xfrm>
              <a:off x="5230550" y="2142250"/>
              <a:ext cx="143550" cy="22625"/>
            </a:xfrm>
            <a:custGeom>
              <a:avLst/>
              <a:gdLst/>
              <a:ahLst/>
              <a:cxnLst/>
              <a:rect l="l" t="t" r="r" b="b"/>
              <a:pathLst>
                <a:path w="5742" h="905" extrusionOk="0">
                  <a:moveTo>
                    <a:pt x="1" y="1"/>
                  </a:moveTo>
                  <a:cubicBezTo>
                    <a:pt x="1" y="262"/>
                    <a:pt x="21" y="543"/>
                    <a:pt x="41" y="804"/>
                  </a:cubicBezTo>
                  <a:lnTo>
                    <a:pt x="5661" y="904"/>
                  </a:lnTo>
                  <a:lnTo>
                    <a:pt x="5741" y="904"/>
                  </a:lnTo>
                  <a:lnTo>
                    <a:pt x="5741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6"/>
            <p:cNvSpPr/>
            <p:nvPr/>
          </p:nvSpPr>
          <p:spPr>
            <a:xfrm>
              <a:off x="5072300" y="2105600"/>
              <a:ext cx="159275" cy="97000"/>
            </a:xfrm>
            <a:custGeom>
              <a:avLst/>
              <a:gdLst/>
              <a:ahLst/>
              <a:cxnLst/>
              <a:rect l="l" t="t" r="r" b="b"/>
              <a:pathLst>
                <a:path w="6371" h="3880" extrusionOk="0">
                  <a:moveTo>
                    <a:pt x="2042" y="1"/>
                  </a:moveTo>
                  <a:cubicBezTo>
                    <a:pt x="1024" y="1"/>
                    <a:pt x="0" y="747"/>
                    <a:pt x="68" y="2049"/>
                  </a:cubicBezTo>
                  <a:cubicBezTo>
                    <a:pt x="128" y="3052"/>
                    <a:pt x="931" y="3835"/>
                    <a:pt x="1915" y="3875"/>
                  </a:cubicBezTo>
                  <a:cubicBezTo>
                    <a:pt x="1954" y="3878"/>
                    <a:pt x="1993" y="3879"/>
                    <a:pt x="2032" y="3879"/>
                  </a:cubicBezTo>
                  <a:cubicBezTo>
                    <a:pt x="2968" y="3879"/>
                    <a:pt x="3787" y="3194"/>
                    <a:pt x="3922" y="2250"/>
                  </a:cubicBezTo>
                  <a:lnTo>
                    <a:pt x="6371" y="2270"/>
                  </a:lnTo>
                  <a:cubicBezTo>
                    <a:pt x="6351" y="2009"/>
                    <a:pt x="6331" y="1728"/>
                    <a:pt x="6331" y="1467"/>
                  </a:cubicBezTo>
                  <a:lnTo>
                    <a:pt x="3882" y="1427"/>
                  </a:lnTo>
                  <a:cubicBezTo>
                    <a:pt x="3611" y="447"/>
                    <a:pt x="2828" y="1"/>
                    <a:pt x="2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6"/>
            <p:cNvSpPr/>
            <p:nvPr/>
          </p:nvSpPr>
          <p:spPr>
            <a:xfrm>
              <a:off x="5150775" y="1717200"/>
              <a:ext cx="30125" cy="28700"/>
            </a:xfrm>
            <a:custGeom>
              <a:avLst/>
              <a:gdLst/>
              <a:ahLst/>
              <a:cxnLst/>
              <a:rect l="l" t="t" r="r" b="b"/>
              <a:pathLst>
                <a:path w="1205" h="1148" extrusionOk="0">
                  <a:moveTo>
                    <a:pt x="585" y="1"/>
                  </a:moveTo>
                  <a:cubicBezTo>
                    <a:pt x="281" y="1"/>
                    <a:pt x="40" y="235"/>
                    <a:pt x="20" y="544"/>
                  </a:cubicBezTo>
                  <a:cubicBezTo>
                    <a:pt x="0" y="865"/>
                    <a:pt x="241" y="1146"/>
                    <a:pt x="562" y="1146"/>
                  </a:cubicBezTo>
                  <a:cubicBezTo>
                    <a:pt x="575" y="1147"/>
                    <a:pt x="587" y="1147"/>
                    <a:pt x="600" y="1147"/>
                  </a:cubicBezTo>
                  <a:cubicBezTo>
                    <a:pt x="905" y="1147"/>
                    <a:pt x="1165" y="913"/>
                    <a:pt x="1184" y="604"/>
                  </a:cubicBezTo>
                  <a:cubicBezTo>
                    <a:pt x="1205" y="283"/>
                    <a:pt x="944" y="22"/>
                    <a:pt x="622" y="2"/>
                  </a:cubicBezTo>
                  <a:cubicBezTo>
                    <a:pt x="610" y="1"/>
                    <a:pt x="598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5146750" y="1663525"/>
              <a:ext cx="30125" cy="28675"/>
            </a:xfrm>
            <a:custGeom>
              <a:avLst/>
              <a:gdLst/>
              <a:ahLst/>
              <a:cxnLst/>
              <a:rect l="l" t="t" r="r" b="b"/>
              <a:pathLst>
                <a:path w="1205" h="1147" extrusionOk="0">
                  <a:moveTo>
                    <a:pt x="586" y="0"/>
                  </a:moveTo>
                  <a:cubicBezTo>
                    <a:pt x="282" y="0"/>
                    <a:pt x="40" y="235"/>
                    <a:pt x="21" y="543"/>
                  </a:cubicBezTo>
                  <a:cubicBezTo>
                    <a:pt x="1" y="864"/>
                    <a:pt x="242" y="1125"/>
                    <a:pt x="563" y="1145"/>
                  </a:cubicBezTo>
                  <a:cubicBezTo>
                    <a:pt x="575" y="1146"/>
                    <a:pt x="588" y="1147"/>
                    <a:pt x="600" y="1147"/>
                  </a:cubicBezTo>
                  <a:cubicBezTo>
                    <a:pt x="905" y="1147"/>
                    <a:pt x="1166" y="912"/>
                    <a:pt x="1185" y="603"/>
                  </a:cubicBezTo>
                  <a:cubicBezTo>
                    <a:pt x="1205" y="282"/>
                    <a:pt x="944" y="1"/>
                    <a:pt x="623" y="1"/>
                  </a:cubicBezTo>
                  <a:cubicBezTo>
                    <a:pt x="610" y="0"/>
                    <a:pt x="598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5162300" y="1760375"/>
              <a:ext cx="45700" cy="44225"/>
            </a:xfrm>
            <a:custGeom>
              <a:avLst/>
              <a:gdLst/>
              <a:ahLst/>
              <a:cxnLst/>
              <a:rect l="l" t="t" r="r" b="b"/>
              <a:pathLst>
                <a:path w="1828" h="1769" extrusionOk="0">
                  <a:moveTo>
                    <a:pt x="926" y="0"/>
                  </a:moveTo>
                  <a:cubicBezTo>
                    <a:pt x="461" y="0"/>
                    <a:pt x="61" y="356"/>
                    <a:pt x="41" y="844"/>
                  </a:cubicBezTo>
                  <a:cubicBezTo>
                    <a:pt x="1" y="1326"/>
                    <a:pt x="382" y="1747"/>
                    <a:pt x="864" y="1767"/>
                  </a:cubicBezTo>
                  <a:cubicBezTo>
                    <a:pt x="877" y="1768"/>
                    <a:pt x="891" y="1768"/>
                    <a:pt x="904" y="1768"/>
                  </a:cubicBezTo>
                  <a:cubicBezTo>
                    <a:pt x="1388" y="1768"/>
                    <a:pt x="1788" y="1413"/>
                    <a:pt x="1807" y="924"/>
                  </a:cubicBezTo>
                  <a:cubicBezTo>
                    <a:pt x="1827" y="443"/>
                    <a:pt x="1446" y="21"/>
                    <a:pt x="964" y="1"/>
                  </a:cubicBezTo>
                  <a:cubicBezTo>
                    <a:pt x="952" y="1"/>
                    <a:pt x="939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5206975" y="1810500"/>
              <a:ext cx="45675" cy="44275"/>
            </a:xfrm>
            <a:custGeom>
              <a:avLst/>
              <a:gdLst/>
              <a:ahLst/>
              <a:cxnLst/>
              <a:rect l="l" t="t" r="r" b="b"/>
              <a:pathLst>
                <a:path w="1827" h="1771" extrusionOk="0">
                  <a:moveTo>
                    <a:pt x="894" y="0"/>
                  </a:moveTo>
                  <a:cubicBezTo>
                    <a:pt x="442" y="0"/>
                    <a:pt x="60" y="368"/>
                    <a:pt x="40" y="826"/>
                  </a:cubicBezTo>
                  <a:cubicBezTo>
                    <a:pt x="0" y="1328"/>
                    <a:pt x="382" y="1729"/>
                    <a:pt x="863" y="1770"/>
                  </a:cubicBezTo>
                  <a:cubicBezTo>
                    <a:pt x="876" y="1770"/>
                    <a:pt x="889" y="1770"/>
                    <a:pt x="901" y="1770"/>
                  </a:cubicBezTo>
                  <a:cubicBezTo>
                    <a:pt x="1385" y="1770"/>
                    <a:pt x="1768" y="1396"/>
                    <a:pt x="1807" y="927"/>
                  </a:cubicBezTo>
                  <a:cubicBezTo>
                    <a:pt x="1827" y="445"/>
                    <a:pt x="1445" y="23"/>
                    <a:pt x="964" y="3"/>
                  </a:cubicBezTo>
                  <a:cubicBezTo>
                    <a:pt x="940" y="1"/>
                    <a:pt x="917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5244600" y="1856725"/>
              <a:ext cx="45200" cy="44225"/>
            </a:xfrm>
            <a:custGeom>
              <a:avLst/>
              <a:gdLst/>
              <a:ahLst/>
              <a:cxnLst/>
              <a:rect l="l" t="t" r="r" b="b"/>
              <a:pathLst>
                <a:path w="1808" h="1769" extrusionOk="0">
                  <a:moveTo>
                    <a:pt x="906" y="0"/>
                  </a:moveTo>
                  <a:cubicBezTo>
                    <a:pt x="440" y="0"/>
                    <a:pt x="40" y="355"/>
                    <a:pt x="21" y="844"/>
                  </a:cubicBezTo>
                  <a:cubicBezTo>
                    <a:pt x="1" y="1326"/>
                    <a:pt x="362" y="1747"/>
                    <a:pt x="864" y="1767"/>
                  </a:cubicBezTo>
                  <a:cubicBezTo>
                    <a:pt x="877" y="1768"/>
                    <a:pt x="889" y="1768"/>
                    <a:pt x="902" y="1768"/>
                  </a:cubicBezTo>
                  <a:cubicBezTo>
                    <a:pt x="1368" y="1768"/>
                    <a:pt x="1768" y="1413"/>
                    <a:pt x="1787" y="924"/>
                  </a:cubicBezTo>
                  <a:cubicBezTo>
                    <a:pt x="1807" y="443"/>
                    <a:pt x="1446" y="21"/>
                    <a:pt x="944" y="1"/>
                  </a:cubicBezTo>
                  <a:cubicBezTo>
                    <a:pt x="931" y="0"/>
                    <a:pt x="919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5108125" y="2524600"/>
              <a:ext cx="45175" cy="44225"/>
            </a:xfrm>
            <a:custGeom>
              <a:avLst/>
              <a:gdLst/>
              <a:ahLst/>
              <a:cxnLst/>
              <a:rect l="l" t="t" r="r" b="b"/>
              <a:pathLst>
                <a:path w="1807" h="1769" extrusionOk="0">
                  <a:moveTo>
                    <a:pt x="905" y="1"/>
                  </a:moveTo>
                  <a:cubicBezTo>
                    <a:pt x="440" y="1"/>
                    <a:pt x="40" y="356"/>
                    <a:pt x="20" y="845"/>
                  </a:cubicBezTo>
                  <a:cubicBezTo>
                    <a:pt x="0" y="1326"/>
                    <a:pt x="361" y="1748"/>
                    <a:pt x="863" y="1768"/>
                  </a:cubicBezTo>
                  <a:cubicBezTo>
                    <a:pt x="876" y="1768"/>
                    <a:pt x="889" y="1769"/>
                    <a:pt x="901" y="1769"/>
                  </a:cubicBezTo>
                  <a:cubicBezTo>
                    <a:pt x="1367" y="1769"/>
                    <a:pt x="1767" y="1413"/>
                    <a:pt x="1787" y="925"/>
                  </a:cubicBezTo>
                  <a:cubicBezTo>
                    <a:pt x="1807" y="443"/>
                    <a:pt x="1445" y="22"/>
                    <a:pt x="944" y="2"/>
                  </a:cubicBezTo>
                  <a:cubicBezTo>
                    <a:pt x="931" y="1"/>
                    <a:pt x="918" y="1"/>
                    <a:pt x="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5281225" y="2176825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14" y="1"/>
                  </a:moveTo>
                  <a:cubicBezTo>
                    <a:pt x="583" y="1"/>
                    <a:pt x="60" y="508"/>
                    <a:pt x="21" y="1127"/>
                  </a:cubicBezTo>
                  <a:cubicBezTo>
                    <a:pt x="1" y="1789"/>
                    <a:pt x="503" y="2351"/>
                    <a:pt x="1145" y="2391"/>
                  </a:cubicBezTo>
                  <a:cubicBezTo>
                    <a:pt x="1158" y="2392"/>
                    <a:pt x="1171" y="2392"/>
                    <a:pt x="1183" y="2392"/>
                  </a:cubicBezTo>
                  <a:cubicBezTo>
                    <a:pt x="1829" y="2392"/>
                    <a:pt x="2370" y="1897"/>
                    <a:pt x="2410" y="1247"/>
                  </a:cubicBezTo>
                  <a:cubicBezTo>
                    <a:pt x="2450" y="605"/>
                    <a:pt x="1928" y="43"/>
                    <a:pt x="1285" y="3"/>
                  </a:cubicBezTo>
                  <a:cubicBezTo>
                    <a:pt x="1261" y="1"/>
                    <a:pt x="1238" y="1"/>
                    <a:pt x="1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5322875" y="1956550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34" y="0"/>
                  </a:moveTo>
                  <a:cubicBezTo>
                    <a:pt x="603" y="0"/>
                    <a:pt x="80" y="507"/>
                    <a:pt x="41" y="1126"/>
                  </a:cubicBezTo>
                  <a:cubicBezTo>
                    <a:pt x="1" y="1789"/>
                    <a:pt x="523" y="2351"/>
                    <a:pt x="1165" y="2391"/>
                  </a:cubicBezTo>
                  <a:cubicBezTo>
                    <a:pt x="1178" y="2391"/>
                    <a:pt x="1191" y="2391"/>
                    <a:pt x="1203" y="2391"/>
                  </a:cubicBezTo>
                  <a:cubicBezTo>
                    <a:pt x="1849" y="2391"/>
                    <a:pt x="2390" y="1896"/>
                    <a:pt x="2430" y="1247"/>
                  </a:cubicBezTo>
                  <a:cubicBezTo>
                    <a:pt x="2450" y="604"/>
                    <a:pt x="1948" y="42"/>
                    <a:pt x="1306" y="2"/>
                  </a:cubicBezTo>
                  <a:cubicBezTo>
                    <a:pt x="1282" y="1"/>
                    <a:pt x="1258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5098075" y="2449350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47" y="0"/>
                  </a:moveTo>
                  <a:cubicBezTo>
                    <a:pt x="601" y="0"/>
                    <a:pt x="61" y="495"/>
                    <a:pt x="41" y="1145"/>
                  </a:cubicBezTo>
                  <a:cubicBezTo>
                    <a:pt x="1" y="1787"/>
                    <a:pt x="502" y="2349"/>
                    <a:pt x="1165" y="2389"/>
                  </a:cubicBezTo>
                  <a:cubicBezTo>
                    <a:pt x="1190" y="2391"/>
                    <a:pt x="1214" y="2392"/>
                    <a:pt x="1239" y="2392"/>
                  </a:cubicBezTo>
                  <a:cubicBezTo>
                    <a:pt x="1869" y="2392"/>
                    <a:pt x="2390" y="1903"/>
                    <a:pt x="2409" y="1265"/>
                  </a:cubicBezTo>
                  <a:cubicBezTo>
                    <a:pt x="2449" y="603"/>
                    <a:pt x="1948" y="41"/>
                    <a:pt x="1285" y="1"/>
                  </a:cubicBezTo>
                  <a:cubicBezTo>
                    <a:pt x="1272" y="0"/>
                    <a:pt x="1260" y="0"/>
                    <a:pt x="1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5108625" y="2375025"/>
              <a:ext cx="61225" cy="59825"/>
            </a:xfrm>
            <a:custGeom>
              <a:avLst/>
              <a:gdLst/>
              <a:ahLst/>
              <a:cxnLst/>
              <a:rect l="l" t="t" r="r" b="b"/>
              <a:pathLst>
                <a:path w="2449" h="2393" extrusionOk="0">
                  <a:moveTo>
                    <a:pt x="1215" y="1"/>
                  </a:moveTo>
                  <a:cubicBezTo>
                    <a:pt x="602" y="1"/>
                    <a:pt x="79" y="508"/>
                    <a:pt x="40" y="1127"/>
                  </a:cubicBezTo>
                  <a:cubicBezTo>
                    <a:pt x="0" y="1790"/>
                    <a:pt x="522" y="2352"/>
                    <a:pt x="1164" y="2392"/>
                  </a:cubicBezTo>
                  <a:cubicBezTo>
                    <a:pt x="1177" y="2392"/>
                    <a:pt x="1190" y="2392"/>
                    <a:pt x="1203" y="2392"/>
                  </a:cubicBezTo>
                  <a:cubicBezTo>
                    <a:pt x="1848" y="2392"/>
                    <a:pt x="2390" y="1897"/>
                    <a:pt x="2429" y="1248"/>
                  </a:cubicBezTo>
                  <a:cubicBezTo>
                    <a:pt x="2449" y="605"/>
                    <a:pt x="1947" y="43"/>
                    <a:pt x="1285" y="3"/>
                  </a:cubicBezTo>
                  <a:cubicBezTo>
                    <a:pt x="1262" y="2"/>
                    <a:pt x="1238" y="1"/>
                    <a:pt x="1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6"/>
            <p:cNvSpPr/>
            <p:nvPr/>
          </p:nvSpPr>
          <p:spPr>
            <a:xfrm>
              <a:off x="5286750" y="1903350"/>
              <a:ext cx="52725" cy="50825"/>
            </a:xfrm>
            <a:custGeom>
              <a:avLst/>
              <a:gdLst/>
              <a:ahLst/>
              <a:cxnLst/>
              <a:rect l="l" t="t" r="r" b="b"/>
              <a:pathLst>
                <a:path w="2109" h="2033" extrusionOk="0">
                  <a:moveTo>
                    <a:pt x="1034" y="0"/>
                  </a:moveTo>
                  <a:cubicBezTo>
                    <a:pt x="503" y="0"/>
                    <a:pt x="60" y="428"/>
                    <a:pt x="41" y="966"/>
                  </a:cubicBezTo>
                  <a:cubicBezTo>
                    <a:pt x="1" y="1528"/>
                    <a:pt x="442" y="2010"/>
                    <a:pt x="1004" y="2030"/>
                  </a:cubicBezTo>
                  <a:cubicBezTo>
                    <a:pt x="1028" y="2032"/>
                    <a:pt x="1052" y="2032"/>
                    <a:pt x="1075" y="2032"/>
                  </a:cubicBezTo>
                  <a:cubicBezTo>
                    <a:pt x="1606" y="2032"/>
                    <a:pt x="2050" y="1605"/>
                    <a:pt x="2088" y="1066"/>
                  </a:cubicBezTo>
                  <a:cubicBezTo>
                    <a:pt x="2108" y="504"/>
                    <a:pt x="1667" y="23"/>
                    <a:pt x="1105" y="3"/>
                  </a:cubicBezTo>
                  <a:cubicBezTo>
                    <a:pt x="1081" y="1"/>
                    <a:pt x="1057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6"/>
            <p:cNvSpPr/>
            <p:nvPr/>
          </p:nvSpPr>
          <p:spPr>
            <a:xfrm>
              <a:off x="5327900" y="2118125"/>
              <a:ext cx="73300" cy="71875"/>
            </a:xfrm>
            <a:custGeom>
              <a:avLst/>
              <a:gdLst/>
              <a:ahLst/>
              <a:cxnLst/>
              <a:rect l="l" t="t" r="r" b="b"/>
              <a:pathLst>
                <a:path w="2932" h="2875" extrusionOk="0">
                  <a:moveTo>
                    <a:pt x="1472" y="0"/>
                  </a:moveTo>
                  <a:cubicBezTo>
                    <a:pt x="721" y="0"/>
                    <a:pt x="80" y="590"/>
                    <a:pt x="41" y="1367"/>
                  </a:cubicBezTo>
                  <a:cubicBezTo>
                    <a:pt x="1" y="2150"/>
                    <a:pt x="603" y="2832"/>
                    <a:pt x="1406" y="2873"/>
                  </a:cubicBezTo>
                  <a:cubicBezTo>
                    <a:pt x="1430" y="2874"/>
                    <a:pt x="1453" y="2874"/>
                    <a:pt x="1477" y="2874"/>
                  </a:cubicBezTo>
                  <a:cubicBezTo>
                    <a:pt x="2228" y="2874"/>
                    <a:pt x="2852" y="2267"/>
                    <a:pt x="2891" y="1508"/>
                  </a:cubicBezTo>
                  <a:cubicBezTo>
                    <a:pt x="2931" y="725"/>
                    <a:pt x="2329" y="42"/>
                    <a:pt x="1546" y="2"/>
                  </a:cubicBezTo>
                  <a:cubicBezTo>
                    <a:pt x="1521" y="1"/>
                    <a:pt x="1497" y="0"/>
                    <a:pt x="1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6"/>
            <p:cNvSpPr/>
            <p:nvPr/>
          </p:nvSpPr>
          <p:spPr>
            <a:xfrm>
              <a:off x="5146250" y="2300275"/>
              <a:ext cx="73300" cy="71375"/>
            </a:xfrm>
            <a:custGeom>
              <a:avLst/>
              <a:gdLst/>
              <a:ahLst/>
              <a:cxnLst/>
              <a:rect l="l" t="t" r="r" b="b"/>
              <a:pathLst>
                <a:path w="2932" h="2855" extrusionOk="0">
                  <a:moveTo>
                    <a:pt x="1472" y="1"/>
                  </a:moveTo>
                  <a:cubicBezTo>
                    <a:pt x="721" y="1"/>
                    <a:pt x="80" y="589"/>
                    <a:pt x="41" y="1347"/>
                  </a:cubicBezTo>
                  <a:cubicBezTo>
                    <a:pt x="1" y="2150"/>
                    <a:pt x="603" y="2812"/>
                    <a:pt x="1386" y="2853"/>
                  </a:cubicBezTo>
                  <a:cubicBezTo>
                    <a:pt x="1411" y="2854"/>
                    <a:pt x="1436" y="2855"/>
                    <a:pt x="1461" y="2855"/>
                  </a:cubicBezTo>
                  <a:cubicBezTo>
                    <a:pt x="2230" y="2855"/>
                    <a:pt x="2852" y="2266"/>
                    <a:pt x="2891" y="1508"/>
                  </a:cubicBezTo>
                  <a:cubicBezTo>
                    <a:pt x="2931" y="725"/>
                    <a:pt x="2329" y="43"/>
                    <a:pt x="1546" y="2"/>
                  </a:cubicBezTo>
                  <a:cubicBezTo>
                    <a:pt x="1521" y="1"/>
                    <a:pt x="1497" y="1"/>
                    <a:pt x="1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6"/>
            <p:cNvSpPr/>
            <p:nvPr/>
          </p:nvSpPr>
          <p:spPr>
            <a:xfrm>
              <a:off x="5335425" y="2027750"/>
              <a:ext cx="85825" cy="83450"/>
            </a:xfrm>
            <a:custGeom>
              <a:avLst/>
              <a:gdLst/>
              <a:ahLst/>
              <a:cxnLst/>
              <a:rect l="l" t="t" r="r" b="b"/>
              <a:pathLst>
                <a:path w="3433" h="3338" extrusionOk="0">
                  <a:moveTo>
                    <a:pt x="1700" y="1"/>
                  </a:moveTo>
                  <a:cubicBezTo>
                    <a:pt x="824" y="1"/>
                    <a:pt x="99" y="703"/>
                    <a:pt x="61" y="1590"/>
                  </a:cubicBezTo>
                  <a:cubicBezTo>
                    <a:pt x="1" y="2493"/>
                    <a:pt x="723" y="3296"/>
                    <a:pt x="1626" y="3336"/>
                  </a:cubicBezTo>
                  <a:cubicBezTo>
                    <a:pt x="1652" y="3337"/>
                    <a:pt x="1677" y="3338"/>
                    <a:pt x="1702" y="3338"/>
                  </a:cubicBezTo>
                  <a:cubicBezTo>
                    <a:pt x="2592" y="3338"/>
                    <a:pt x="3334" y="2649"/>
                    <a:pt x="3393" y="1751"/>
                  </a:cubicBezTo>
                  <a:cubicBezTo>
                    <a:pt x="3433" y="827"/>
                    <a:pt x="2730" y="45"/>
                    <a:pt x="1807" y="4"/>
                  </a:cubicBezTo>
                  <a:cubicBezTo>
                    <a:pt x="1771" y="2"/>
                    <a:pt x="1735" y="1"/>
                    <a:pt x="1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6"/>
            <p:cNvSpPr/>
            <p:nvPr/>
          </p:nvSpPr>
          <p:spPr>
            <a:xfrm>
              <a:off x="5360525" y="2590875"/>
              <a:ext cx="132500" cy="48675"/>
            </a:xfrm>
            <a:custGeom>
              <a:avLst/>
              <a:gdLst/>
              <a:ahLst/>
              <a:cxnLst/>
              <a:rect l="l" t="t" r="r" b="b"/>
              <a:pathLst>
                <a:path w="5300" h="1947" extrusionOk="0">
                  <a:moveTo>
                    <a:pt x="5159" y="0"/>
                  </a:moveTo>
                  <a:lnTo>
                    <a:pt x="0" y="1465"/>
                  </a:lnTo>
                  <a:cubicBezTo>
                    <a:pt x="40" y="1626"/>
                    <a:pt x="101" y="1786"/>
                    <a:pt x="141" y="1947"/>
                  </a:cubicBezTo>
                  <a:lnTo>
                    <a:pt x="5299" y="482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6"/>
            <p:cNvSpPr/>
            <p:nvPr/>
          </p:nvSpPr>
          <p:spPr>
            <a:xfrm>
              <a:off x="5177150" y="2627500"/>
              <a:ext cx="186900" cy="72075"/>
            </a:xfrm>
            <a:custGeom>
              <a:avLst/>
              <a:gdLst/>
              <a:ahLst/>
              <a:cxnLst/>
              <a:rect l="l" t="t" r="r" b="b"/>
              <a:pathLst>
                <a:path w="7476" h="2883" extrusionOk="0">
                  <a:moveTo>
                    <a:pt x="7335" y="0"/>
                  </a:moveTo>
                  <a:lnTo>
                    <a:pt x="1936" y="1526"/>
                  </a:lnTo>
                  <a:cubicBezTo>
                    <a:pt x="1775" y="1285"/>
                    <a:pt x="1514" y="1124"/>
                    <a:pt x="1233" y="1104"/>
                  </a:cubicBezTo>
                  <a:cubicBezTo>
                    <a:pt x="1217" y="1103"/>
                    <a:pt x="1200" y="1103"/>
                    <a:pt x="1184" y="1103"/>
                  </a:cubicBezTo>
                  <a:cubicBezTo>
                    <a:pt x="432" y="1103"/>
                    <a:pt x="0" y="2000"/>
                    <a:pt x="531" y="2590"/>
                  </a:cubicBezTo>
                  <a:cubicBezTo>
                    <a:pt x="712" y="2791"/>
                    <a:pt x="948" y="2882"/>
                    <a:pt x="1181" y="2882"/>
                  </a:cubicBezTo>
                  <a:cubicBezTo>
                    <a:pt x="1621" y="2882"/>
                    <a:pt x="2050" y="2559"/>
                    <a:pt x="2076" y="2048"/>
                  </a:cubicBezTo>
                  <a:lnTo>
                    <a:pt x="2076" y="2007"/>
                  </a:lnTo>
                  <a:lnTo>
                    <a:pt x="7476" y="482"/>
                  </a:lnTo>
                  <a:cubicBezTo>
                    <a:pt x="7436" y="321"/>
                    <a:pt x="7375" y="161"/>
                    <a:pt x="7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6"/>
            <p:cNvSpPr/>
            <p:nvPr/>
          </p:nvSpPr>
          <p:spPr>
            <a:xfrm>
              <a:off x="5148025" y="2573800"/>
              <a:ext cx="199475" cy="77550"/>
            </a:xfrm>
            <a:custGeom>
              <a:avLst/>
              <a:gdLst/>
              <a:ahLst/>
              <a:cxnLst/>
              <a:rect l="l" t="t" r="r" b="b"/>
              <a:pathLst>
                <a:path w="7979" h="3102" extrusionOk="0">
                  <a:moveTo>
                    <a:pt x="7818" y="1"/>
                  </a:moveTo>
                  <a:lnTo>
                    <a:pt x="1194" y="2128"/>
                  </a:lnTo>
                  <a:cubicBezTo>
                    <a:pt x="1094" y="2008"/>
                    <a:pt x="953" y="1948"/>
                    <a:pt x="813" y="1948"/>
                  </a:cubicBezTo>
                  <a:cubicBezTo>
                    <a:pt x="796" y="1946"/>
                    <a:pt x="780" y="1946"/>
                    <a:pt x="763" y="1946"/>
                  </a:cubicBezTo>
                  <a:cubicBezTo>
                    <a:pt x="272" y="1946"/>
                    <a:pt x="0" y="2522"/>
                    <a:pt x="311" y="2891"/>
                  </a:cubicBezTo>
                  <a:cubicBezTo>
                    <a:pt x="432" y="3035"/>
                    <a:pt x="600" y="3102"/>
                    <a:pt x="764" y="3102"/>
                  </a:cubicBezTo>
                  <a:cubicBezTo>
                    <a:pt x="1035" y="3102"/>
                    <a:pt x="1297" y="2922"/>
                    <a:pt x="1335" y="2610"/>
                  </a:cubicBezTo>
                  <a:lnTo>
                    <a:pt x="7978" y="462"/>
                  </a:lnTo>
                  <a:cubicBezTo>
                    <a:pt x="7918" y="302"/>
                    <a:pt x="7858" y="161"/>
                    <a:pt x="7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6"/>
            <p:cNvSpPr/>
            <p:nvPr/>
          </p:nvSpPr>
          <p:spPr>
            <a:xfrm>
              <a:off x="5343450" y="2523625"/>
              <a:ext cx="159100" cy="62250"/>
            </a:xfrm>
            <a:custGeom>
              <a:avLst/>
              <a:gdLst/>
              <a:ahLst/>
              <a:cxnLst/>
              <a:rect l="l" t="t" r="r" b="b"/>
              <a:pathLst>
                <a:path w="6364" h="2490" extrusionOk="0">
                  <a:moveTo>
                    <a:pt x="6203" y="0"/>
                  </a:moveTo>
                  <a:lnTo>
                    <a:pt x="1" y="2008"/>
                  </a:lnTo>
                  <a:cubicBezTo>
                    <a:pt x="61" y="2168"/>
                    <a:pt x="101" y="2329"/>
                    <a:pt x="161" y="2489"/>
                  </a:cubicBezTo>
                  <a:lnTo>
                    <a:pt x="6364" y="482"/>
                  </a:lnTo>
                  <a:lnTo>
                    <a:pt x="6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6"/>
            <p:cNvSpPr/>
            <p:nvPr/>
          </p:nvSpPr>
          <p:spPr>
            <a:xfrm>
              <a:off x="5356500" y="3234175"/>
              <a:ext cx="107925" cy="46675"/>
            </a:xfrm>
            <a:custGeom>
              <a:avLst/>
              <a:gdLst/>
              <a:ahLst/>
              <a:cxnLst/>
              <a:rect l="l" t="t" r="r" b="b"/>
              <a:pathLst>
                <a:path w="4317" h="1867" extrusionOk="0">
                  <a:moveTo>
                    <a:pt x="141" y="0"/>
                  </a:moveTo>
                  <a:cubicBezTo>
                    <a:pt x="81" y="161"/>
                    <a:pt x="41" y="321"/>
                    <a:pt x="1" y="482"/>
                  </a:cubicBezTo>
                  <a:lnTo>
                    <a:pt x="4176" y="1867"/>
                  </a:lnTo>
                  <a:lnTo>
                    <a:pt x="4316" y="13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6"/>
            <p:cNvSpPr/>
            <p:nvPr/>
          </p:nvSpPr>
          <p:spPr>
            <a:xfrm>
              <a:off x="5275300" y="3204050"/>
              <a:ext cx="84250" cy="42175"/>
            </a:xfrm>
            <a:custGeom>
              <a:avLst/>
              <a:gdLst/>
              <a:ahLst/>
              <a:cxnLst/>
              <a:rect l="l" t="t" r="r" b="b"/>
              <a:pathLst>
                <a:path w="3370" h="1687" extrusionOk="0">
                  <a:moveTo>
                    <a:pt x="691" y="0"/>
                  </a:moveTo>
                  <a:cubicBezTo>
                    <a:pt x="284" y="0"/>
                    <a:pt x="0" y="411"/>
                    <a:pt x="138" y="804"/>
                  </a:cubicBezTo>
                  <a:cubicBezTo>
                    <a:pt x="234" y="1033"/>
                    <a:pt x="461" y="1161"/>
                    <a:pt x="688" y="1161"/>
                  </a:cubicBezTo>
                  <a:cubicBezTo>
                    <a:pt x="839" y="1161"/>
                    <a:pt x="989" y="1104"/>
                    <a:pt x="1101" y="984"/>
                  </a:cubicBezTo>
                  <a:lnTo>
                    <a:pt x="3249" y="1687"/>
                  </a:lnTo>
                  <a:cubicBezTo>
                    <a:pt x="3289" y="1526"/>
                    <a:pt x="3329" y="1366"/>
                    <a:pt x="3369" y="1205"/>
                  </a:cubicBezTo>
                  <a:lnTo>
                    <a:pt x="1262" y="503"/>
                  </a:lnTo>
                  <a:cubicBezTo>
                    <a:pt x="1221" y="242"/>
                    <a:pt x="1001" y="21"/>
                    <a:pt x="720" y="1"/>
                  </a:cubicBezTo>
                  <a:cubicBezTo>
                    <a:pt x="710" y="0"/>
                    <a:pt x="700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6"/>
            <p:cNvSpPr/>
            <p:nvPr/>
          </p:nvSpPr>
          <p:spPr>
            <a:xfrm>
              <a:off x="5343450" y="3278325"/>
              <a:ext cx="128500" cy="58725"/>
            </a:xfrm>
            <a:custGeom>
              <a:avLst/>
              <a:gdLst/>
              <a:ahLst/>
              <a:cxnLst/>
              <a:rect l="l" t="t" r="r" b="b"/>
              <a:pathLst>
                <a:path w="5140" h="2349" extrusionOk="0">
                  <a:moveTo>
                    <a:pt x="161" y="0"/>
                  </a:moveTo>
                  <a:cubicBezTo>
                    <a:pt x="101" y="161"/>
                    <a:pt x="61" y="322"/>
                    <a:pt x="1" y="482"/>
                  </a:cubicBezTo>
                  <a:lnTo>
                    <a:pt x="4959" y="2349"/>
                  </a:lnTo>
                  <a:lnTo>
                    <a:pt x="5139" y="188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6"/>
            <p:cNvSpPr/>
            <p:nvPr/>
          </p:nvSpPr>
          <p:spPr>
            <a:xfrm>
              <a:off x="5243675" y="3238150"/>
              <a:ext cx="103825" cy="52250"/>
            </a:xfrm>
            <a:custGeom>
              <a:avLst/>
              <a:gdLst/>
              <a:ahLst/>
              <a:cxnLst/>
              <a:rect l="l" t="t" r="r" b="b"/>
              <a:pathLst>
                <a:path w="4153" h="2090" extrusionOk="0">
                  <a:moveTo>
                    <a:pt x="671" y="1"/>
                  </a:moveTo>
                  <a:cubicBezTo>
                    <a:pt x="284" y="1"/>
                    <a:pt x="1" y="392"/>
                    <a:pt x="138" y="764"/>
                  </a:cubicBezTo>
                  <a:cubicBezTo>
                    <a:pt x="226" y="1017"/>
                    <a:pt x="450" y="1158"/>
                    <a:pt x="684" y="1158"/>
                  </a:cubicBezTo>
                  <a:cubicBezTo>
                    <a:pt x="821" y="1158"/>
                    <a:pt x="962" y="1109"/>
                    <a:pt x="1081" y="1005"/>
                  </a:cubicBezTo>
                  <a:lnTo>
                    <a:pt x="4012" y="2089"/>
                  </a:lnTo>
                  <a:cubicBezTo>
                    <a:pt x="4052" y="1949"/>
                    <a:pt x="4112" y="1788"/>
                    <a:pt x="4152" y="1628"/>
                  </a:cubicBezTo>
                  <a:lnTo>
                    <a:pt x="1242" y="524"/>
                  </a:lnTo>
                  <a:cubicBezTo>
                    <a:pt x="1222" y="243"/>
                    <a:pt x="1001" y="2"/>
                    <a:pt x="700" y="2"/>
                  </a:cubicBezTo>
                  <a:cubicBezTo>
                    <a:pt x="690" y="1"/>
                    <a:pt x="681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6"/>
            <p:cNvSpPr/>
            <p:nvPr/>
          </p:nvSpPr>
          <p:spPr>
            <a:xfrm>
              <a:off x="5322375" y="2451875"/>
              <a:ext cx="183700" cy="77300"/>
            </a:xfrm>
            <a:custGeom>
              <a:avLst/>
              <a:gdLst/>
              <a:ahLst/>
              <a:cxnLst/>
              <a:rect l="l" t="t" r="r" b="b"/>
              <a:pathLst>
                <a:path w="7348" h="3092" extrusionOk="0">
                  <a:moveTo>
                    <a:pt x="7026" y="0"/>
                  </a:moveTo>
                  <a:lnTo>
                    <a:pt x="1" y="2690"/>
                  </a:lnTo>
                  <a:cubicBezTo>
                    <a:pt x="41" y="2870"/>
                    <a:pt x="181" y="3031"/>
                    <a:pt x="342" y="3091"/>
                  </a:cubicBezTo>
                  <a:lnTo>
                    <a:pt x="7347" y="402"/>
                  </a:lnTo>
                  <a:lnTo>
                    <a:pt x="7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6"/>
            <p:cNvSpPr/>
            <p:nvPr/>
          </p:nvSpPr>
          <p:spPr>
            <a:xfrm>
              <a:off x="5129700" y="2519100"/>
              <a:ext cx="197225" cy="88875"/>
            </a:xfrm>
            <a:custGeom>
              <a:avLst/>
              <a:gdLst/>
              <a:ahLst/>
              <a:cxnLst/>
              <a:rect l="l" t="t" r="r" b="b"/>
              <a:pathLst>
                <a:path w="7889" h="3555" extrusionOk="0">
                  <a:moveTo>
                    <a:pt x="7708" y="1"/>
                  </a:moveTo>
                  <a:lnTo>
                    <a:pt x="1064" y="2550"/>
                  </a:lnTo>
                  <a:cubicBezTo>
                    <a:pt x="957" y="2450"/>
                    <a:pt x="821" y="2403"/>
                    <a:pt x="685" y="2403"/>
                  </a:cubicBezTo>
                  <a:cubicBezTo>
                    <a:pt x="465" y="2403"/>
                    <a:pt x="248" y="2527"/>
                    <a:pt x="161" y="2751"/>
                  </a:cubicBezTo>
                  <a:cubicBezTo>
                    <a:pt x="0" y="3132"/>
                    <a:pt x="241" y="3533"/>
                    <a:pt x="643" y="3553"/>
                  </a:cubicBezTo>
                  <a:cubicBezTo>
                    <a:pt x="655" y="3554"/>
                    <a:pt x="668" y="3555"/>
                    <a:pt x="680" y="3555"/>
                  </a:cubicBezTo>
                  <a:cubicBezTo>
                    <a:pt x="984" y="3555"/>
                    <a:pt x="1225" y="3321"/>
                    <a:pt x="1245" y="3032"/>
                  </a:cubicBezTo>
                  <a:lnTo>
                    <a:pt x="7888" y="462"/>
                  </a:lnTo>
                  <a:cubicBezTo>
                    <a:pt x="7828" y="322"/>
                    <a:pt x="7768" y="161"/>
                    <a:pt x="7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6"/>
            <p:cNvSpPr/>
            <p:nvPr/>
          </p:nvSpPr>
          <p:spPr>
            <a:xfrm>
              <a:off x="5309825" y="3161900"/>
              <a:ext cx="45700" cy="44250"/>
            </a:xfrm>
            <a:custGeom>
              <a:avLst/>
              <a:gdLst/>
              <a:ahLst/>
              <a:cxnLst/>
              <a:rect l="l" t="t" r="r" b="b"/>
              <a:pathLst>
                <a:path w="1828" h="1770" extrusionOk="0">
                  <a:moveTo>
                    <a:pt x="928" y="0"/>
                  </a:moveTo>
                  <a:cubicBezTo>
                    <a:pt x="462" y="0"/>
                    <a:pt x="61" y="374"/>
                    <a:pt x="41" y="844"/>
                  </a:cubicBezTo>
                  <a:cubicBezTo>
                    <a:pt x="1" y="1326"/>
                    <a:pt x="382" y="1747"/>
                    <a:pt x="864" y="1767"/>
                  </a:cubicBezTo>
                  <a:cubicBezTo>
                    <a:pt x="888" y="1769"/>
                    <a:pt x="913" y="1770"/>
                    <a:pt x="936" y="1770"/>
                  </a:cubicBezTo>
                  <a:cubicBezTo>
                    <a:pt x="1404" y="1770"/>
                    <a:pt x="1769" y="1403"/>
                    <a:pt x="1807" y="944"/>
                  </a:cubicBezTo>
                  <a:cubicBezTo>
                    <a:pt x="1828" y="442"/>
                    <a:pt x="1446" y="41"/>
                    <a:pt x="964" y="1"/>
                  </a:cubicBezTo>
                  <a:cubicBezTo>
                    <a:pt x="952" y="0"/>
                    <a:pt x="940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6"/>
            <p:cNvSpPr/>
            <p:nvPr/>
          </p:nvSpPr>
          <p:spPr>
            <a:xfrm>
              <a:off x="5393125" y="3079050"/>
              <a:ext cx="61250" cy="59350"/>
            </a:xfrm>
            <a:custGeom>
              <a:avLst/>
              <a:gdLst/>
              <a:ahLst/>
              <a:cxnLst/>
              <a:rect l="l" t="t" r="r" b="b"/>
              <a:pathLst>
                <a:path w="2450" h="2374" extrusionOk="0">
                  <a:moveTo>
                    <a:pt x="1211" y="1"/>
                  </a:moveTo>
                  <a:cubicBezTo>
                    <a:pt x="582" y="1"/>
                    <a:pt x="60" y="489"/>
                    <a:pt x="21" y="1127"/>
                  </a:cubicBezTo>
                  <a:cubicBezTo>
                    <a:pt x="1" y="1789"/>
                    <a:pt x="503" y="2351"/>
                    <a:pt x="1165" y="2371"/>
                  </a:cubicBezTo>
                  <a:cubicBezTo>
                    <a:pt x="1189" y="2373"/>
                    <a:pt x="1213" y="2374"/>
                    <a:pt x="1237" y="2374"/>
                  </a:cubicBezTo>
                  <a:cubicBezTo>
                    <a:pt x="1849" y="2374"/>
                    <a:pt x="2371" y="1885"/>
                    <a:pt x="2410" y="1247"/>
                  </a:cubicBezTo>
                  <a:cubicBezTo>
                    <a:pt x="2450" y="605"/>
                    <a:pt x="1948" y="43"/>
                    <a:pt x="1286" y="3"/>
                  </a:cubicBezTo>
                  <a:cubicBezTo>
                    <a:pt x="1261" y="1"/>
                    <a:pt x="123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6"/>
            <p:cNvSpPr/>
            <p:nvPr/>
          </p:nvSpPr>
          <p:spPr>
            <a:xfrm>
              <a:off x="5232050" y="2680175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47" y="0"/>
                  </a:moveTo>
                  <a:cubicBezTo>
                    <a:pt x="602" y="0"/>
                    <a:pt x="61" y="495"/>
                    <a:pt x="41" y="1145"/>
                  </a:cubicBezTo>
                  <a:cubicBezTo>
                    <a:pt x="1" y="1787"/>
                    <a:pt x="503" y="2349"/>
                    <a:pt x="1165" y="2389"/>
                  </a:cubicBezTo>
                  <a:cubicBezTo>
                    <a:pt x="1189" y="2391"/>
                    <a:pt x="1213" y="2392"/>
                    <a:pt x="1237" y="2392"/>
                  </a:cubicBezTo>
                  <a:cubicBezTo>
                    <a:pt x="1867" y="2392"/>
                    <a:pt x="2390" y="1884"/>
                    <a:pt x="2409" y="1265"/>
                  </a:cubicBezTo>
                  <a:cubicBezTo>
                    <a:pt x="2450" y="603"/>
                    <a:pt x="1948" y="41"/>
                    <a:pt x="1285" y="1"/>
                  </a:cubicBezTo>
                  <a:cubicBezTo>
                    <a:pt x="1273" y="0"/>
                    <a:pt x="1260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6"/>
            <p:cNvSpPr/>
            <p:nvPr/>
          </p:nvSpPr>
          <p:spPr>
            <a:xfrm>
              <a:off x="5394150" y="3009925"/>
              <a:ext cx="125850" cy="71725"/>
            </a:xfrm>
            <a:custGeom>
              <a:avLst/>
              <a:gdLst/>
              <a:ahLst/>
              <a:cxnLst/>
              <a:rect l="l" t="t" r="r" b="b"/>
              <a:pathLst>
                <a:path w="5034" h="2869" extrusionOk="0">
                  <a:moveTo>
                    <a:pt x="3299" y="0"/>
                  </a:moveTo>
                  <a:cubicBezTo>
                    <a:pt x="2890" y="0"/>
                    <a:pt x="2473" y="180"/>
                    <a:pt x="2168" y="600"/>
                  </a:cubicBezTo>
                  <a:lnTo>
                    <a:pt x="60" y="480"/>
                  </a:lnTo>
                  <a:cubicBezTo>
                    <a:pt x="40" y="761"/>
                    <a:pt x="20" y="1022"/>
                    <a:pt x="0" y="1303"/>
                  </a:cubicBezTo>
                  <a:lnTo>
                    <a:pt x="1887" y="1403"/>
                  </a:lnTo>
                  <a:cubicBezTo>
                    <a:pt x="1864" y="2332"/>
                    <a:pt x="2602" y="2868"/>
                    <a:pt x="3339" y="2868"/>
                  </a:cubicBezTo>
                  <a:cubicBezTo>
                    <a:pt x="3892" y="2868"/>
                    <a:pt x="4445" y="2567"/>
                    <a:pt x="4677" y="1905"/>
                  </a:cubicBezTo>
                  <a:cubicBezTo>
                    <a:pt x="5033" y="836"/>
                    <a:pt x="4182" y="0"/>
                    <a:pt x="3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6"/>
            <p:cNvSpPr/>
            <p:nvPr/>
          </p:nvSpPr>
          <p:spPr>
            <a:xfrm>
              <a:off x="5280725" y="3015875"/>
              <a:ext cx="114950" cy="26625"/>
            </a:xfrm>
            <a:custGeom>
              <a:avLst/>
              <a:gdLst/>
              <a:ahLst/>
              <a:cxnLst/>
              <a:rect l="l" t="t" r="r" b="b"/>
              <a:pathLst>
                <a:path w="4598" h="1065" extrusionOk="0">
                  <a:moveTo>
                    <a:pt x="41" y="1"/>
                  </a:moveTo>
                  <a:lnTo>
                    <a:pt x="1" y="824"/>
                  </a:lnTo>
                  <a:lnTo>
                    <a:pt x="4537" y="1065"/>
                  </a:lnTo>
                  <a:cubicBezTo>
                    <a:pt x="4557" y="784"/>
                    <a:pt x="4577" y="523"/>
                    <a:pt x="4597" y="242"/>
                  </a:cubicBezTo>
                  <a:lnTo>
                    <a:pt x="81" y="2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6"/>
            <p:cNvSpPr/>
            <p:nvPr/>
          </p:nvSpPr>
          <p:spPr>
            <a:xfrm>
              <a:off x="5305825" y="2697200"/>
              <a:ext cx="73275" cy="71375"/>
            </a:xfrm>
            <a:custGeom>
              <a:avLst/>
              <a:gdLst/>
              <a:ahLst/>
              <a:cxnLst/>
              <a:rect l="l" t="t" r="r" b="b"/>
              <a:pathLst>
                <a:path w="2931" h="2855" extrusionOk="0">
                  <a:moveTo>
                    <a:pt x="1470" y="0"/>
                  </a:moveTo>
                  <a:cubicBezTo>
                    <a:pt x="702" y="0"/>
                    <a:pt x="79" y="589"/>
                    <a:pt x="41" y="1347"/>
                  </a:cubicBezTo>
                  <a:cubicBezTo>
                    <a:pt x="0" y="2150"/>
                    <a:pt x="603" y="2812"/>
                    <a:pt x="1385" y="2852"/>
                  </a:cubicBezTo>
                  <a:cubicBezTo>
                    <a:pt x="1411" y="2854"/>
                    <a:pt x="1436" y="2854"/>
                    <a:pt x="1461" y="2854"/>
                  </a:cubicBezTo>
                  <a:cubicBezTo>
                    <a:pt x="2229" y="2854"/>
                    <a:pt x="2852" y="2266"/>
                    <a:pt x="2891" y="1508"/>
                  </a:cubicBezTo>
                  <a:cubicBezTo>
                    <a:pt x="2931" y="725"/>
                    <a:pt x="2329" y="42"/>
                    <a:pt x="1546" y="2"/>
                  </a:cubicBezTo>
                  <a:cubicBezTo>
                    <a:pt x="1521" y="1"/>
                    <a:pt x="1495" y="0"/>
                    <a:pt x="1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6"/>
            <p:cNvSpPr/>
            <p:nvPr/>
          </p:nvSpPr>
          <p:spPr>
            <a:xfrm>
              <a:off x="5399650" y="2914225"/>
              <a:ext cx="155750" cy="83550"/>
            </a:xfrm>
            <a:custGeom>
              <a:avLst/>
              <a:gdLst/>
              <a:ahLst/>
              <a:cxnLst/>
              <a:rect l="l" t="t" r="r" b="b"/>
              <a:pathLst>
                <a:path w="6230" h="3342" extrusionOk="0">
                  <a:moveTo>
                    <a:pt x="4293" y="1"/>
                  </a:moveTo>
                  <a:cubicBezTo>
                    <a:pt x="3734" y="1"/>
                    <a:pt x="3174" y="277"/>
                    <a:pt x="2851" y="916"/>
                  </a:cubicBezTo>
                  <a:lnTo>
                    <a:pt x="1" y="775"/>
                  </a:lnTo>
                  <a:cubicBezTo>
                    <a:pt x="1" y="1056"/>
                    <a:pt x="1" y="1317"/>
                    <a:pt x="1" y="1598"/>
                  </a:cubicBezTo>
                  <a:lnTo>
                    <a:pt x="2670" y="1739"/>
                  </a:lnTo>
                  <a:cubicBezTo>
                    <a:pt x="2703" y="2783"/>
                    <a:pt x="3526" y="3342"/>
                    <a:pt x="4347" y="3342"/>
                  </a:cubicBezTo>
                  <a:cubicBezTo>
                    <a:pt x="5058" y="3342"/>
                    <a:pt x="5767" y="2924"/>
                    <a:pt x="5962" y="2040"/>
                  </a:cubicBezTo>
                  <a:cubicBezTo>
                    <a:pt x="6229" y="830"/>
                    <a:pt x="5262" y="1"/>
                    <a:pt x="4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6"/>
            <p:cNvSpPr/>
            <p:nvPr/>
          </p:nvSpPr>
          <p:spPr>
            <a:xfrm>
              <a:off x="5250625" y="2926075"/>
              <a:ext cx="149550" cy="28125"/>
            </a:xfrm>
            <a:custGeom>
              <a:avLst/>
              <a:gdLst/>
              <a:ahLst/>
              <a:cxnLst/>
              <a:rect l="l" t="t" r="r" b="b"/>
              <a:pathLst>
                <a:path w="5982" h="1125" extrusionOk="0">
                  <a:moveTo>
                    <a:pt x="41" y="0"/>
                  </a:moveTo>
                  <a:lnTo>
                    <a:pt x="1" y="803"/>
                  </a:lnTo>
                  <a:lnTo>
                    <a:pt x="5962" y="1124"/>
                  </a:lnTo>
                  <a:cubicBezTo>
                    <a:pt x="5962" y="843"/>
                    <a:pt x="5962" y="562"/>
                    <a:pt x="5982" y="30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6"/>
            <p:cNvSpPr/>
            <p:nvPr/>
          </p:nvSpPr>
          <p:spPr>
            <a:xfrm>
              <a:off x="5386100" y="2731325"/>
              <a:ext cx="85850" cy="83450"/>
            </a:xfrm>
            <a:custGeom>
              <a:avLst/>
              <a:gdLst/>
              <a:ahLst/>
              <a:cxnLst/>
              <a:rect l="l" t="t" r="r" b="b"/>
              <a:pathLst>
                <a:path w="3434" h="3338" extrusionOk="0">
                  <a:moveTo>
                    <a:pt x="1732" y="1"/>
                  </a:moveTo>
                  <a:cubicBezTo>
                    <a:pt x="842" y="1"/>
                    <a:pt x="100" y="690"/>
                    <a:pt x="61" y="1588"/>
                  </a:cubicBezTo>
                  <a:cubicBezTo>
                    <a:pt x="1" y="2511"/>
                    <a:pt x="703" y="3294"/>
                    <a:pt x="1627" y="3334"/>
                  </a:cubicBezTo>
                  <a:cubicBezTo>
                    <a:pt x="1664" y="3336"/>
                    <a:pt x="1700" y="3338"/>
                    <a:pt x="1737" y="3338"/>
                  </a:cubicBezTo>
                  <a:cubicBezTo>
                    <a:pt x="2612" y="3338"/>
                    <a:pt x="3335" y="2655"/>
                    <a:pt x="3393" y="1768"/>
                  </a:cubicBezTo>
                  <a:cubicBezTo>
                    <a:pt x="3433" y="845"/>
                    <a:pt x="2731" y="62"/>
                    <a:pt x="1807" y="2"/>
                  </a:cubicBezTo>
                  <a:cubicBezTo>
                    <a:pt x="1782" y="1"/>
                    <a:pt x="1757" y="1"/>
                    <a:pt x="1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6"/>
            <p:cNvSpPr/>
            <p:nvPr/>
          </p:nvSpPr>
          <p:spPr>
            <a:xfrm>
              <a:off x="5255150" y="2844275"/>
              <a:ext cx="144025" cy="22600"/>
            </a:xfrm>
            <a:custGeom>
              <a:avLst/>
              <a:gdLst/>
              <a:ahLst/>
              <a:cxnLst/>
              <a:rect l="l" t="t" r="r" b="b"/>
              <a:pathLst>
                <a:path w="5761" h="904" extrusionOk="0">
                  <a:moveTo>
                    <a:pt x="0" y="0"/>
                  </a:moveTo>
                  <a:lnTo>
                    <a:pt x="0" y="823"/>
                  </a:lnTo>
                  <a:lnTo>
                    <a:pt x="5761" y="904"/>
                  </a:lnTo>
                  <a:cubicBezTo>
                    <a:pt x="5741" y="623"/>
                    <a:pt x="5741" y="362"/>
                    <a:pt x="5721" y="8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6"/>
            <p:cNvSpPr/>
            <p:nvPr/>
          </p:nvSpPr>
          <p:spPr>
            <a:xfrm>
              <a:off x="5398150" y="2806200"/>
              <a:ext cx="158600" cy="96950"/>
            </a:xfrm>
            <a:custGeom>
              <a:avLst/>
              <a:gdLst/>
              <a:ahLst/>
              <a:cxnLst/>
              <a:rect l="l" t="t" r="r" b="b"/>
              <a:pathLst>
                <a:path w="6344" h="3878" extrusionOk="0">
                  <a:moveTo>
                    <a:pt x="4333" y="0"/>
                  </a:moveTo>
                  <a:cubicBezTo>
                    <a:pt x="3467" y="0"/>
                    <a:pt x="2603" y="535"/>
                    <a:pt x="2429" y="1644"/>
                  </a:cubicBezTo>
                  <a:lnTo>
                    <a:pt x="1" y="1604"/>
                  </a:lnTo>
                  <a:lnTo>
                    <a:pt x="1" y="1604"/>
                  </a:lnTo>
                  <a:cubicBezTo>
                    <a:pt x="21" y="1885"/>
                    <a:pt x="21" y="2146"/>
                    <a:pt x="41" y="2427"/>
                  </a:cubicBezTo>
                  <a:lnTo>
                    <a:pt x="2490" y="2467"/>
                  </a:lnTo>
                  <a:cubicBezTo>
                    <a:pt x="2722" y="3308"/>
                    <a:pt x="3497" y="3878"/>
                    <a:pt x="4345" y="3878"/>
                  </a:cubicBezTo>
                  <a:cubicBezTo>
                    <a:pt x="4448" y="3878"/>
                    <a:pt x="4553" y="3869"/>
                    <a:pt x="4657" y="3852"/>
                  </a:cubicBezTo>
                  <a:cubicBezTo>
                    <a:pt x="5641" y="3691"/>
                    <a:pt x="6343" y="2808"/>
                    <a:pt x="6283" y="1824"/>
                  </a:cubicBezTo>
                  <a:cubicBezTo>
                    <a:pt x="6210" y="625"/>
                    <a:pt x="5270" y="0"/>
                    <a:pt x="4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6"/>
            <p:cNvSpPr/>
            <p:nvPr/>
          </p:nvSpPr>
          <p:spPr>
            <a:xfrm>
              <a:off x="5448325" y="3263250"/>
              <a:ext cx="30150" cy="28675"/>
            </a:xfrm>
            <a:custGeom>
              <a:avLst/>
              <a:gdLst/>
              <a:ahLst/>
              <a:cxnLst/>
              <a:rect l="l" t="t" r="r" b="b"/>
              <a:pathLst>
                <a:path w="1206" h="1147" extrusionOk="0">
                  <a:moveTo>
                    <a:pt x="588" y="0"/>
                  </a:moveTo>
                  <a:cubicBezTo>
                    <a:pt x="300" y="0"/>
                    <a:pt x="40" y="235"/>
                    <a:pt x="21" y="543"/>
                  </a:cubicBezTo>
                  <a:cubicBezTo>
                    <a:pt x="1" y="864"/>
                    <a:pt x="262" y="1125"/>
                    <a:pt x="563" y="1145"/>
                  </a:cubicBezTo>
                  <a:cubicBezTo>
                    <a:pt x="575" y="1146"/>
                    <a:pt x="588" y="1147"/>
                    <a:pt x="600" y="1147"/>
                  </a:cubicBezTo>
                  <a:cubicBezTo>
                    <a:pt x="905" y="1147"/>
                    <a:pt x="1166" y="912"/>
                    <a:pt x="1185" y="603"/>
                  </a:cubicBezTo>
                  <a:cubicBezTo>
                    <a:pt x="1205" y="282"/>
                    <a:pt x="944" y="1"/>
                    <a:pt x="623" y="1"/>
                  </a:cubicBezTo>
                  <a:cubicBezTo>
                    <a:pt x="611" y="1"/>
                    <a:pt x="600" y="0"/>
                    <a:pt x="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6"/>
            <p:cNvSpPr/>
            <p:nvPr/>
          </p:nvSpPr>
          <p:spPr>
            <a:xfrm>
              <a:off x="5452350" y="3316925"/>
              <a:ext cx="30125" cy="28700"/>
            </a:xfrm>
            <a:custGeom>
              <a:avLst/>
              <a:gdLst/>
              <a:ahLst/>
              <a:cxnLst/>
              <a:rect l="l" t="t" r="r" b="b"/>
              <a:pathLst>
                <a:path w="1205" h="1148" extrusionOk="0">
                  <a:moveTo>
                    <a:pt x="605" y="1"/>
                  </a:moveTo>
                  <a:cubicBezTo>
                    <a:pt x="300" y="1"/>
                    <a:pt x="40" y="235"/>
                    <a:pt x="20" y="544"/>
                  </a:cubicBezTo>
                  <a:cubicBezTo>
                    <a:pt x="0" y="865"/>
                    <a:pt x="261" y="1146"/>
                    <a:pt x="582" y="1146"/>
                  </a:cubicBezTo>
                  <a:cubicBezTo>
                    <a:pt x="594" y="1147"/>
                    <a:pt x="606" y="1147"/>
                    <a:pt x="618" y="1147"/>
                  </a:cubicBezTo>
                  <a:cubicBezTo>
                    <a:pt x="905" y="1147"/>
                    <a:pt x="1165" y="913"/>
                    <a:pt x="1185" y="604"/>
                  </a:cubicBezTo>
                  <a:cubicBezTo>
                    <a:pt x="1205" y="283"/>
                    <a:pt x="944" y="22"/>
                    <a:pt x="643" y="2"/>
                  </a:cubicBezTo>
                  <a:cubicBezTo>
                    <a:pt x="630" y="1"/>
                    <a:pt x="618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6"/>
            <p:cNvSpPr/>
            <p:nvPr/>
          </p:nvSpPr>
          <p:spPr>
            <a:xfrm>
              <a:off x="5421225" y="3204550"/>
              <a:ext cx="45200" cy="44200"/>
            </a:xfrm>
            <a:custGeom>
              <a:avLst/>
              <a:gdLst/>
              <a:ahLst/>
              <a:cxnLst/>
              <a:rect l="l" t="t" r="r" b="b"/>
              <a:pathLst>
                <a:path w="1808" h="1768" extrusionOk="0">
                  <a:moveTo>
                    <a:pt x="906" y="0"/>
                  </a:moveTo>
                  <a:cubicBezTo>
                    <a:pt x="440" y="0"/>
                    <a:pt x="41" y="355"/>
                    <a:pt x="21" y="844"/>
                  </a:cubicBezTo>
                  <a:cubicBezTo>
                    <a:pt x="1" y="1326"/>
                    <a:pt x="362" y="1747"/>
                    <a:pt x="864" y="1767"/>
                  </a:cubicBezTo>
                  <a:cubicBezTo>
                    <a:pt x="877" y="1768"/>
                    <a:pt x="890" y="1768"/>
                    <a:pt x="902" y="1768"/>
                  </a:cubicBezTo>
                  <a:cubicBezTo>
                    <a:pt x="1368" y="1768"/>
                    <a:pt x="1768" y="1413"/>
                    <a:pt x="1787" y="924"/>
                  </a:cubicBezTo>
                  <a:cubicBezTo>
                    <a:pt x="1807" y="442"/>
                    <a:pt x="1446" y="21"/>
                    <a:pt x="944" y="1"/>
                  </a:cubicBezTo>
                  <a:cubicBezTo>
                    <a:pt x="932" y="0"/>
                    <a:pt x="919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6"/>
            <p:cNvSpPr/>
            <p:nvPr/>
          </p:nvSpPr>
          <p:spPr>
            <a:xfrm>
              <a:off x="5376575" y="3154350"/>
              <a:ext cx="45700" cy="44275"/>
            </a:xfrm>
            <a:custGeom>
              <a:avLst/>
              <a:gdLst/>
              <a:ahLst/>
              <a:cxnLst/>
              <a:rect l="l" t="t" r="r" b="b"/>
              <a:pathLst>
                <a:path w="1828" h="1771" extrusionOk="0">
                  <a:moveTo>
                    <a:pt x="926" y="1"/>
                  </a:moveTo>
                  <a:cubicBezTo>
                    <a:pt x="441" y="1"/>
                    <a:pt x="40" y="375"/>
                    <a:pt x="21" y="845"/>
                  </a:cubicBezTo>
                  <a:cubicBezTo>
                    <a:pt x="1" y="1326"/>
                    <a:pt x="382" y="1748"/>
                    <a:pt x="864" y="1768"/>
                  </a:cubicBezTo>
                  <a:cubicBezTo>
                    <a:pt x="887" y="1770"/>
                    <a:pt x="910" y="1771"/>
                    <a:pt x="933" y="1771"/>
                  </a:cubicBezTo>
                  <a:cubicBezTo>
                    <a:pt x="1385" y="1771"/>
                    <a:pt x="1768" y="1403"/>
                    <a:pt x="1787" y="945"/>
                  </a:cubicBezTo>
                  <a:cubicBezTo>
                    <a:pt x="1827" y="443"/>
                    <a:pt x="1446" y="22"/>
                    <a:pt x="964" y="2"/>
                  </a:cubicBezTo>
                  <a:cubicBezTo>
                    <a:pt x="951" y="1"/>
                    <a:pt x="939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6"/>
            <p:cNvSpPr/>
            <p:nvPr/>
          </p:nvSpPr>
          <p:spPr>
            <a:xfrm>
              <a:off x="5338950" y="3108200"/>
              <a:ext cx="45675" cy="44225"/>
            </a:xfrm>
            <a:custGeom>
              <a:avLst/>
              <a:gdLst/>
              <a:ahLst/>
              <a:cxnLst/>
              <a:rect l="l" t="t" r="r" b="b"/>
              <a:pathLst>
                <a:path w="1827" h="1769" extrusionOk="0">
                  <a:moveTo>
                    <a:pt x="925" y="0"/>
                  </a:moveTo>
                  <a:cubicBezTo>
                    <a:pt x="460" y="0"/>
                    <a:pt x="60" y="356"/>
                    <a:pt x="40" y="844"/>
                  </a:cubicBezTo>
                  <a:cubicBezTo>
                    <a:pt x="0" y="1326"/>
                    <a:pt x="382" y="1747"/>
                    <a:pt x="863" y="1767"/>
                  </a:cubicBezTo>
                  <a:cubicBezTo>
                    <a:pt x="877" y="1768"/>
                    <a:pt x="890" y="1768"/>
                    <a:pt x="903" y="1768"/>
                  </a:cubicBezTo>
                  <a:cubicBezTo>
                    <a:pt x="1387" y="1768"/>
                    <a:pt x="1787" y="1413"/>
                    <a:pt x="1807" y="924"/>
                  </a:cubicBezTo>
                  <a:cubicBezTo>
                    <a:pt x="1827" y="443"/>
                    <a:pt x="1445" y="21"/>
                    <a:pt x="964" y="1"/>
                  </a:cubicBezTo>
                  <a:cubicBezTo>
                    <a:pt x="951" y="1"/>
                    <a:pt x="938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6"/>
            <p:cNvSpPr/>
            <p:nvPr/>
          </p:nvSpPr>
          <p:spPr>
            <a:xfrm>
              <a:off x="5475425" y="2440250"/>
              <a:ext cx="45700" cy="44275"/>
            </a:xfrm>
            <a:custGeom>
              <a:avLst/>
              <a:gdLst/>
              <a:ahLst/>
              <a:cxnLst/>
              <a:rect l="l" t="t" r="r" b="b"/>
              <a:pathLst>
                <a:path w="1828" h="1771" extrusionOk="0">
                  <a:moveTo>
                    <a:pt x="894" y="1"/>
                  </a:moveTo>
                  <a:cubicBezTo>
                    <a:pt x="442" y="1"/>
                    <a:pt x="60" y="368"/>
                    <a:pt x="41" y="826"/>
                  </a:cubicBezTo>
                  <a:cubicBezTo>
                    <a:pt x="1" y="1328"/>
                    <a:pt x="382" y="1750"/>
                    <a:pt x="864" y="1770"/>
                  </a:cubicBezTo>
                  <a:cubicBezTo>
                    <a:pt x="876" y="1770"/>
                    <a:pt x="889" y="1771"/>
                    <a:pt x="902" y="1771"/>
                  </a:cubicBezTo>
                  <a:cubicBezTo>
                    <a:pt x="1387" y="1771"/>
                    <a:pt x="1788" y="1396"/>
                    <a:pt x="1807" y="927"/>
                  </a:cubicBezTo>
                  <a:cubicBezTo>
                    <a:pt x="1827" y="445"/>
                    <a:pt x="1446" y="24"/>
                    <a:pt x="964" y="3"/>
                  </a:cubicBezTo>
                  <a:cubicBezTo>
                    <a:pt x="941" y="2"/>
                    <a:pt x="918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6"/>
            <p:cNvSpPr/>
            <p:nvPr/>
          </p:nvSpPr>
          <p:spPr>
            <a:xfrm>
              <a:off x="5286750" y="2772500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48" y="0"/>
                  </a:moveTo>
                  <a:cubicBezTo>
                    <a:pt x="621" y="0"/>
                    <a:pt x="80" y="496"/>
                    <a:pt x="41" y="1145"/>
                  </a:cubicBezTo>
                  <a:cubicBezTo>
                    <a:pt x="1" y="1787"/>
                    <a:pt x="502" y="2349"/>
                    <a:pt x="1165" y="2390"/>
                  </a:cubicBezTo>
                  <a:cubicBezTo>
                    <a:pt x="1189" y="2391"/>
                    <a:pt x="1213" y="2392"/>
                    <a:pt x="1236" y="2392"/>
                  </a:cubicBezTo>
                  <a:cubicBezTo>
                    <a:pt x="1867" y="2392"/>
                    <a:pt x="2391" y="1885"/>
                    <a:pt x="2429" y="1266"/>
                  </a:cubicBezTo>
                  <a:cubicBezTo>
                    <a:pt x="2449" y="603"/>
                    <a:pt x="1948" y="41"/>
                    <a:pt x="1285" y="1"/>
                  </a:cubicBezTo>
                  <a:cubicBezTo>
                    <a:pt x="1273" y="1"/>
                    <a:pt x="1260" y="0"/>
                    <a:pt x="1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6"/>
            <p:cNvSpPr/>
            <p:nvPr/>
          </p:nvSpPr>
          <p:spPr>
            <a:xfrm>
              <a:off x="5244600" y="2992775"/>
              <a:ext cx="61250" cy="59825"/>
            </a:xfrm>
            <a:custGeom>
              <a:avLst/>
              <a:gdLst/>
              <a:ahLst/>
              <a:cxnLst/>
              <a:rect l="l" t="t" r="r" b="b"/>
              <a:pathLst>
                <a:path w="2450" h="2393" extrusionOk="0">
                  <a:moveTo>
                    <a:pt x="1248" y="1"/>
                  </a:moveTo>
                  <a:cubicBezTo>
                    <a:pt x="621" y="1"/>
                    <a:pt x="80" y="496"/>
                    <a:pt x="41" y="1126"/>
                  </a:cubicBezTo>
                  <a:cubicBezTo>
                    <a:pt x="1" y="1788"/>
                    <a:pt x="523" y="2350"/>
                    <a:pt x="1165" y="2390"/>
                  </a:cubicBezTo>
                  <a:cubicBezTo>
                    <a:pt x="1189" y="2392"/>
                    <a:pt x="1213" y="2392"/>
                    <a:pt x="1236" y="2392"/>
                  </a:cubicBezTo>
                  <a:cubicBezTo>
                    <a:pt x="1867" y="2392"/>
                    <a:pt x="2391" y="1885"/>
                    <a:pt x="2429" y="1266"/>
                  </a:cubicBezTo>
                  <a:cubicBezTo>
                    <a:pt x="2449" y="604"/>
                    <a:pt x="1948" y="42"/>
                    <a:pt x="1285" y="2"/>
                  </a:cubicBezTo>
                  <a:cubicBezTo>
                    <a:pt x="1273" y="1"/>
                    <a:pt x="1260" y="1"/>
                    <a:pt x="1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6"/>
            <p:cNvSpPr/>
            <p:nvPr/>
          </p:nvSpPr>
          <p:spPr>
            <a:xfrm>
              <a:off x="5469900" y="2499975"/>
              <a:ext cx="61250" cy="59825"/>
            </a:xfrm>
            <a:custGeom>
              <a:avLst/>
              <a:gdLst/>
              <a:ahLst/>
              <a:cxnLst/>
              <a:rect l="l" t="t" r="r" b="b"/>
              <a:pathLst>
                <a:path w="2450" h="2393" extrusionOk="0">
                  <a:moveTo>
                    <a:pt x="1211" y="1"/>
                  </a:moveTo>
                  <a:cubicBezTo>
                    <a:pt x="582" y="1"/>
                    <a:pt x="60" y="490"/>
                    <a:pt x="41" y="1127"/>
                  </a:cubicBezTo>
                  <a:cubicBezTo>
                    <a:pt x="1" y="1789"/>
                    <a:pt x="503" y="2351"/>
                    <a:pt x="1165" y="2392"/>
                  </a:cubicBezTo>
                  <a:cubicBezTo>
                    <a:pt x="1177" y="2392"/>
                    <a:pt x="1190" y="2392"/>
                    <a:pt x="1202" y="2392"/>
                  </a:cubicBezTo>
                  <a:cubicBezTo>
                    <a:pt x="1829" y="2392"/>
                    <a:pt x="2370" y="1897"/>
                    <a:pt x="2410" y="1247"/>
                  </a:cubicBezTo>
                  <a:cubicBezTo>
                    <a:pt x="2450" y="605"/>
                    <a:pt x="1948" y="43"/>
                    <a:pt x="1285" y="3"/>
                  </a:cubicBezTo>
                  <a:cubicBezTo>
                    <a:pt x="1261" y="2"/>
                    <a:pt x="12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6"/>
            <p:cNvSpPr/>
            <p:nvPr/>
          </p:nvSpPr>
          <p:spPr>
            <a:xfrm>
              <a:off x="5459375" y="2574300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47" y="0"/>
                  </a:moveTo>
                  <a:cubicBezTo>
                    <a:pt x="601" y="0"/>
                    <a:pt x="60" y="495"/>
                    <a:pt x="20" y="1125"/>
                  </a:cubicBezTo>
                  <a:cubicBezTo>
                    <a:pt x="0" y="1787"/>
                    <a:pt x="502" y="2349"/>
                    <a:pt x="1144" y="2389"/>
                  </a:cubicBezTo>
                  <a:cubicBezTo>
                    <a:pt x="1168" y="2391"/>
                    <a:pt x="1192" y="2391"/>
                    <a:pt x="1216" y="2391"/>
                  </a:cubicBezTo>
                  <a:cubicBezTo>
                    <a:pt x="1847" y="2391"/>
                    <a:pt x="2370" y="1884"/>
                    <a:pt x="2409" y="1265"/>
                  </a:cubicBezTo>
                  <a:cubicBezTo>
                    <a:pt x="2449" y="603"/>
                    <a:pt x="1927" y="41"/>
                    <a:pt x="1285" y="1"/>
                  </a:cubicBezTo>
                  <a:cubicBezTo>
                    <a:pt x="1272" y="0"/>
                    <a:pt x="1259" y="0"/>
                    <a:pt x="1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6"/>
            <p:cNvSpPr/>
            <p:nvPr/>
          </p:nvSpPr>
          <p:spPr>
            <a:xfrm>
              <a:off x="5289775" y="3054500"/>
              <a:ext cx="52200" cy="51250"/>
            </a:xfrm>
            <a:custGeom>
              <a:avLst/>
              <a:gdLst/>
              <a:ahLst/>
              <a:cxnLst/>
              <a:rect l="l" t="t" r="r" b="b"/>
              <a:pathLst>
                <a:path w="2088" h="2050" extrusionOk="0">
                  <a:moveTo>
                    <a:pt x="1066" y="1"/>
                  </a:moveTo>
                  <a:cubicBezTo>
                    <a:pt x="520" y="1"/>
                    <a:pt x="59" y="416"/>
                    <a:pt x="20" y="985"/>
                  </a:cubicBezTo>
                  <a:cubicBezTo>
                    <a:pt x="0" y="1547"/>
                    <a:pt x="422" y="2029"/>
                    <a:pt x="1004" y="2049"/>
                  </a:cubicBezTo>
                  <a:cubicBezTo>
                    <a:pt x="1017" y="2049"/>
                    <a:pt x="1029" y="2049"/>
                    <a:pt x="1042" y="2049"/>
                  </a:cubicBezTo>
                  <a:cubicBezTo>
                    <a:pt x="1588" y="2049"/>
                    <a:pt x="2048" y="1634"/>
                    <a:pt x="2068" y="1085"/>
                  </a:cubicBezTo>
                  <a:cubicBezTo>
                    <a:pt x="2088" y="523"/>
                    <a:pt x="1666" y="42"/>
                    <a:pt x="1104" y="1"/>
                  </a:cubicBezTo>
                  <a:cubicBezTo>
                    <a:pt x="1091" y="1"/>
                    <a:pt x="1078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6"/>
            <p:cNvSpPr/>
            <p:nvPr/>
          </p:nvSpPr>
          <p:spPr>
            <a:xfrm>
              <a:off x="5227550" y="2819125"/>
              <a:ext cx="73775" cy="71875"/>
            </a:xfrm>
            <a:custGeom>
              <a:avLst/>
              <a:gdLst/>
              <a:ahLst/>
              <a:cxnLst/>
              <a:rect l="l" t="t" r="r" b="b"/>
              <a:pathLst>
                <a:path w="2951" h="2875" extrusionOk="0">
                  <a:moveTo>
                    <a:pt x="1472" y="1"/>
                  </a:moveTo>
                  <a:cubicBezTo>
                    <a:pt x="720" y="1"/>
                    <a:pt x="79" y="590"/>
                    <a:pt x="40" y="1368"/>
                  </a:cubicBezTo>
                  <a:cubicBezTo>
                    <a:pt x="0" y="2150"/>
                    <a:pt x="622" y="2833"/>
                    <a:pt x="1405" y="2873"/>
                  </a:cubicBezTo>
                  <a:cubicBezTo>
                    <a:pt x="1429" y="2874"/>
                    <a:pt x="1453" y="2875"/>
                    <a:pt x="1477" y="2875"/>
                  </a:cubicBezTo>
                  <a:cubicBezTo>
                    <a:pt x="2229" y="2875"/>
                    <a:pt x="2872" y="2267"/>
                    <a:pt x="2911" y="1508"/>
                  </a:cubicBezTo>
                  <a:cubicBezTo>
                    <a:pt x="2951" y="725"/>
                    <a:pt x="2349" y="43"/>
                    <a:pt x="1546" y="3"/>
                  </a:cubicBezTo>
                  <a:cubicBezTo>
                    <a:pt x="1521" y="1"/>
                    <a:pt x="1496" y="1"/>
                    <a:pt x="1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6"/>
            <p:cNvSpPr/>
            <p:nvPr/>
          </p:nvSpPr>
          <p:spPr>
            <a:xfrm>
              <a:off x="5409700" y="2637475"/>
              <a:ext cx="73275" cy="71375"/>
            </a:xfrm>
            <a:custGeom>
              <a:avLst/>
              <a:gdLst/>
              <a:ahLst/>
              <a:cxnLst/>
              <a:rect l="l" t="t" r="r" b="b"/>
              <a:pathLst>
                <a:path w="2931" h="2855" extrusionOk="0">
                  <a:moveTo>
                    <a:pt x="1452" y="1"/>
                  </a:moveTo>
                  <a:cubicBezTo>
                    <a:pt x="702" y="1"/>
                    <a:pt x="79" y="589"/>
                    <a:pt x="40" y="1348"/>
                  </a:cubicBezTo>
                  <a:cubicBezTo>
                    <a:pt x="0" y="2130"/>
                    <a:pt x="602" y="2813"/>
                    <a:pt x="1385" y="2853"/>
                  </a:cubicBezTo>
                  <a:cubicBezTo>
                    <a:pt x="1410" y="2854"/>
                    <a:pt x="1435" y="2855"/>
                    <a:pt x="1459" y="2855"/>
                  </a:cubicBezTo>
                  <a:cubicBezTo>
                    <a:pt x="2211" y="2855"/>
                    <a:pt x="2852" y="2266"/>
                    <a:pt x="2891" y="1488"/>
                  </a:cubicBezTo>
                  <a:cubicBezTo>
                    <a:pt x="2931" y="705"/>
                    <a:pt x="2329" y="43"/>
                    <a:pt x="1526" y="3"/>
                  </a:cubicBezTo>
                  <a:cubicBezTo>
                    <a:pt x="1501" y="1"/>
                    <a:pt x="1476" y="1"/>
                    <a:pt x="1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6"/>
            <p:cNvSpPr/>
            <p:nvPr/>
          </p:nvSpPr>
          <p:spPr>
            <a:xfrm>
              <a:off x="5207975" y="2897875"/>
              <a:ext cx="85825" cy="83450"/>
            </a:xfrm>
            <a:custGeom>
              <a:avLst/>
              <a:gdLst/>
              <a:ahLst/>
              <a:cxnLst/>
              <a:rect l="l" t="t" r="r" b="b"/>
              <a:pathLst>
                <a:path w="3433" h="3338" extrusionOk="0">
                  <a:moveTo>
                    <a:pt x="1699" y="0"/>
                  </a:moveTo>
                  <a:cubicBezTo>
                    <a:pt x="824" y="0"/>
                    <a:pt x="98" y="702"/>
                    <a:pt x="41" y="1590"/>
                  </a:cubicBezTo>
                  <a:cubicBezTo>
                    <a:pt x="0" y="2493"/>
                    <a:pt x="703" y="3296"/>
                    <a:pt x="1626" y="3336"/>
                  </a:cubicBezTo>
                  <a:cubicBezTo>
                    <a:pt x="1651" y="3337"/>
                    <a:pt x="1677" y="3338"/>
                    <a:pt x="1701" y="3338"/>
                  </a:cubicBezTo>
                  <a:cubicBezTo>
                    <a:pt x="2592" y="3338"/>
                    <a:pt x="3333" y="2648"/>
                    <a:pt x="3372" y="1750"/>
                  </a:cubicBezTo>
                  <a:cubicBezTo>
                    <a:pt x="3433" y="827"/>
                    <a:pt x="2710" y="44"/>
                    <a:pt x="1807" y="4"/>
                  </a:cubicBezTo>
                  <a:cubicBezTo>
                    <a:pt x="1771" y="2"/>
                    <a:pt x="1735" y="0"/>
                    <a:pt x="1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76"/>
          <p:cNvGrpSpPr/>
          <p:nvPr/>
        </p:nvGrpSpPr>
        <p:grpSpPr>
          <a:xfrm>
            <a:off x="7612469" y="1955285"/>
            <a:ext cx="597466" cy="813874"/>
            <a:chOff x="5497500" y="1842175"/>
            <a:chExt cx="305625" cy="416325"/>
          </a:xfrm>
        </p:grpSpPr>
        <p:sp>
          <p:nvSpPr>
            <p:cNvPr id="3356" name="Google Shape;3356;p76"/>
            <p:cNvSpPr/>
            <p:nvPr/>
          </p:nvSpPr>
          <p:spPr>
            <a:xfrm>
              <a:off x="5754425" y="2212725"/>
              <a:ext cx="48700" cy="45775"/>
            </a:xfrm>
            <a:custGeom>
              <a:avLst/>
              <a:gdLst/>
              <a:ahLst/>
              <a:cxnLst/>
              <a:rect l="l" t="t" r="r" b="b"/>
              <a:pathLst>
                <a:path w="1948" h="1831" extrusionOk="0">
                  <a:moveTo>
                    <a:pt x="965" y="1"/>
                  </a:moveTo>
                  <a:cubicBezTo>
                    <a:pt x="519" y="1"/>
                    <a:pt x="134" y="340"/>
                    <a:pt x="61" y="795"/>
                  </a:cubicBezTo>
                  <a:cubicBezTo>
                    <a:pt x="1" y="1297"/>
                    <a:pt x="342" y="1758"/>
                    <a:pt x="844" y="1818"/>
                  </a:cubicBezTo>
                  <a:cubicBezTo>
                    <a:pt x="893" y="1826"/>
                    <a:pt x="942" y="1830"/>
                    <a:pt x="990" y="1830"/>
                  </a:cubicBezTo>
                  <a:cubicBezTo>
                    <a:pt x="1432" y="1830"/>
                    <a:pt x="1815" y="1508"/>
                    <a:pt x="1887" y="1056"/>
                  </a:cubicBezTo>
                  <a:cubicBezTo>
                    <a:pt x="1948" y="554"/>
                    <a:pt x="1606" y="92"/>
                    <a:pt x="1105" y="12"/>
                  </a:cubicBezTo>
                  <a:cubicBezTo>
                    <a:pt x="1057" y="4"/>
                    <a:pt x="1011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7" name="Google Shape;3357;p76"/>
            <p:cNvGrpSpPr/>
            <p:nvPr/>
          </p:nvGrpSpPr>
          <p:grpSpPr>
            <a:xfrm>
              <a:off x="5497500" y="1842175"/>
              <a:ext cx="301600" cy="393125"/>
              <a:chOff x="5497500" y="1842175"/>
              <a:chExt cx="301600" cy="393125"/>
            </a:xfrm>
          </p:grpSpPr>
          <p:sp>
            <p:nvSpPr>
              <p:cNvPr id="3358" name="Google Shape;3358;p76"/>
              <p:cNvSpPr/>
              <p:nvPr/>
            </p:nvSpPr>
            <p:spPr>
              <a:xfrm>
                <a:off x="5698225" y="1880100"/>
                <a:ext cx="66275" cy="1961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7847" extrusionOk="0">
                    <a:moveTo>
                      <a:pt x="2277" y="1"/>
                    </a:moveTo>
                    <a:cubicBezTo>
                      <a:pt x="2138" y="1"/>
                      <a:pt x="1999" y="96"/>
                      <a:pt x="1948" y="250"/>
                    </a:cubicBezTo>
                    <a:lnTo>
                      <a:pt x="41" y="7436"/>
                    </a:lnTo>
                    <a:cubicBezTo>
                      <a:pt x="1" y="7596"/>
                      <a:pt x="101" y="7777"/>
                      <a:pt x="282" y="7837"/>
                    </a:cubicBezTo>
                    <a:cubicBezTo>
                      <a:pt x="305" y="7843"/>
                      <a:pt x="329" y="7846"/>
                      <a:pt x="353" y="7846"/>
                    </a:cubicBezTo>
                    <a:cubicBezTo>
                      <a:pt x="493" y="7846"/>
                      <a:pt x="632" y="7750"/>
                      <a:pt x="683" y="7596"/>
                    </a:cubicBezTo>
                    <a:lnTo>
                      <a:pt x="2590" y="411"/>
                    </a:lnTo>
                    <a:cubicBezTo>
                      <a:pt x="2650" y="250"/>
                      <a:pt x="2530" y="49"/>
                      <a:pt x="2349" y="9"/>
                    </a:cubicBezTo>
                    <a:cubicBezTo>
                      <a:pt x="2325" y="3"/>
                      <a:pt x="2301" y="1"/>
                      <a:pt x="22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76"/>
              <p:cNvSpPr/>
              <p:nvPr/>
            </p:nvSpPr>
            <p:spPr>
              <a:xfrm>
                <a:off x="5613425" y="1954350"/>
                <a:ext cx="853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4509" extrusionOk="0">
                    <a:moveTo>
                      <a:pt x="260" y="1"/>
                    </a:moveTo>
                    <a:cubicBezTo>
                      <a:pt x="212" y="1"/>
                      <a:pt x="163" y="17"/>
                      <a:pt x="121" y="50"/>
                    </a:cubicBezTo>
                    <a:cubicBezTo>
                      <a:pt x="20" y="110"/>
                      <a:pt x="0" y="251"/>
                      <a:pt x="81" y="351"/>
                    </a:cubicBezTo>
                    <a:lnTo>
                      <a:pt x="2991" y="4406"/>
                    </a:lnTo>
                    <a:cubicBezTo>
                      <a:pt x="3029" y="4469"/>
                      <a:pt x="3100" y="4509"/>
                      <a:pt x="3171" y="4509"/>
                    </a:cubicBezTo>
                    <a:cubicBezTo>
                      <a:pt x="3213" y="4509"/>
                      <a:pt x="3255" y="4495"/>
                      <a:pt x="3292" y="4466"/>
                    </a:cubicBezTo>
                    <a:cubicBezTo>
                      <a:pt x="3393" y="4386"/>
                      <a:pt x="3413" y="4245"/>
                      <a:pt x="3352" y="4165"/>
                    </a:cubicBezTo>
                    <a:lnTo>
                      <a:pt x="442" y="90"/>
                    </a:lnTo>
                    <a:cubicBezTo>
                      <a:pt x="395" y="32"/>
                      <a:pt x="328" y="1"/>
                      <a:pt x="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76"/>
              <p:cNvSpPr/>
              <p:nvPr/>
            </p:nvSpPr>
            <p:spPr>
              <a:xfrm>
                <a:off x="5714775" y="2111050"/>
                <a:ext cx="66275" cy="12425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4970" extrusionOk="0">
                    <a:moveTo>
                      <a:pt x="257" y="1"/>
                    </a:moveTo>
                    <a:cubicBezTo>
                      <a:pt x="226" y="1"/>
                      <a:pt x="194" y="8"/>
                      <a:pt x="161" y="24"/>
                    </a:cubicBezTo>
                    <a:cubicBezTo>
                      <a:pt x="61" y="85"/>
                      <a:pt x="1" y="225"/>
                      <a:pt x="61" y="325"/>
                    </a:cubicBezTo>
                    <a:lnTo>
                      <a:pt x="2189" y="4842"/>
                    </a:lnTo>
                    <a:cubicBezTo>
                      <a:pt x="2230" y="4925"/>
                      <a:pt x="2301" y="4970"/>
                      <a:pt x="2380" y="4970"/>
                    </a:cubicBezTo>
                    <a:cubicBezTo>
                      <a:pt x="2415" y="4970"/>
                      <a:pt x="2453" y="4961"/>
                      <a:pt x="2490" y="4942"/>
                    </a:cubicBezTo>
                    <a:cubicBezTo>
                      <a:pt x="2590" y="4902"/>
                      <a:pt x="2650" y="4761"/>
                      <a:pt x="2590" y="4661"/>
                    </a:cubicBezTo>
                    <a:lnTo>
                      <a:pt x="463" y="145"/>
                    </a:lnTo>
                    <a:cubicBezTo>
                      <a:pt x="418" y="57"/>
                      <a:pt x="342" y="1"/>
                      <a:pt x="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76"/>
              <p:cNvSpPr/>
              <p:nvPr/>
            </p:nvSpPr>
            <p:spPr>
              <a:xfrm>
                <a:off x="5535150" y="2079975"/>
                <a:ext cx="1465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130" extrusionOk="0">
                    <a:moveTo>
                      <a:pt x="5611" y="0"/>
                    </a:moveTo>
                    <a:cubicBezTo>
                      <a:pt x="5601" y="0"/>
                      <a:pt x="5591" y="1"/>
                      <a:pt x="5580" y="3"/>
                    </a:cubicBezTo>
                    <a:lnTo>
                      <a:pt x="221" y="645"/>
                    </a:lnTo>
                    <a:cubicBezTo>
                      <a:pt x="101" y="665"/>
                      <a:pt x="0" y="786"/>
                      <a:pt x="20" y="926"/>
                    </a:cubicBezTo>
                    <a:cubicBezTo>
                      <a:pt x="39" y="1036"/>
                      <a:pt x="141" y="1129"/>
                      <a:pt x="250" y="1129"/>
                    </a:cubicBezTo>
                    <a:cubicBezTo>
                      <a:pt x="260" y="1129"/>
                      <a:pt x="271" y="1129"/>
                      <a:pt x="281" y="1127"/>
                    </a:cubicBezTo>
                    <a:lnTo>
                      <a:pt x="5640" y="485"/>
                    </a:lnTo>
                    <a:cubicBezTo>
                      <a:pt x="5761" y="465"/>
                      <a:pt x="5861" y="344"/>
                      <a:pt x="5841" y="224"/>
                    </a:cubicBezTo>
                    <a:cubicBezTo>
                      <a:pt x="5823" y="95"/>
                      <a:pt x="5721" y="0"/>
                      <a:pt x="5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76"/>
              <p:cNvSpPr/>
              <p:nvPr/>
            </p:nvSpPr>
            <p:spPr>
              <a:xfrm>
                <a:off x="5646550" y="2021325"/>
                <a:ext cx="112425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477" extrusionOk="0">
                    <a:moveTo>
                      <a:pt x="2248" y="0"/>
                    </a:moveTo>
                    <a:cubicBezTo>
                      <a:pt x="1004" y="0"/>
                      <a:pt x="0" y="1004"/>
                      <a:pt x="0" y="2249"/>
                    </a:cubicBezTo>
                    <a:cubicBezTo>
                      <a:pt x="0" y="3473"/>
                      <a:pt x="1004" y="4477"/>
                      <a:pt x="2248" y="4477"/>
                    </a:cubicBezTo>
                    <a:cubicBezTo>
                      <a:pt x="3493" y="4477"/>
                      <a:pt x="4496" y="3473"/>
                      <a:pt x="4496" y="2249"/>
                    </a:cubicBezTo>
                    <a:cubicBezTo>
                      <a:pt x="4496" y="1004"/>
                      <a:pt x="3493" y="0"/>
                      <a:pt x="22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76"/>
              <p:cNvSpPr/>
              <p:nvPr/>
            </p:nvSpPr>
            <p:spPr>
              <a:xfrm>
                <a:off x="5711775" y="1842175"/>
                <a:ext cx="8732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494" extrusionOk="0">
                    <a:moveTo>
                      <a:pt x="1747" y="1"/>
                    </a:moveTo>
                    <a:cubicBezTo>
                      <a:pt x="783" y="1"/>
                      <a:pt x="0" y="784"/>
                      <a:pt x="0" y="1747"/>
                    </a:cubicBezTo>
                    <a:cubicBezTo>
                      <a:pt x="0" y="2711"/>
                      <a:pt x="783" y="3493"/>
                      <a:pt x="1747" y="3493"/>
                    </a:cubicBezTo>
                    <a:cubicBezTo>
                      <a:pt x="2710" y="3493"/>
                      <a:pt x="3493" y="2711"/>
                      <a:pt x="3493" y="1747"/>
                    </a:cubicBezTo>
                    <a:cubicBezTo>
                      <a:pt x="3493" y="784"/>
                      <a:pt x="2710" y="1"/>
                      <a:pt x="1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76"/>
              <p:cNvSpPr/>
              <p:nvPr/>
            </p:nvSpPr>
            <p:spPr>
              <a:xfrm>
                <a:off x="5584325" y="1924975"/>
                <a:ext cx="5420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09" extrusionOk="0">
                    <a:moveTo>
                      <a:pt x="1082" y="0"/>
                    </a:moveTo>
                    <a:cubicBezTo>
                      <a:pt x="1069" y="0"/>
                      <a:pt x="1057" y="0"/>
                      <a:pt x="1044" y="1"/>
                    </a:cubicBezTo>
                    <a:cubicBezTo>
                      <a:pt x="462" y="21"/>
                      <a:pt x="0" y="502"/>
                      <a:pt x="20" y="1085"/>
                    </a:cubicBezTo>
                    <a:cubicBezTo>
                      <a:pt x="60" y="1654"/>
                      <a:pt x="522" y="2109"/>
                      <a:pt x="1088" y="2109"/>
                    </a:cubicBezTo>
                    <a:cubicBezTo>
                      <a:pt x="1100" y="2109"/>
                      <a:pt x="1112" y="2109"/>
                      <a:pt x="1124" y="2108"/>
                    </a:cubicBezTo>
                    <a:cubicBezTo>
                      <a:pt x="1706" y="2088"/>
                      <a:pt x="2168" y="1586"/>
                      <a:pt x="2128" y="1004"/>
                    </a:cubicBezTo>
                    <a:cubicBezTo>
                      <a:pt x="2108" y="435"/>
                      <a:pt x="1647" y="0"/>
                      <a:pt x="10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76"/>
              <p:cNvSpPr/>
              <p:nvPr/>
            </p:nvSpPr>
            <p:spPr>
              <a:xfrm>
                <a:off x="5497500" y="2076025"/>
                <a:ext cx="5975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89" extrusionOk="0">
                    <a:moveTo>
                      <a:pt x="1205" y="0"/>
                    </a:moveTo>
                    <a:cubicBezTo>
                      <a:pt x="543" y="0"/>
                      <a:pt x="1" y="522"/>
                      <a:pt x="1" y="1185"/>
                    </a:cubicBezTo>
                    <a:cubicBezTo>
                      <a:pt x="1" y="1847"/>
                      <a:pt x="543" y="2389"/>
                      <a:pt x="1205" y="2389"/>
                    </a:cubicBezTo>
                    <a:cubicBezTo>
                      <a:pt x="1847" y="2389"/>
                      <a:pt x="2389" y="1847"/>
                      <a:pt x="2389" y="1185"/>
                    </a:cubicBezTo>
                    <a:cubicBezTo>
                      <a:pt x="2389" y="522"/>
                      <a:pt x="1847" y="0"/>
                      <a:pt x="1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6" name="Google Shape;3366;p76"/>
          <p:cNvGrpSpPr/>
          <p:nvPr/>
        </p:nvGrpSpPr>
        <p:grpSpPr>
          <a:xfrm>
            <a:off x="414474" y="4084243"/>
            <a:ext cx="597490" cy="632224"/>
            <a:chOff x="4720225" y="2802150"/>
            <a:chExt cx="351775" cy="372225"/>
          </a:xfrm>
        </p:grpSpPr>
        <p:sp>
          <p:nvSpPr>
            <p:cNvPr id="3367" name="Google Shape;3367;p76"/>
            <p:cNvSpPr/>
            <p:nvPr/>
          </p:nvSpPr>
          <p:spPr>
            <a:xfrm>
              <a:off x="4720225" y="2838725"/>
              <a:ext cx="52225" cy="45950"/>
            </a:xfrm>
            <a:custGeom>
              <a:avLst/>
              <a:gdLst/>
              <a:ahLst/>
              <a:cxnLst/>
              <a:rect l="l" t="t" r="r" b="b"/>
              <a:pathLst>
                <a:path w="2089" h="1838" extrusionOk="0">
                  <a:moveTo>
                    <a:pt x="1031" y="1"/>
                  </a:moveTo>
                  <a:cubicBezTo>
                    <a:pt x="901" y="1"/>
                    <a:pt x="769" y="27"/>
                    <a:pt x="643" y="82"/>
                  </a:cubicBezTo>
                  <a:cubicBezTo>
                    <a:pt x="181" y="303"/>
                    <a:pt x="1" y="845"/>
                    <a:pt x="201" y="1306"/>
                  </a:cubicBezTo>
                  <a:cubicBezTo>
                    <a:pt x="361" y="1640"/>
                    <a:pt x="689" y="1838"/>
                    <a:pt x="1033" y="1838"/>
                  </a:cubicBezTo>
                  <a:cubicBezTo>
                    <a:pt x="1164" y="1838"/>
                    <a:pt x="1298" y="1809"/>
                    <a:pt x="1426" y="1748"/>
                  </a:cubicBezTo>
                  <a:cubicBezTo>
                    <a:pt x="1887" y="1527"/>
                    <a:pt x="2088" y="985"/>
                    <a:pt x="1867" y="523"/>
                  </a:cubicBezTo>
                  <a:cubicBezTo>
                    <a:pt x="1707" y="188"/>
                    <a:pt x="1377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8" name="Google Shape;3368;p76"/>
            <p:cNvGrpSpPr/>
            <p:nvPr/>
          </p:nvGrpSpPr>
          <p:grpSpPr>
            <a:xfrm>
              <a:off x="4746325" y="2802150"/>
              <a:ext cx="325675" cy="372225"/>
              <a:chOff x="4746325" y="2802150"/>
              <a:chExt cx="325675" cy="372225"/>
            </a:xfrm>
          </p:grpSpPr>
          <p:sp>
            <p:nvSpPr>
              <p:cNvPr id="3369" name="Google Shape;3369;p76"/>
              <p:cNvSpPr/>
              <p:nvPr/>
            </p:nvSpPr>
            <p:spPr>
              <a:xfrm>
                <a:off x="4888325" y="2954175"/>
                <a:ext cx="778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7706" extrusionOk="0">
                    <a:moveTo>
                      <a:pt x="412" y="0"/>
                    </a:moveTo>
                    <a:cubicBezTo>
                      <a:pt x="375" y="0"/>
                      <a:pt x="337" y="7"/>
                      <a:pt x="302" y="20"/>
                    </a:cubicBezTo>
                    <a:lnTo>
                      <a:pt x="282" y="20"/>
                    </a:lnTo>
                    <a:cubicBezTo>
                      <a:pt x="101" y="60"/>
                      <a:pt x="1" y="261"/>
                      <a:pt x="61" y="442"/>
                    </a:cubicBezTo>
                    <a:lnTo>
                      <a:pt x="2409" y="7487"/>
                    </a:lnTo>
                    <a:cubicBezTo>
                      <a:pt x="2457" y="7615"/>
                      <a:pt x="2596" y="7705"/>
                      <a:pt x="2741" y="7705"/>
                    </a:cubicBezTo>
                    <a:cubicBezTo>
                      <a:pt x="2778" y="7705"/>
                      <a:pt x="2815" y="7700"/>
                      <a:pt x="2851" y="7688"/>
                    </a:cubicBezTo>
                    <a:cubicBezTo>
                      <a:pt x="3011" y="7627"/>
                      <a:pt x="3112" y="7447"/>
                      <a:pt x="3052" y="7266"/>
                    </a:cubicBezTo>
                    <a:lnTo>
                      <a:pt x="723" y="221"/>
                    </a:lnTo>
                    <a:cubicBezTo>
                      <a:pt x="676" y="80"/>
                      <a:pt x="544" y="0"/>
                      <a:pt x="4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76"/>
              <p:cNvSpPr/>
              <p:nvPr/>
            </p:nvSpPr>
            <p:spPr>
              <a:xfrm>
                <a:off x="4907400" y="2953850"/>
                <a:ext cx="128975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2234" extrusionOk="0">
                    <a:moveTo>
                      <a:pt x="265" y="1"/>
                    </a:moveTo>
                    <a:cubicBezTo>
                      <a:pt x="167" y="1"/>
                      <a:pt x="72" y="58"/>
                      <a:pt x="41" y="154"/>
                    </a:cubicBezTo>
                    <a:cubicBezTo>
                      <a:pt x="0" y="254"/>
                      <a:pt x="61" y="394"/>
                      <a:pt x="181" y="435"/>
                    </a:cubicBezTo>
                    <a:lnTo>
                      <a:pt x="4838" y="2221"/>
                    </a:lnTo>
                    <a:cubicBezTo>
                      <a:pt x="4859" y="2230"/>
                      <a:pt x="4882" y="2234"/>
                      <a:pt x="4906" y="2234"/>
                    </a:cubicBezTo>
                    <a:cubicBezTo>
                      <a:pt x="4994" y="2234"/>
                      <a:pt x="5087" y="2179"/>
                      <a:pt x="5119" y="2101"/>
                    </a:cubicBezTo>
                    <a:cubicBezTo>
                      <a:pt x="5159" y="1980"/>
                      <a:pt x="5099" y="1840"/>
                      <a:pt x="4998" y="1799"/>
                    </a:cubicBezTo>
                    <a:lnTo>
                      <a:pt x="342" y="13"/>
                    </a:lnTo>
                    <a:cubicBezTo>
                      <a:pt x="317" y="5"/>
                      <a:pt x="290" y="1"/>
                      <a:pt x="2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76"/>
              <p:cNvSpPr/>
              <p:nvPr/>
            </p:nvSpPr>
            <p:spPr>
              <a:xfrm>
                <a:off x="4746325" y="2858625"/>
                <a:ext cx="1194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3048" extrusionOk="0">
                    <a:moveTo>
                      <a:pt x="277" y="0"/>
                    </a:moveTo>
                    <a:cubicBezTo>
                      <a:pt x="200" y="0"/>
                      <a:pt x="122" y="41"/>
                      <a:pt x="81" y="109"/>
                    </a:cubicBezTo>
                    <a:cubicBezTo>
                      <a:pt x="0" y="209"/>
                      <a:pt x="41" y="350"/>
                      <a:pt x="141" y="410"/>
                    </a:cubicBezTo>
                    <a:lnTo>
                      <a:pt x="4416" y="3019"/>
                    </a:lnTo>
                    <a:cubicBezTo>
                      <a:pt x="4448" y="3038"/>
                      <a:pt x="4485" y="3047"/>
                      <a:pt x="4521" y="3047"/>
                    </a:cubicBezTo>
                    <a:cubicBezTo>
                      <a:pt x="4598" y="3047"/>
                      <a:pt x="4676" y="3007"/>
                      <a:pt x="4717" y="2939"/>
                    </a:cubicBezTo>
                    <a:cubicBezTo>
                      <a:pt x="4777" y="2818"/>
                      <a:pt x="4757" y="2698"/>
                      <a:pt x="4637" y="2618"/>
                    </a:cubicBezTo>
                    <a:lnTo>
                      <a:pt x="382" y="28"/>
                    </a:lnTo>
                    <a:cubicBezTo>
                      <a:pt x="350" y="9"/>
                      <a:pt x="313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76"/>
              <p:cNvSpPr/>
              <p:nvPr/>
            </p:nvSpPr>
            <p:spPr>
              <a:xfrm>
                <a:off x="4908400" y="2836500"/>
                <a:ext cx="115950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3963" extrusionOk="0">
                    <a:moveTo>
                      <a:pt x="4356" y="1"/>
                    </a:moveTo>
                    <a:cubicBezTo>
                      <a:pt x="4306" y="1"/>
                      <a:pt x="4258" y="17"/>
                      <a:pt x="4216" y="50"/>
                    </a:cubicBezTo>
                    <a:lnTo>
                      <a:pt x="101" y="3543"/>
                    </a:lnTo>
                    <a:cubicBezTo>
                      <a:pt x="1" y="3623"/>
                      <a:pt x="1" y="3784"/>
                      <a:pt x="81" y="3884"/>
                    </a:cubicBezTo>
                    <a:cubicBezTo>
                      <a:pt x="123" y="3937"/>
                      <a:pt x="182" y="3962"/>
                      <a:pt x="247" y="3962"/>
                    </a:cubicBezTo>
                    <a:cubicBezTo>
                      <a:pt x="304" y="3962"/>
                      <a:pt x="365" y="3942"/>
                      <a:pt x="422" y="3904"/>
                    </a:cubicBezTo>
                    <a:lnTo>
                      <a:pt x="4517" y="432"/>
                    </a:lnTo>
                    <a:cubicBezTo>
                      <a:pt x="4617" y="331"/>
                      <a:pt x="4637" y="191"/>
                      <a:pt x="4557" y="91"/>
                    </a:cubicBezTo>
                    <a:cubicBezTo>
                      <a:pt x="4498" y="32"/>
                      <a:pt x="4426" y="1"/>
                      <a:pt x="4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76"/>
              <p:cNvSpPr/>
              <p:nvPr/>
            </p:nvSpPr>
            <p:spPr>
              <a:xfrm>
                <a:off x="4832625" y="2896175"/>
                <a:ext cx="128000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480" extrusionOk="0">
                    <a:moveTo>
                      <a:pt x="2562" y="0"/>
                    </a:moveTo>
                    <a:cubicBezTo>
                      <a:pt x="2135" y="0"/>
                      <a:pt x="1704" y="121"/>
                      <a:pt x="1325" y="373"/>
                    </a:cubicBezTo>
                    <a:cubicBezTo>
                      <a:pt x="282" y="1056"/>
                      <a:pt x="1" y="2440"/>
                      <a:pt x="683" y="3484"/>
                    </a:cubicBezTo>
                    <a:cubicBezTo>
                      <a:pt x="1113" y="4129"/>
                      <a:pt x="1822" y="4479"/>
                      <a:pt x="2549" y="4479"/>
                    </a:cubicBezTo>
                    <a:cubicBezTo>
                      <a:pt x="2976" y="4479"/>
                      <a:pt x="3408" y="4359"/>
                      <a:pt x="3794" y="4106"/>
                    </a:cubicBezTo>
                    <a:cubicBezTo>
                      <a:pt x="4838" y="3424"/>
                      <a:pt x="5119" y="2039"/>
                      <a:pt x="4437" y="995"/>
                    </a:cubicBezTo>
                    <a:cubicBezTo>
                      <a:pt x="4007" y="350"/>
                      <a:pt x="3290" y="0"/>
                      <a:pt x="2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76"/>
              <p:cNvSpPr/>
              <p:nvPr/>
            </p:nvSpPr>
            <p:spPr>
              <a:xfrm>
                <a:off x="4905400" y="3087225"/>
                <a:ext cx="98875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3486" extrusionOk="0">
                    <a:moveTo>
                      <a:pt x="1992" y="1"/>
                    </a:moveTo>
                    <a:cubicBezTo>
                      <a:pt x="1659" y="1"/>
                      <a:pt x="1322" y="97"/>
                      <a:pt x="1024" y="298"/>
                    </a:cubicBezTo>
                    <a:cubicBezTo>
                      <a:pt x="221" y="820"/>
                      <a:pt x="0" y="1904"/>
                      <a:pt x="542" y="2707"/>
                    </a:cubicBezTo>
                    <a:cubicBezTo>
                      <a:pt x="870" y="3211"/>
                      <a:pt x="1420" y="3486"/>
                      <a:pt x="1982" y="3486"/>
                    </a:cubicBezTo>
                    <a:cubicBezTo>
                      <a:pt x="2315" y="3486"/>
                      <a:pt x="2652" y="3390"/>
                      <a:pt x="2951" y="3189"/>
                    </a:cubicBezTo>
                    <a:cubicBezTo>
                      <a:pt x="3754" y="2667"/>
                      <a:pt x="3954" y="1583"/>
                      <a:pt x="3432" y="780"/>
                    </a:cubicBezTo>
                    <a:cubicBezTo>
                      <a:pt x="3104" y="275"/>
                      <a:pt x="2555" y="1"/>
                      <a:pt x="19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76"/>
              <p:cNvSpPr/>
              <p:nvPr/>
            </p:nvSpPr>
            <p:spPr>
              <a:xfrm>
                <a:off x="5012275" y="2980750"/>
                <a:ext cx="597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04" extrusionOk="0">
                    <a:moveTo>
                      <a:pt x="1210" y="0"/>
                    </a:moveTo>
                    <a:cubicBezTo>
                      <a:pt x="994" y="0"/>
                      <a:pt x="774" y="66"/>
                      <a:pt x="583" y="202"/>
                    </a:cubicBezTo>
                    <a:cubicBezTo>
                      <a:pt x="121" y="523"/>
                      <a:pt x="0" y="1185"/>
                      <a:pt x="342" y="1667"/>
                    </a:cubicBezTo>
                    <a:cubicBezTo>
                      <a:pt x="550" y="1949"/>
                      <a:pt x="878" y="2103"/>
                      <a:pt x="1207" y="2103"/>
                    </a:cubicBezTo>
                    <a:cubicBezTo>
                      <a:pt x="1417" y="2103"/>
                      <a:pt x="1627" y="2041"/>
                      <a:pt x="1807" y="1908"/>
                    </a:cubicBezTo>
                    <a:cubicBezTo>
                      <a:pt x="2289" y="1566"/>
                      <a:pt x="2389" y="904"/>
                      <a:pt x="2068" y="442"/>
                    </a:cubicBezTo>
                    <a:cubicBezTo>
                      <a:pt x="1862" y="152"/>
                      <a:pt x="1540" y="0"/>
                      <a:pt x="1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76"/>
              <p:cNvSpPr/>
              <p:nvPr/>
            </p:nvSpPr>
            <p:spPr>
              <a:xfrm>
                <a:off x="4993200" y="2802150"/>
                <a:ext cx="682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1" extrusionOk="0">
                    <a:moveTo>
                      <a:pt x="1369" y="1"/>
                    </a:moveTo>
                    <a:cubicBezTo>
                      <a:pt x="1142" y="1"/>
                      <a:pt x="912" y="66"/>
                      <a:pt x="703" y="200"/>
                    </a:cubicBezTo>
                    <a:cubicBezTo>
                      <a:pt x="161" y="561"/>
                      <a:pt x="1" y="1304"/>
                      <a:pt x="362" y="1846"/>
                    </a:cubicBezTo>
                    <a:cubicBezTo>
                      <a:pt x="592" y="2191"/>
                      <a:pt x="976" y="2381"/>
                      <a:pt x="1370" y="2381"/>
                    </a:cubicBezTo>
                    <a:cubicBezTo>
                      <a:pt x="1595" y="2381"/>
                      <a:pt x="1823" y="2319"/>
                      <a:pt x="2028" y="2187"/>
                    </a:cubicBezTo>
                    <a:cubicBezTo>
                      <a:pt x="2570" y="1826"/>
                      <a:pt x="2730" y="1083"/>
                      <a:pt x="2369" y="541"/>
                    </a:cubicBezTo>
                    <a:cubicBezTo>
                      <a:pt x="2129" y="188"/>
                      <a:pt x="1754" y="1"/>
                      <a:pt x="1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77" name="Google Shape;3377;p76"/>
          <p:cNvGrpSpPr/>
          <p:nvPr/>
        </p:nvGrpSpPr>
        <p:grpSpPr>
          <a:xfrm>
            <a:off x="4570078" y="2126830"/>
            <a:ext cx="3253228" cy="3108983"/>
            <a:chOff x="5523558" y="1389338"/>
            <a:chExt cx="3613092" cy="3453275"/>
          </a:xfrm>
        </p:grpSpPr>
        <p:grpSp>
          <p:nvGrpSpPr>
            <p:cNvPr id="3378" name="Google Shape;3378;p76"/>
            <p:cNvGrpSpPr/>
            <p:nvPr/>
          </p:nvGrpSpPr>
          <p:grpSpPr>
            <a:xfrm rot="460971">
              <a:off x="5556513" y="1910395"/>
              <a:ext cx="595617" cy="532996"/>
              <a:chOff x="5443923" y="2260623"/>
              <a:chExt cx="595571" cy="532955"/>
            </a:xfrm>
          </p:grpSpPr>
          <p:sp>
            <p:nvSpPr>
              <p:cNvPr id="3379" name="Google Shape;3379;p76"/>
              <p:cNvSpPr/>
              <p:nvPr/>
            </p:nvSpPr>
            <p:spPr>
              <a:xfrm rot="255405">
                <a:off x="5587721" y="2410257"/>
                <a:ext cx="138329" cy="199719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7681" extrusionOk="0">
                    <a:moveTo>
                      <a:pt x="2923" y="0"/>
                    </a:moveTo>
                    <a:cubicBezTo>
                      <a:pt x="2333" y="0"/>
                      <a:pt x="1729" y="279"/>
                      <a:pt x="1306" y="717"/>
                    </a:cubicBezTo>
                    <a:cubicBezTo>
                      <a:pt x="764" y="1299"/>
                      <a:pt x="402" y="2042"/>
                      <a:pt x="262" y="2825"/>
                    </a:cubicBezTo>
                    <a:cubicBezTo>
                      <a:pt x="81" y="3527"/>
                      <a:pt x="1" y="4290"/>
                      <a:pt x="282" y="4952"/>
                    </a:cubicBezTo>
                    <a:cubicBezTo>
                      <a:pt x="703" y="5956"/>
                      <a:pt x="1888" y="6558"/>
                      <a:pt x="2088" y="7622"/>
                    </a:cubicBezTo>
                    <a:cubicBezTo>
                      <a:pt x="2197" y="7661"/>
                      <a:pt x="2308" y="7680"/>
                      <a:pt x="2418" y="7680"/>
                    </a:cubicBezTo>
                    <a:cubicBezTo>
                      <a:pt x="2754" y="7680"/>
                      <a:pt x="3076" y="7503"/>
                      <a:pt x="3273" y="7200"/>
                    </a:cubicBezTo>
                    <a:cubicBezTo>
                      <a:pt x="3493" y="6799"/>
                      <a:pt x="3534" y="6337"/>
                      <a:pt x="3393" y="5896"/>
                    </a:cubicBezTo>
                    <a:cubicBezTo>
                      <a:pt x="3232" y="5474"/>
                      <a:pt x="3012" y="5073"/>
                      <a:pt x="2751" y="4691"/>
                    </a:cubicBezTo>
                    <a:cubicBezTo>
                      <a:pt x="2911" y="4089"/>
                      <a:pt x="2911" y="3447"/>
                      <a:pt x="3092" y="2825"/>
                    </a:cubicBezTo>
                    <a:cubicBezTo>
                      <a:pt x="3855" y="2524"/>
                      <a:pt x="4557" y="2202"/>
                      <a:pt x="5320" y="1901"/>
                    </a:cubicBezTo>
                    <a:cubicBezTo>
                      <a:pt x="5220" y="1058"/>
                      <a:pt x="4316" y="376"/>
                      <a:pt x="3493" y="95"/>
                    </a:cubicBezTo>
                    <a:cubicBezTo>
                      <a:pt x="3310" y="30"/>
                      <a:pt x="3117" y="0"/>
                      <a:pt x="2923" y="0"/>
                    </a:cubicBez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76"/>
              <p:cNvSpPr/>
              <p:nvPr/>
            </p:nvSpPr>
            <p:spPr>
              <a:xfrm rot="255405">
                <a:off x="5551000" y="2404448"/>
                <a:ext cx="138329" cy="199667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7679" extrusionOk="0">
                    <a:moveTo>
                      <a:pt x="2930" y="0"/>
                    </a:moveTo>
                    <a:cubicBezTo>
                      <a:pt x="2332" y="0"/>
                      <a:pt x="1732" y="288"/>
                      <a:pt x="1305" y="715"/>
                    </a:cubicBezTo>
                    <a:cubicBezTo>
                      <a:pt x="764" y="1317"/>
                      <a:pt x="402" y="2039"/>
                      <a:pt x="242" y="2842"/>
                    </a:cubicBezTo>
                    <a:cubicBezTo>
                      <a:pt x="81" y="3525"/>
                      <a:pt x="1" y="4287"/>
                      <a:pt x="282" y="4950"/>
                    </a:cubicBezTo>
                    <a:cubicBezTo>
                      <a:pt x="703" y="5953"/>
                      <a:pt x="1867" y="6556"/>
                      <a:pt x="2088" y="7619"/>
                    </a:cubicBezTo>
                    <a:cubicBezTo>
                      <a:pt x="2198" y="7659"/>
                      <a:pt x="2310" y="7678"/>
                      <a:pt x="2420" y="7678"/>
                    </a:cubicBezTo>
                    <a:cubicBezTo>
                      <a:pt x="2754" y="7678"/>
                      <a:pt x="3071" y="7505"/>
                      <a:pt x="3252" y="7218"/>
                    </a:cubicBezTo>
                    <a:cubicBezTo>
                      <a:pt x="3493" y="6817"/>
                      <a:pt x="3533" y="6335"/>
                      <a:pt x="3373" y="5893"/>
                    </a:cubicBezTo>
                    <a:cubicBezTo>
                      <a:pt x="3232" y="5472"/>
                      <a:pt x="3012" y="5070"/>
                      <a:pt x="2751" y="4709"/>
                    </a:cubicBezTo>
                    <a:cubicBezTo>
                      <a:pt x="2911" y="4087"/>
                      <a:pt x="2911" y="3444"/>
                      <a:pt x="3072" y="2822"/>
                    </a:cubicBezTo>
                    <a:cubicBezTo>
                      <a:pt x="3855" y="2521"/>
                      <a:pt x="4537" y="2220"/>
                      <a:pt x="5320" y="1919"/>
                    </a:cubicBezTo>
                    <a:cubicBezTo>
                      <a:pt x="5219" y="1056"/>
                      <a:pt x="4296" y="373"/>
                      <a:pt x="3493" y="92"/>
                    </a:cubicBezTo>
                    <a:cubicBezTo>
                      <a:pt x="3309" y="30"/>
                      <a:pt x="3120" y="0"/>
                      <a:pt x="2930" y="0"/>
                    </a:cubicBezTo>
                    <a:close/>
                  </a:path>
                </a:pathLst>
              </a:custGeom>
              <a:solidFill>
                <a:srgbClr val="FFB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76"/>
              <p:cNvSpPr/>
              <p:nvPr/>
            </p:nvSpPr>
            <p:spPr>
              <a:xfrm rot="255405">
                <a:off x="5520799" y="2381473"/>
                <a:ext cx="138329" cy="199537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7674" extrusionOk="0">
                    <a:moveTo>
                      <a:pt x="2940" y="1"/>
                    </a:moveTo>
                    <a:cubicBezTo>
                      <a:pt x="2338" y="1"/>
                      <a:pt x="1734" y="278"/>
                      <a:pt x="1305" y="707"/>
                    </a:cubicBezTo>
                    <a:cubicBezTo>
                      <a:pt x="763" y="1309"/>
                      <a:pt x="402" y="2052"/>
                      <a:pt x="241" y="2834"/>
                    </a:cubicBezTo>
                    <a:cubicBezTo>
                      <a:pt x="81" y="3537"/>
                      <a:pt x="0" y="4300"/>
                      <a:pt x="261" y="4962"/>
                    </a:cubicBezTo>
                    <a:cubicBezTo>
                      <a:pt x="703" y="5966"/>
                      <a:pt x="1867" y="6548"/>
                      <a:pt x="2088" y="7612"/>
                    </a:cubicBezTo>
                    <a:cubicBezTo>
                      <a:pt x="2197" y="7653"/>
                      <a:pt x="2311" y="7673"/>
                      <a:pt x="2425" y="7673"/>
                    </a:cubicBezTo>
                    <a:cubicBezTo>
                      <a:pt x="2751" y="7673"/>
                      <a:pt x="3073" y="7508"/>
                      <a:pt x="3252" y="7210"/>
                    </a:cubicBezTo>
                    <a:cubicBezTo>
                      <a:pt x="3473" y="6809"/>
                      <a:pt x="3533" y="6327"/>
                      <a:pt x="3372" y="5905"/>
                    </a:cubicBezTo>
                    <a:cubicBezTo>
                      <a:pt x="3212" y="5484"/>
                      <a:pt x="3011" y="5082"/>
                      <a:pt x="2750" y="4701"/>
                    </a:cubicBezTo>
                    <a:cubicBezTo>
                      <a:pt x="2911" y="4099"/>
                      <a:pt x="2911" y="3457"/>
                      <a:pt x="3071" y="2834"/>
                    </a:cubicBezTo>
                    <a:cubicBezTo>
                      <a:pt x="3854" y="2533"/>
                      <a:pt x="4537" y="2212"/>
                      <a:pt x="5319" y="1911"/>
                    </a:cubicBezTo>
                    <a:cubicBezTo>
                      <a:pt x="5199" y="1068"/>
                      <a:pt x="4316" y="366"/>
                      <a:pt x="3493" y="85"/>
                    </a:cubicBezTo>
                    <a:cubicBezTo>
                      <a:pt x="3312" y="28"/>
                      <a:pt x="3126" y="1"/>
                      <a:pt x="2940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76"/>
              <p:cNvSpPr/>
              <p:nvPr/>
            </p:nvSpPr>
            <p:spPr>
              <a:xfrm rot="255405">
                <a:off x="5461435" y="2280746"/>
                <a:ext cx="560545" cy="492707"/>
              </a:xfrm>
              <a:custGeom>
                <a:avLst/>
                <a:gdLst/>
                <a:ahLst/>
                <a:cxnLst/>
                <a:rect l="l" t="t" r="r" b="b"/>
                <a:pathLst>
                  <a:path w="21558" h="18949" extrusionOk="0">
                    <a:moveTo>
                      <a:pt x="502" y="1"/>
                    </a:moveTo>
                    <a:cubicBezTo>
                      <a:pt x="61" y="623"/>
                      <a:pt x="1" y="1426"/>
                      <a:pt x="322" y="2108"/>
                    </a:cubicBezTo>
                    <a:cubicBezTo>
                      <a:pt x="663" y="2711"/>
                      <a:pt x="1225" y="3132"/>
                      <a:pt x="1767" y="3554"/>
                    </a:cubicBezTo>
                    <a:cubicBezTo>
                      <a:pt x="3453" y="4858"/>
                      <a:pt x="5842" y="6083"/>
                      <a:pt x="7728" y="7347"/>
                    </a:cubicBezTo>
                    <a:cubicBezTo>
                      <a:pt x="8190" y="7648"/>
                      <a:pt x="8431" y="8190"/>
                      <a:pt x="8351" y="8732"/>
                    </a:cubicBezTo>
                    <a:lnTo>
                      <a:pt x="8351" y="8752"/>
                    </a:lnTo>
                    <a:cubicBezTo>
                      <a:pt x="8250" y="9415"/>
                      <a:pt x="7728" y="9916"/>
                      <a:pt x="7066" y="9977"/>
                    </a:cubicBezTo>
                    <a:cubicBezTo>
                      <a:pt x="4778" y="10177"/>
                      <a:pt x="1305" y="11723"/>
                      <a:pt x="1406" y="13810"/>
                    </a:cubicBezTo>
                    <a:cubicBezTo>
                      <a:pt x="2776" y="13539"/>
                      <a:pt x="4371" y="12862"/>
                      <a:pt x="5846" y="12862"/>
                    </a:cubicBezTo>
                    <a:cubicBezTo>
                      <a:pt x="6337" y="12862"/>
                      <a:pt x="6815" y="12937"/>
                      <a:pt x="7267" y="13128"/>
                    </a:cubicBezTo>
                    <a:cubicBezTo>
                      <a:pt x="7728" y="14533"/>
                      <a:pt x="9153" y="15536"/>
                      <a:pt x="10619" y="15737"/>
                    </a:cubicBezTo>
                    <a:cubicBezTo>
                      <a:pt x="10909" y="15780"/>
                      <a:pt x="11205" y="15800"/>
                      <a:pt x="11501" y="15800"/>
                    </a:cubicBezTo>
                    <a:cubicBezTo>
                      <a:pt x="11757" y="15800"/>
                      <a:pt x="12013" y="15785"/>
                      <a:pt x="12265" y="15757"/>
                    </a:cubicBezTo>
                    <a:cubicBezTo>
                      <a:pt x="12399" y="15745"/>
                      <a:pt x="12533" y="15739"/>
                      <a:pt x="12665" y="15739"/>
                    </a:cubicBezTo>
                    <a:cubicBezTo>
                      <a:pt x="14300" y="15739"/>
                      <a:pt x="15800" y="16639"/>
                      <a:pt x="16580" y="18106"/>
                    </a:cubicBezTo>
                    <a:cubicBezTo>
                      <a:pt x="16700" y="18427"/>
                      <a:pt x="16881" y="18708"/>
                      <a:pt x="17122" y="18949"/>
                    </a:cubicBezTo>
                    <a:cubicBezTo>
                      <a:pt x="18607" y="17945"/>
                      <a:pt x="20614" y="15657"/>
                      <a:pt x="21558" y="14653"/>
                    </a:cubicBezTo>
                    <a:cubicBezTo>
                      <a:pt x="19691" y="11562"/>
                      <a:pt x="13509" y="7427"/>
                      <a:pt x="10418" y="5561"/>
                    </a:cubicBezTo>
                    <a:cubicBezTo>
                      <a:pt x="6946" y="3453"/>
                      <a:pt x="3975" y="2108"/>
                      <a:pt x="502" y="1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3" name="Google Shape;3383;p76"/>
            <p:cNvGrpSpPr/>
            <p:nvPr/>
          </p:nvGrpSpPr>
          <p:grpSpPr>
            <a:xfrm>
              <a:off x="5948000" y="1389338"/>
              <a:ext cx="3188650" cy="3453275"/>
              <a:chOff x="8698975" y="1780188"/>
              <a:chExt cx="3188650" cy="3453275"/>
            </a:xfrm>
          </p:grpSpPr>
          <p:sp>
            <p:nvSpPr>
              <p:cNvPr id="3384" name="Google Shape;3384;p76"/>
              <p:cNvSpPr/>
              <p:nvPr/>
            </p:nvSpPr>
            <p:spPr>
              <a:xfrm>
                <a:off x="10119550" y="2059313"/>
                <a:ext cx="150725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6132" extrusionOk="0">
                    <a:moveTo>
                      <a:pt x="1764" y="1"/>
                    </a:moveTo>
                    <a:cubicBezTo>
                      <a:pt x="1530" y="1"/>
                      <a:pt x="1309" y="58"/>
                      <a:pt x="1161" y="240"/>
                    </a:cubicBezTo>
                    <a:cubicBezTo>
                      <a:pt x="1047" y="399"/>
                      <a:pt x="979" y="581"/>
                      <a:pt x="956" y="763"/>
                    </a:cubicBezTo>
                    <a:cubicBezTo>
                      <a:pt x="888" y="1013"/>
                      <a:pt x="842" y="1263"/>
                      <a:pt x="774" y="1514"/>
                    </a:cubicBezTo>
                    <a:cubicBezTo>
                      <a:pt x="683" y="1991"/>
                      <a:pt x="592" y="2492"/>
                      <a:pt x="524" y="2992"/>
                    </a:cubicBezTo>
                    <a:cubicBezTo>
                      <a:pt x="478" y="3356"/>
                      <a:pt x="456" y="3697"/>
                      <a:pt x="410" y="4061"/>
                    </a:cubicBezTo>
                    <a:cubicBezTo>
                      <a:pt x="1" y="6836"/>
                      <a:pt x="410" y="9794"/>
                      <a:pt x="1024" y="12478"/>
                    </a:cubicBezTo>
                    <a:cubicBezTo>
                      <a:pt x="1297" y="13638"/>
                      <a:pt x="1593" y="14798"/>
                      <a:pt x="1911" y="15958"/>
                    </a:cubicBezTo>
                    <a:cubicBezTo>
                      <a:pt x="1941" y="16078"/>
                      <a:pt x="2050" y="16132"/>
                      <a:pt x="2166" y="16132"/>
                    </a:cubicBezTo>
                    <a:cubicBezTo>
                      <a:pt x="2315" y="16132"/>
                      <a:pt x="2477" y="16043"/>
                      <a:pt x="2503" y="15890"/>
                    </a:cubicBezTo>
                    <a:cubicBezTo>
                      <a:pt x="2708" y="13888"/>
                      <a:pt x="3140" y="11909"/>
                      <a:pt x="3799" y="9998"/>
                    </a:cubicBezTo>
                    <a:cubicBezTo>
                      <a:pt x="4436" y="8247"/>
                      <a:pt x="5301" y="6586"/>
                      <a:pt x="5665" y="4744"/>
                    </a:cubicBezTo>
                    <a:cubicBezTo>
                      <a:pt x="5847" y="3902"/>
                      <a:pt x="6029" y="2833"/>
                      <a:pt x="5710" y="2014"/>
                    </a:cubicBezTo>
                    <a:cubicBezTo>
                      <a:pt x="5392" y="1218"/>
                      <a:pt x="4573" y="877"/>
                      <a:pt x="3822" y="581"/>
                    </a:cubicBezTo>
                    <a:cubicBezTo>
                      <a:pt x="3367" y="376"/>
                      <a:pt x="2912" y="217"/>
                      <a:pt x="2435" y="103"/>
                    </a:cubicBezTo>
                    <a:cubicBezTo>
                      <a:pt x="2241" y="58"/>
                      <a:pt x="19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76"/>
              <p:cNvSpPr/>
              <p:nvPr/>
            </p:nvSpPr>
            <p:spPr>
              <a:xfrm>
                <a:off x="10272525" y="2493513"/>
                <a:ext cx="474325" cy="988675"/>
              </a:xfrm>
              <a:custGeom>
                <a:avLst/>
                <a:gdLst/>
                <a:ahLst/>
                <a:cxnLst/>
                <a:rect l="l" t="t" r="r" b="b"/>
                <a:pathLst>
                  <a:path w="18973" h="39547" extrusionOk="0">
                    <a:moveTo>
                      <a:pt x="2298" y="1"/>
                    </a:moveTo>
                    <a:lnTo>
                      <a:pt x="183" y="33599"/>
                    </a:lnTo>
                    <a:cubicBezTo>
                      <a:pt x="1" y="36465"/>
                      <a:pt x="2184" y="38944"/>
                      <a:pt x="5051" y="39126"/>
                    </a:cubicBezTo>
                    <a:lnTo>
                      <a:pt x="11306" y="39536"/>
                    </a:lnTo>
                    <a:cubicBezTo>
                      <a:pt x="11418" y="39543"/>
                      <a:pt x="11529" y="39546"/>
                      <a:pt x="11640" y="39546"/>
                    </a:cubicBezTo>
                    <a:cubicBezTo>
                      <a:pt x="14362" y="39546"/>
                      <a:pt x="16659" y="37422"/>
                      <a:pt x="16834" y="34668"/>
                    </a:cubicBezTo>
                    <a:lnTo>
                      <a:pt x="18972" y="1070"/>
                    </a:lnTo>
                    <a:lnTo>
                      <a:pt x="2298" y="1"/>
                    </a:lnTo>
                    <a:close/>
                  </a:path>
                </a:pathLst>
              </a:custGeom>
              <a:solidFill>
                <a:srgbClr val="DB7D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76"/>
              <p:cNvSpPr/>
              <p:nvPr/>
            </p:nvSpPr>
            <p:spPr>
              <a:xfrm>
                <a:off x="10116150" y="1927638"/>
                <a:ext cx="696075" cy="845700"/>
              </a:xfrm>
              <a:custGeom>
                <a:avLst/>
                <a:gdLst/>
                <a:ahLst/>
                <a:cxnLst/>
                <a:rect l="l" t="t" r="r" b="b"/>
                <a:pathLst>
                  <a:path w="27843" h="33828" extrusionOk="0">
                    <a:moveTo>
                      <a:pt x="14094" y="1"/>
                    </a:moveTo>
                    <a:cubicBezTo>
                      <a:pt x="8087" y="1"/>
                      <a:pt x="2051" y="4274"/>
                      <a:pt x="910" y="12536"/>
                    </a:cubicBezTo>
                    <a:cubicBezTo>
                      <a:pt x="887" y="12695"/>
                      <a:pt x="865" y="12854"/>
                      <a:pt x="842" y="13013"/>
                    </a:cubicBezTo>
                    <a:cubicBezTo>
                      <a:pt x="23" y="20611"/>
                      <a:pt x="0" y="31735"/>
                      <a:pt x="3958" y="33259"/>
                    </a:cubicBezTo>
                    <a:cubicBezTo>
                      <a:pt x="4880" y="33614"/>
                      <a:pt x="6192" y="33828"/>
                      <a:pt x="7742" y="33828"/>
                    </a:cubicBezTo>
                    <a:cubicBezTo>
                      <a:pt x="12846" y="33828"/>
                      <a:pt x="20530" y="31504"/>
                      <a:pt x="25364" y="24228"/>
                    </a:cubicBezTo>
                    <a:cubicBezTo>
                      <a:pt x="27525" y="20929"/>
                      <a:pt x="27843" y="15834"/>
                      <a:pt x="26728" y="10921"/>
                    </a:cubicBezTo>
                    <a:cubicBezTo>
                      <a:pt x="25045" y="3568"/>
                      <a:pt x="19582" y="1"/>
                      <a:pt x="14094" y="1"/>
                    </a:cubicBezTo>
                    <a:close/>
                  </a:path>
                </a:pathLst>
              </a:custGeom>
              <a:solidFill>
                <a:srgbClr val="FA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76"/>
              <p:cNvSpPr/>
              <p:nvPr/>
            </p:nvSpPr>
            <p:spPr>
              <a:xfrm>
                <a:off x="10143425" y="2243588"/>
                <a:ext cx="90450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8929" extrusionOk="0">
                    <a:moveTo>
                      <a:pt x="3129" y="0"/>
                    </a:moveTo>
                    <a:cubicBezTo>
                      <a:pt x="3109" y="0"/>
                      <a:pt x="3088" y="10"/>
                      <a:pt x="3072" y="34"/>
                    </a:cubicBezTo>
                    <a:cubicBezTo>
                      <a:pt x="2776" y="853"/>
                      <a:pt x="1" y="8019"/>
                      <a:pt x="797" y="8587"/>
                    </a:cubicBezTo>
                    <a:cubicBezTo>
                      <a:pt x="1184" y="8860"/>
                      <a:pt x="1798" y="8928"/>
                      <a:pt x="2367" y="8928"/>
                    </a:cubicBezTo>
                    <a:cubicBezTo>
                      <a:pt x="2776" y="8928"/>
                      <a:pt x="3186" y="8906"/>
                      <a:pt x="3572" y="8837"/>
                    </a:cubicBezTo>
                    <a:cubicBezTo>
                      <a:pt x="3595" y="8837"/>
                      <a:pt x="3618" y="8815"/>
                      <a:pt x="3618" y="8769"/>
                    </a:cubicBezTo>
                    <a:cubicBezTo>
                      <a:pt x="3618" y="8746"/>
                      <a:pt x="3595" y="8724"/>
                      <a:pt x="3550" y="8724"/>
                    </a:cubicBezTo>
                    <a:cubicBezTo>
                      <a:pt x="3550" y="8724"/>
                      <a:pt x="2996" y="8816"/>
                      <a:pt x="2363" y="8816"/>
                    </a:cubicBezTo>
                    <a:cubicBezTo>
                      <a:pt x="1822" y="8816"/>
                      <a:pt x="1222" y="8748"/>
                      <a:pt x="865" y="8496"/>
                    </a:cubicBezTo>
                    <a:cubicBezTo>
                      <a:pt x="319" y="8109"/>
                      <a:pt x="1957" y="3242"/>
                      <a:pt x="3186" y="80"/>
                    </a:cubicBezTo>
                    <a:cubicBezTo>
                      <a:pt x="3200" y="35"/>
                      <a:pt x="3167" y="0"/>
                      <a:pt x="3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76"/>
              <p:cNvSpPr/>
              <p:nvPr/>
            </p:nvSpPr>
            <p:spPr>
              <a:xfrm>
                <a:off x="10150075" y="2566688"/>
                <a:ext cx="13007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0" extrusionOk="0">
                    <a:moveTo>
                      <a:pt x="5071" y="1"/>
                    </a:moveTo>
                    <a:cubicBezTo>
                      <a:pt x="5060" y="1"/>
                      <a:pt x="5048" y="3"/>
                      <a:pt x="5035" y="8"/>
                    </a:cubicBezTo>
                    <a:cubicBezTo>
                      <a:pt x="5020" y="8"/>
                      <a:pt x="3823" y="345"/>
                      <a:pt x="2343" y="345"/>
                    </a:cubicBezTo>
                    <a:cubicBezTo>
                      <a:pt x="1649" y="345"/>
                      <a:pt x="893" y="271"/>
                      <a:pt x="167" y="53"/>
                    </a:cubicBezTo>
                    <a:cubicBezTo>
                      <a:pt x="155" y="48"/>
                      <a:pt x="143" y="46"/>
                      <a:pt x="132" y="46"/>
                    </a:cubicBezTo>
                    <a:cubicBezTo>
                      <a:pt x="41" y="46"/>
                      <a:pt x="0" y="195"/>
                      <a:pt x="122" y="235"/>
                    </a:cubicBezTo>
                    <a:cubicBezTo>
                      <a:pt x="785" y="425"/>
                      <a:pt x="1480" y="520"/>
                      <a:pt x="2181" y="520"/>
                    </a:cubicBezTo>
                    <a:cubicBezTo>
                      <a:pt x="2321" y="520"/>
                      <a:pt x="2461" y="516"/>
                      <a:pt x="2601" y="508"/>
                    </a:cubicBezTo>
                    <a:cubicBezTo>
                      <a:pt x="3443" y="508"/>
                      <a:pt x="4284" y="395"/>
                      <a:pt x="5081" y="190"/>
                    </a:cubicBezTo>
                    <a:cubicBezTo>
                      <a:pt x="5202" y="149"/>
                      <a:pt x="5161" y="1"/>
                      <a:pt x="5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76"/>
              <p:cNvSpPr/>
              <p:nvPr/>
            </p:nvSpPr>
            <p:spPr>
              <a:xfrm>
                <a:off x="10133200" y="2277963"/>
                <a:ext cx="37550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822" extrusionOk="0">
                    <a:moveTo>
                      <a:pt x="761" y="0"/>
                    </a:moveTo>
                    <a:cubicBezTo>
                      <a:pt x="750" y="0"/>
                      <a:pt x="739" y="1"/>
                      <a:pt x="728" y="1"/>
                    </a:cubicBezTo>
                    <a:cubicBezTo>
                      <a:pt x="319" y="1"/>
                      <a:pt x="1" y="411"/>
                      <a:pt x="23" y="934"/>
                    </a:cubicBezTo>
                    <a:cubicBezTo>
                      <a:pt x="46" y="1434"/>
                      <a:pt x="387" y="1821"/>
                      <a:pt x="774" y="1821"/>
                    </a:cubicBezTo>
                    <a:cubicBezTo>
                      <a:pt x="1183" y="1798"/>
                      <a:pt x="1502" y="1389"/>
                      <a:pt x="1502" y="888"/>
                    </a:cubicBezTo>
                    <a:cubicBezTo>
                      <a:pt x="1480" y="401"/>
                      <a:pt x="1156" y="0"/>
                      <a:pt x="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76"/>
              <p:cNvSpPr/>
              <p:nvPr/>
            </p:nvSpPr>
            <p:spPr>
              <a:xfrm>
                <a:off x="10333375" y="2266038"/>
                <a:ext cx="50075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322" extrusionOk="0">
                    <a:moveTo>
                      <a:pt x="979" y="1"/>
                    </a:moveTo>
                    <a:cubicBezTo>
                      <a:pt x="433" y="23"/>
                      <a:pt x="1" y="546"/>
                      <a:pt x="23" y="1183"/>
                    </a:cubicBezTo>
                    <a:cubicBezTo>
                      <a:pt x="23" y="1829"/>
                      <a:pt x="459" y="2322"/>
                      <a:pt x="989" y="2322"/>
                    </a:cubicBezTo>
                    <a:cubicBezTo>
                      <a:pt x="1000" y="2322"/>
                      <a:pt x="1012" y="2321"/>
                      <a:pt x="1024" y="2321"/>
                    </a:cubicBezTo>
                    <a:cubicBezTo>
                      <a:pt x="1570" y="2321"/>
                      <a:pt x="2002" y="1775"/>
                      <a:pt x="1980" y="1138"/>
                    </a:cubicBezTo>
                    <a:cubicBezTo>
                      <a:pt x="1957" y="501"/>
                      <a:pt x="1525" y="1"/>
                      <a:pt x="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76"/>
              <p:cNvSpPr/>
              <p:nvPr/>
            </p:nvSpPr>
            <p:spPr>
              <a:xfrm>
                <a:off x="10338500" y="2335938"/>
                <a:ext cx="18597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4304" extrusionOk="0">
                    <a:moveTo>
                      <a:pt x="3810" y="1"/>
                    </a:moveTo>
                    <a:cubicBezTo>
                      <a:pt x="3761" y="1"/>
                      <a:pt x="3712" y="1"/>
                      <a:pt x="3663" y="2"/>
                    </a:cubicBezTo>
                    <a:cubicBezTo>
                      <a:pt x="1615" y="71"/>
                      <a:pt x="0" y="1072"/>
                      <a:pt x="23" y="2254"/>
                    </a:cubicBezTo>
                    <a:cubicBezTo>
                      <a:pt x="68" y="3409"/>
                      <a:pt x="1650" y="4303"/>
                      <a:pt x="3630" y="4303"/>
                    </a:cubicBezTo>
                    <a:cubicBezTo>
                      <a:pt x="3678" y="4303"/>
                      <a:pt x="3727" y="4303"/>
                      <a:pt x="3776" y="4302"/>
                    </a:cubicBezTo>
                    <a:cubicBezTo>
                      <a:pt x="5824" y="4234"/>
                      <a:pt x="7439" y="3233"/>
                      <a:pt x="7416" y="2050"/>
                    </a:cubicBezTo>
                    <a:cubicBezTo>
                      <a:pt x="7372" y="895"/>
                      <a:pt x="5789" y="1"/>
                      <a:pt x="3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76"/>
              <p:cNvSpPr/>
              <p:nvPr/>
            </p:nvSpPr>
            <p:spPr>
              <a:xfrm>
                <a:off x="10124675" y="2341663"/>
                <a:ext cx="36975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3300" extrusionOk="0">
                    <a:moveTo>
                      <a:pt x="205" y="1"/>
                    </a:moveTo>
                    <a:lnTo>
                      <a:pt x="205" y="1"/>
                    </a:lnTo>
                    <a:cubicBezTo>
                      <a:pt x="228" y="1070"/>
                      <a:pt x="0" y="2594"/>
                      <a:pt x="91" y="3299"/>
                    </a:cubicBezTo>
                    <a:cubicBezTo>
                      <a:pt x="842" y="2890"/>
                      <a:pt x="1479" y="2253"/>
                      <a:pt x="1456" y="1593"/>
                    </a:cubicBezTo>
                    <a:cubicBezTo>
                      <a:pt x="1433" y="956"/>
                      <a:pt x="1047" y="388"/>
                      <a:pt x="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76"/>
              <p:cNvSpPr/>
              <p:nvPr/>
            </p:nvSpPr>
            <p:spPr>
              <a:xfrm>
                <a:off x="10311200" y="2204588"/>
                <a:ext cx="17802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2232" extrusionOk="0">
                    <a:moveTo>
                      <a:pt x="6117" y="1"/>
                    </a:moveTo>
                    <a:cubicBezTo>
                      <a:pt x="6103" y="1"/>
                      <a:pt x="6089" y="1"/>
                      <a:pt x="6074" y="2"/>
                    </a:cubicBezTo>
                    <a:lnTo>
                      <a:pt x="933" y="298"/>
                    </a:lnTo>
                    <a:cubicBezTo>
                      <a:pt x="410" y="320"/>
                      <a:pt x="0" y="775"/>
                      <a:pt x="23" y="1298"/>
                    </a:cubicBezTo>
                    <a:cubicBezTo>
                      <a:pt x="45" y="1830"/>
                      <a:pt x="477" y="2232"/>
                      <a:pt x="1004" y="2232"/>
                    </a:cubicBezTo>
                    <a:cubicBezTo>
                      <a:pt x="1018" y="2232"/>
                      <a:pt x="1032" y="2232"/>
                      <a:pt x="1047" y="2231"/>
                    </a:cubicBezTo>
                    <a:lnTo>
                      <a:pt x="6188" y="1935"/>
                    </a:lnTo>
                    <a:cubicBezTo>
                      <a:pt x="6711" y="1913"/>
                      <a:pt x="7120" y="1458"/>
                      <a:pt x="7098" y="912"/>
                    </a:cubicBezTo>
                    <a:cubicBezTo>
                      <a:pt x="7076" y="402"/>
                      <a:pt x="6644" y="1"/>
                      <a:pt x="6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76"/>
              <p:cNvSpPr/>
              <p:nvPr/>
            </p:nvSpPr>
            <p:spPr>
              <a:xfrm>
                <a:off x="10091125" y="2208238"/>
                <a:ext cx="11262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2419" extrusionOk="0">
                    <a:moveTo>
                      <a:pt x="1059" y="0"/>
                    </a:moveTo>
                    <a:cubicBezTo>
                      <a:pt x="601" y="0"/>
                      <a:pt x="193" y="322"/>
                      <a:pt x="91" y="788"/>
                    </a:cubicBezTo>
                    <a:cubicBezTo>
                      <a:pt x="0" y="1312"/>
                      <a:pt x="341" y="1812"/>
                      <a:pt x="865" y="1926"/>
                    </a:cubicBezTo>
                    <a:lnTo>
                      <a:pt x="3276" y="2404"/>
                    </a:lnTo>
                    <a:cubicBezTo>
                      <a:pt x="3333" y="2413"/>
                      <a:pt x="3390" y="2418"/>
                      <a:pt x="3446" y="2418"/>
                    </a:cubicBezTo>
                    <a:cubicBezTo>
                      <a:pt x="3904" y="2418"/>
                      <a:pt x="4312" y="2099"/>
                      <a:pt x="4413" y="1653"/>
                    </a:cubicBezTo>
                    <a:cubicBezTo>
                      <a:pt x="4504" y="1107"/>
                      <a:pt x="4163" y="606"/>
                      <a:pt x="3640" y="515"/>
                    </a:cubicBezTo>
                    <a:lnTo>
                      <a:pt x="1229" y="15"/>
                    </a:lnTo>
                    <a:cubicBezTo>
                      <a:pt x="1172" y="5"/>
                      <a:pt x="1115" y="0"/>
                      <a:pt x="1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76"/>
              <p:cNvSpPr/>
              <p:nvPr/>
            </p:nvSpPr>
            <p:spPr>
              <a:xfrm>
                <a:off x="10734300" y="2284513"/>
                <a:ext cx="242850" cy="270225"/>
              </a:xfrm>
              <a:custGeom>
                <a:avLst/>
                <a:gdLst/>
                <a:ahLst/>
                <a:cxnLst/>
                <a:rect l="l" t="t" r="r" b="b"/>
                <a:pathLst>
                  <a:path w="9714" h="10809" extrusionOk="0">
                    <a:moveTo>
                      <a:pt x="3430" y="0"/>
                    </a:moveTo>
                    <a:cubicBezTo>
                      <a:pt x="2485" y="0"/>
                      <a:pt x="1551" y="232"/>
                      <a:pt x="706" y="695"/>
                    </a:cubicBezTo>
                    <a:lnTo>
                      <a:pt x="1" y="9634"/>
                    </a:lnTo>
                    <a:cubicBezTo>
                      <a:pt x="1010" y="10434"/>
                      <a:pt x="2191" y="10809"/>
                      <a:pt x="3354" y="10809"/>
                    </a:cubicBezTo>
                    <a:cubicBezTo>
                      <a:pt x="5470" y="10809"/>
                      <a:pt x="7529" y="9569"/>
                      <a:pt x="8394" y="7382"/>
                    </a:cubicBezTo>
                    <a:cubicBezTo>
                      <a:pt x="9714" y="4016"/>
                      <a:pt x="7416" y="308"/>
                      <a:pt x="3799" y="12"/>
                    </a:cubicBezTo>
                    <a:cubicBezTo>
                      <a:pt x="3676" y="4"/>
                      <a:pt x="3553" y="0"/>
                      <a:pt x="3430" y="0"/>
                    </a:cubicBezTo>
                    <a:close/>
                  </a:path>
                </a:pathLst>
              </a:custGeom>
              <a:solidFill>
                <a:srgbClr val="FA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76"/>
              <p:cNvSpPr/>
              <p:nvPr/>
            </p:nvSpPr>
            <p:spPr>
              <a:xfrm>
                <a:off x="10769000" y="2361713"/>
                <a:ext cx="1183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4818" extrusionOk="0">
                    <a:moveTo>
                      <a:pt x="4675" y="1"/>
                    </a:moveTo>
                    <a:cubicBezTo>
                      <a:pt x="4663" y="1"/>
                      <a:pt x="4652" y="6"/>
                      <a:pt x="4641" y="18"/>
                    </a:cubicBezTo>
                    <a:lnTo>
                      <a:pt x="23" y="4727"/>
                    </a:lnTo>
                    <a:cubicBezTo>
                      <a:pt x="0" y="4749"/>
                      <a:pt x="23" y="4818"/>
                      <a:pt x="68" y="4818"/>
                    </a:cubicBezTo>
                    <a:lnTo>
                      <a:pt x="2798" y="4522"/>
                    </a:lnTo>
                    <a:cubicBezTo>
                      <a:pt x="2821" y="4522"/>
                      <a:pt x="2844" y="4499"/>
                      <a:pt x="2844" y="4476"/>
                    </a:cubicBezTo>
                    <a:cubicBezTo>
                      <a:pt x="2844" y="4443"/>
                      <a:pt x="2831" y="4422"/>
                      <a:pt x="2816" y="4422"/>
                    </a:cubicBezTo>
                    <a:cubicBezTo>
                      <a:pt x="2810" y="4422"/>
                      <a:pt x="2804" y="4425"/>
                      <a:pt x="2798" y="4431"/>
                    </a:cubicBezTo>
                    <a:lnTo>
                      <a:pt x="205" y="4681"/>
                    </a:lnTo>
                    <a:lnTo>
                      <a:pt x="4709" y="86"/>
                    </a:lnTo>
                    <a:cubicBezTo>
                      <a:pt x="4732" y="63"/>
                      <a:pt x="4732" y="18"/>
                      <a:pt x="4709" y="18"/>
                    </a:cubicBezTo>
                    <a:cubicBezTo>
                      <a:pt x="4698" y="6"/>
                      <a:pt x="4686" y="1"/>
                      <a:pt x="4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76"/>
              <p:cNvSpPr/>
              <p:nvPr/>
            </p:nvSpPr>
            <p:spPr>
              <a:xfrm>
                <a:off x="10051875" y="1780188"/>
                <a:ext cx="843950" cy="692625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27705" extrusionOk="0">
                    <a:moveTo>
                      <a:pt x="17598" y="1"/>
                    </a:moveTo>
                    <a:cubicBezTo>
                      <a:pt x="16824" y="1"/>
                      <a:pt x="16051" y="62"/>
                      <a:pt x="15287" y="190"/>
                    </a:cubicBezTo>
                    <a:cubicBezTo>
                      <a:pt x="13672" y="463"/>
                      <a:pt x="12125" y="1032"/>
                      <a:pt x="10737" y="1896"/>
                    </a:cubicBezTo>
                    <a:cubicBezTo>
                      <a:pt x="9668" y="2556"/>
                      <a:pt x="8372" y="3534"/>
                      <a:pt x="8144" y="4808"/>
                    </a:cubicBezTo>
                    <a:cubicBezTo>
                      <a:pt x="7206" y="4295"/>
                      <a:pt x="6140" y="4021"/>
                      <a:pt x="5088" y="4021"/>
                    </a:cubicBezTo>
                    <a:cubicBezTo>
                      <a:pt x="3716" y="4021"/>
                      <a:pt x="2370" y="4486"/>
                      <a:pt x="1366" y="5490"/>
                    </a:cubicBezTo>
                    <a:cubicBezTo>
                      <a:pt x="456" y="6355"/>
                      <a:pt x="1" y="7606"/>
                      <a:pt x="137" y="8880"/>
                    </a:cubicBezTo>
                    <a:cubicBezTo>
                      <a:pt x="342" y="10199"/>
                      <a:pt x="911" y="11450"/>
                      <a:pt x="1775" y="12497"/>
                    </a:cubicBezTo>
                    <a:cubicBezTo>
                      <a:pt x="3481" y="14612"/>
                      <a:pt x="5938" y="16000"/>
                      <a:pt x="8645" y="16364"/>
                    </a:cubicBezTo>
                    <a:cubicBezTo>
                      <a:pt x="9595" y="16507"/>
                      <a:pt x="10553" y="16578"/>
                      <a:pt x="11512" y="16578"/>
                    </a:cubicBezTo>
                    <a:cubicBezTo>
                      <a:pt x="13285" y="16578"/>
                      <a:pt x="15061" y="16336"/>
                      <a:pt x="16788" y="15863"/>
                    </a:cubicBezTo>
                    <a:cubicBezTo>
                      <a:pt x="18176" y="15499"/>
                      <a:pt x="19518" y="14931"/>
                      <a:pt x="20769" y="14203"/>
                    </a:cubicBezTo>
                    <a:cubicBezTo>
                      <a:pt x="21633" y="13702"/>
                      <a:pt x="22430" y="13088"/>
                      <a:pt x="23135" y="12383"/>
                    </a:cubicBezTo>
                    <a:lnTo>
                      <a:pt x="23135" y="12383"/>
                    </a:lnTo>
                    <a:cubicBezTo>
                      <a:pt x="23021" y="13952"/>
                      <a:pt x="23817" y="15545"/>
                      <a:pt x="24613" y="16864"/>
                    </a:cubicBezTo>
                    <a:cubicBezTo>
                      <a:pt x="25683" y="18593"/>
                      <a:pt x="26979" y="20185"/>
                      <a:pt x="27548" y="22187"/>
                    </a:cubicBezTo>
                    <a:cubicBezTo>
                      <a:pt x="27866" y="23324"/>
                      <a:pt x="28071" y="24507"/>
                      <a:pt x="28117" y="25713"/>
                    </a:cubicBezTo>
                    <a:lnTo>
                      <a:pt x="28117" y="25736"/>
                    </a:lnTo>
                    <a:cubicBezTo>
                      <a:pt x="28094" y="26282"/>
                      <a:pt x="28003" y="26850"/>
                      <a:pt x="27912" y="27396"/>
                    </a:cubicBezTo>
                    <a:cubicBezTo>
                      <a:pt x="27871" y="27587"/>
                      <a:pt x="28042" y="27704"/>
                      <a:pt x="28210" y="27704"/>
                    </a:cubicBezTo>
                    <a:cubicBezTo>
                      <a:pt x="28323" y="27704"/>
                      <a:pt x="28435" y="27651"/>
                      <a:pt x="28480" y="27533"/>
                    </a:cubicBezTo>
                    <a:cubicBezTo>
                      <a:pt x="28958" y="26168"/>
                      <a:pt x="29550" y="24826"/>
                      <a:pt x="30232" y="23552"/>
                    </a:cubicBezTo>
                    <a:cubicBezTo>
                      <a:pt x="30869" y="22346"/>
                      <a:pt x="31642" y="21209"/>
                      <a:pt x="32302" y="20026"/>
                    </a:cubicBezTo>
                    <a:cubicBezTo>
                      <a:pt x="32939" y="18911"/>
                      <a:pt x="33485" y="17728"/>
                      <a:pt x="33621" y="16432"/>
                    </a:cubicBezTo>
                    <a:cubicBezTo>
                      <a:pt x="33758" y="15022"/>
                      <a:pt x="33371" y="13634"/>
                      <a:pt x="32825" y="12360"/>
                    </a:cubicBezTo>
                    <a:cubicBezTo>
                      <a:pt x="32348" y="11109"/>
                      <a:pt x="31551" y="9994"/>
                      <a:pt x="30550" y="9107"/>
                    </a:cubicBezTo>
                    <a:cubicBezTo>
                      <a:pt x="30323" y="8902"/>
                      <a:pt x="30096" y="8720"/>
                      <a:pt x="29845" y="8561"/>
                    </a:cubicBezTo>
                    <a:cubicBezTo>
                      <a:pt x="29800" y="8288"/>
                      <a:pt x="29800" y="8015"/>
                      <a:pt x="29754" y="7765"/>
                    </a:cubicBezTo>
                    <a:cubicBezTo>
                      <a:pt x="29527" y="6332"/>
                      <a:pt x="28890" y="5013"/>
                      <a:pt x="27912" y="3943"/>
                    </a:cubicBezTo>
                    <a:cubicBezTo>
                      <a:pt x="26956" y="2943"/>
                      <a:pt x="25796" y="2124"/>
                      <a:pt x="24500" y="1578"/>
                    </a:cubicBezTo>
                    <a:cubicBezTo>
                      <a:pt x="22370" y="582"/>
                      <a:pt x="19982" y="1"/>
                      <a:pt x="175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76"/>
              <p:cNvSpPr/>
              <p:nvPr/>
            </p:nvSpPr>
            <p:spPr>
              <a:xfrm>
                <a:off x="10153675" y="2877938"/>
                <a:ext cx="565875" cy="1050975"/>
              </a:xfrm>
              <a:custGeom>
                <a:avLst/>
                <a:gdLst/>
                <a:ahLst/>
                <a:cxnLst/>
                <a:rect l="l" t="t" r="r" b="b"/>
                <a:pathLst>
                  <a:path w="22635" h="42039" extrusionOk="0">
                    <a:moveTo>
                      <a:pt x="2639" y="1"/>
                    </a:moveTo>
                    <a:lnTo>
                      <a:pt x="0" y="42038"/>
                    </a:lnTo>
                    <a:lnTo>
                      <a:pt x="22634" y="4732"/>
                    </a:lnTo>
                    <a:lnTo>
                      <a:pt x="22634" y="4732"/>
                    </a:lnTo>
                    <a:cubicBezTo>
                      <a:pt x="22634" y="4733"/>
                      <a:pt x="19084" y="7197"/>
                      <a:pt x="14466" y="7197"/>
                    </a:cubicBezTo>
                    <a:cubicBezTo>
                      <a:pt x="10784" y="7197"/>
                      <a:pt x="6423" y="5631"/>
                      <a:pt x="26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76"/>
              <p:cNvSpPr/>
              <p:nvPr/>
            </p:nvSpPr>
            <p:spPr>
              <a:xfrm>
                <a:off x="8698975" y="2583363"/>
                <a:ext cx="1605425" cy="2650100"/>
              </a:xfrm>
              <a:custGeom>
                <a:avLst/>
                <a:gdLst/>
                <a:ahLst/>
                <a:cxnLst/>
                <a:rect l="l" t="t" r="r" b="b"/>
                <a:pathLst>
                  <a:path w="64217" h="106004" extrusionOk="0">
                    <a:moveTo>
                      <a:pt x="3390" y="1"/>
                    </a:moveTo>
                    <a:lnTo>
                      <a:pt x="0" y="10783"/>
                    </a:lnTo>
                    <a:cubicBezTo>
                      <a:pt x="0" y="10783"/>
                      <a:pt x="10351" y="57256"/>
                      <a:pt x="14923" y="57961"/>
                    </a:cubicBezTo>
                    <a:cubicBezTo>
                      <a:pt x="15012" y="57976"/>
                      <a:pt x="15110" y="57983"/>
                      <a:pt x="15216" y="57983"/>
                    </a:cubicBezTo>
                    <a:cubicBezTo>
                      <a:pt x="20510" y="57983"/>
                      <a:pt x="46154" y="40515"/>
                      <a:pt x="46155" y="40514"/>
                    </a:cubicBezTo>
                    <a:lnTo>
                      <a:pt x="46155" y="40514"/>
                    </a:lnTo>
                    <a:lnTo>
                      <a:pt x="25136" y="106004"/>
                    </a:lnTo>
                    <a:lnTo>
                      <a:pt x="49840" y="106004"/>
                    </a:lnTo>
                    <a:lnTo>
                      <a:pt x="61077" y="46428"/>
                    </a:lnTo>
                    <a:lnTo>
                      <a:pt x="64217" y="11738"/>
                    </a:lnTo>
                    <a:cubicBezTo>
                      <a:pt x="64217" y="11738"/>
                      <a:pt x="61490" y="10852"/>
                      <a:pt x="57858" y="10852"/>
                    </a:cubicBezTo>
                    <a:cubicBezTo>
                      <a:pt x="54531" y="10852"/>
                      <a:pt x="50444" y="11596"/>
                      <a:pt x="46997" y="14445"/>
                    </a:cubicBezTo>
                    <a:cubicBezTo>
                      <a:pt x="45586" y="15583"/>
                      <a:pt x="44040" y="16584"/>
                      <a:pt x="42402" y="17402"/>
                    </a:cubicBezTo>
                    <a:lnTo>
                      <a:pt x="18289" y="29686"/>
                    </a:lnTo>
                    <a:lnTo>
                      <a:pt x="33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76"/>
              <p:cNvSpPr/>
              <p:nvPr/>
            </p:nvSpPr>
            <p:spPr>
              <a:xfrm>
                <a:off x="9944975" y="2940663"/>
                <a:ext cx="1942650" cy="2292800"/>
              </a:xfrm>
              <a:custGeom>
                <a:avLst/>
                <a:gdLst/>
                <a:ahLst/>
                <a:cxnLst/>
                <a:rect l="l" t="t" r="r" b="b"/>
                <a:pathLst>
                  <a:path w="77706" h="91712" extrusionOk="0">
                    <a:moveTo>
                      <a:pt x="36439" y="1"/>
                    </a:moveTo>
                    <a:cubicBezTo>
                      <a:pt x="33427" y="1"/>
                      <a:pt x="31005" y="131"/>
                      <a:pt x="31005" y="131"/>
                    </a:cubicBezTo>
                    <a:lnTo>
                      <a:pt x="11237" y="32136"/>
                    </a:lnTo>
                    <a:lnTo>
                      <a:pt x="0" y="91712"/>
                    </a:lnTo>
                    <a:lnTo>
                      <a:pt x="46746" y="91712"/>
                    </a:lnTo>
                    <a:lnTo>
                      <a:pt x="46177" y="74219"/>
                    </a:lnTo>
                    <a:cubicBezTo>
                      <a:pt x="46177" y="74219"/>
                      <a:pt x="77705" y="70557"/>
                      <a:pt x="75749" y="53815"/>
                    </a:cubicBezTo>
                    <a:cubicBezTo>
                      <a:pt x="73770" y="37073"/>
                      <a:pt x="50613" y="2587"/>
                      <a:pt x="46746" y="1040"/>
                    </a:cubicBezTo>
                    <a:cubicBezTo>
                      <a:pt x="44625" y="192"/>
                      <a:pt x="40097" y="1"/>
                      <a:pt x="36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76"/>
              <p:cNvSpPr/>
              <p:nvPr/>
            </p:nvSpPr>
            <p:spPr>
              <a:xfrm>
                <a:off x="9977375" y="3718263"/>
                <a:ext cx="259975" cy="1485650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59426" extrusionOk="0">
                    <a:moveTo>
                      <a:pt x="10154" y="0"/>
                    </a:moveTo>
                    <a:cubicBezTo>
                      <a:pt x="10058" y="0"/>
                      <a:pt x="9962" y="60"/>
                      <a:pt x="9941" y="191"/>
                    </a:cubicBezTo>
                    <a:cubicBezTo>
                      <a:pt x="8713" y="7629"/>
                      <a:pt x="7371" y="15227"/>
                      <a:pt x="6074" y="22551"/>
                    </a:cubicBezTo>
                    <a:cubicBezTo>
                      <a:pt x="3936" y="34517"/>
                      <a:pt x="1752" y="46891"/>
                      <a:pt x="1" y="59175"/>
                    </a:cubicBezTo>
                    <a:cubicBezTo>
                      <a:pt x="1" y="59311"/>
                      <a:pt x="69" y="59425"/>
                      <a:pt x="183" y="59425"/>
                    </a:cubicBezTo>
                    <a:lnTo>
                      <a:pt x="228" y="59425"/>
                    </a:lnTo>
                    <a:cubicBezTo>
                      <a:pt x="342" y="59425"/>
                      <a:pt x="410" y="59357"/>
                      <a:pt x="433" y="59243"/>
                    </a:cubicBezTo>
                    <a:cubicBezTo>
                      <a:pt x="2184" y="46960"/>
                      <a:pt x="4368" y="34585"/>
                      <a:pt x="6484" y="22620"/>
                    </a:cubicBezTo>
                    <a:cubicBezTo>
                      <a:pt x="7803" y="15295"/>
                      <a:pt x="9145" y="7720"/>
                      <a:pt x="10374" y="259"/>
                    </a:cubicBezTo>
                    <a:cubicBezTo>
                      <a:pt x="10399" y="94"/>
                      <a:pt x="10276" y="0"/>
                      <a:pt x="10154" y="0"/>
                    </a:cubicBezTo>
                    <a:close/>
                  </a:path>
                </a:pathLst>
              </a:custGeom>
              <a:solidFill>
                <a:srgbClr val="302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76"/>
              <p:cNvSpPr/>
              <p:nvPr/>
            </p:nvSpPr>
            <p:spPr>
              <a:xfrm>
                <a:off x="9336475" y="3988588"/>
                <a:ext cx="760350" cy="95940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38376" extrusionOk="0">
                    <a:moveTo>
                      <a:pt x="24272" y="1"/>
                    </a:moveTo>
                    <a:lnTo>
                      <a:pt x="0" y="342"/>
                    </a:lnTo>
                    <a:lnTo>
                      <a:pt x="5187" y="37807"/>
                    </a:lnTo>
                    <a:lnTo>
                      <a:pt x="30414" y="38376"/>
                    </a:lnTo>
                    <a:lnTo>
                      <a:pt x="30414" y="38376"/>
                    </a:lnTo>
                    <a:lnTo>
                      <a:pt x="24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76"/>
              <p:cNvSpPr/>
              <p:nvPr/>
            </p:nvSpPr>
            <p:spPr>
              <a:xfrm>
                <a:off x="9366600" y="4028413"/>
                <a:ext cx="700650" cy="879775"/>
              </a:xfrm>
              <a:custGeom>
                <a:avLst/>
                <a:gdLst/>
                <a:ahLst/>
                <a:cxnLst/>
                <a:rect l="l" t="t" r="r" b="b"/>
                <a:pathLst>
                  <a:path w="28026" h="35191" extrusionOk="0">
                    <a:moveTo>
                      <a:pt x="22021" y="432"/>
                    </a:moveTo>
                    <a:lnTo>
                      <a:pt x="27525" y="34758"/>
                    </a:lnTo>
                    <a:lnTo>
                      <a:pt x="5119" y="34235"/>
                    </a:lnTo>
                    <a:lnTo>
                      <a:pt x="479" y="728"/>
                    </a:lnTo>
                    <a:lnTo>
                      <a:pt x="22021" y="432"/>
                    </a:lnTo>
                    <a:close/>
                    <a:moveTo>
                      <a:pt x="22202" y="0"/>
                    </a:moveTo>
                    <a:lnTo>
                      <a:pt x="228" y="296"/>
                    </a:lnTo>
                    <a:cubicBezTo>
                      <a:pt x="92" y="296"/>
                      <a:pt x="1" y="410"/>
                      <a:pt x="24" y="546"/>
                    </a:cubicBezTo>
                    <a:lnTo>
                      <a:pt x="4710" y="34485"/>
                    </a:lnTo>
                    <a:cubicBezTo>
                      <a:pt x="4732" y="34599"/>
                      <a:pt x="4823" y="34667"/>
                      <a:pt x="4914" y="34667"/>
                    </a:cubicBezTo>
                    <a:lnTo>
                      <a:pt x="27776" y="35190"/>
                    </a:lnTo>
                    <a:cubicBezTo>
                      <a:pt x="27912" y="35190"/>
                      <a:pt x="28026" y="35077"/>
                      <a:pt x="28003" y="34940"/>
                    </a:cubicBezTo>
                    <a:lnTo>
                      <a:pt x="22430" y="182"/>
                    </a:lnTo>
                    <a:cubicBezTo>
                      <a:pt x="22407" y="68"/>
                      <a:pt x="22316" y="0"/>
                      <a:pt x="22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76"/>
              <p:cNvSpPr/>
              <p:nvPr/>
            </p:nvSpPr>
            <p:spPr>
              <a:xfrm>
                <a:off x="9700425" y="4535013"/>
                <a:ext cx="561900" cy="396100"/>
              </a:xfrm>
              <a:custGeom>
                <a:avLst/>
                <a:gdLst/>
                <a:ahLst/>
                <a:cxnLst/>
                <a:rect l="l" t="t" r="r" b="b"/>
                <a:pathLst>
                  <a:path w="22476" h="15844" extrusionOk="0">
                    <a:moveTo>
                      <a:pt x="13606" y="1"/>
                    </a:moveTo>
                    <a:cubicBezTo>
                      <a:pt x="13418" y="1"/>
                      <a:pt x="13232" y="153"/>
                      <a:pt x="13262" y="368"/>
                    </a:cubicBezTo>
                    <a:lnTo>
                      <a:pt x="14013" y="7192"/>
                    </a:lnTo>
                    <a:lnTo>
                      <a:pt x="2503" y="7784"/>
                    </a:lnTo>
                    <a:cubicBezTo>
                      <a:pt x="2503" y="7784"/>
                      <a:pt x="1" y="14017"/>
                      <a:pt x="1206" y="15450"/>
                    </a:cubicBezTo>
                    <a:cubicBezTo>
                      <a:pt x="1443" y="15731"/>
                      <a:pt x="2220" y="15844"/>
                      <a:pt x="3317" y="15844"/>
                    </a:cubicBezTo>
                    <a:cubicBezTo>
                      <a:pt x="7807" y="15844"/>
                      <a:pt x="17653" y="13948"/>
                      <a:pt x="17653" y="13948"/>
                    </a:cubicBezTo>
                    <a:lnTo>
                      <a:pt x="22475" y="13448"/>
                    </a:lnTo>
                    <a:lnTo>
                      <a:pt x="20314" y="5691"/>
                    </a:lnTo>
                    <a:lnTo>
                      <a:pt x="16538" y="6737"/>
                    </a:lnTo>
                    <a:cubicBezTo>
                      <a:pt x="15947" y="4235"/>
                      <a:pt x="15105" y="1665"/>
                      <a:pt x="13854" y="118"/>
                    </a:cubicBezTo>
                    <a:cubicBezTo>
                      <a:pt x="13787" y="36"/>
                      <a:pt x="13696" y="1"/>
                      <a:pt x="13606" y="1"/>
                    </a:cubicBezTo>
                    <a:close/>
                  </a:path>
                </a:pathLst>
              </a:custGeom>
              <a:solidFill>
                <a:srgbClr val="FA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76"/>
              <p:cNvSpPr/>
              <p:nvPr/>
            </p:nvSpPr>
            <p:spPr>
              <a:xfrm>
                <a:off x="9749350" y="4756313"/>
                <a:ext cx="232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6" extrusionOk="0">
                    <a:moveTo>
                      <a:pt x="227" y="1"/>
                    </a:moveTo>
                    <a:cubicBezTo>
                      <a:pt x="114" y="1"/>
                      <a:pt x="23" y="92"/>
                      <a:pt x="0" y="206"/>
                    </a:cubicBezTo>
                    <a:cubicBezTo>
                      <a:pt x="0" y="319"/>
                      <a:pt x="91" y="433"/>
                      <a:pt x="205" y="433"/>
                    </a:cubicBezTo>
                    <a:lnTo>
                      <a:pt x="8985" y="865"/>
                    </a:lnTo>
                    <a:lnTo>
                      <a:pt x="9008" y="865"/>
                    </a:lnTo>
                    <a:cubicBezTo>
                      <a:pt x="9304" y="865"/>
                      <a:pt x="9304" y="433"/>
                      <a:pt x="9008" y="433"/>
                    </a:cubicBez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76"/>
              <p:cNvSpPr/>
              <p:nvPr/>
            </p:nvSpPr>
            <p:spPr>
              <a:xfrm>
                <a:off x="9730575" y="4812063"/>
                <a:ext cx="2411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9646" h="638" extrusionOk="0">
                    <a:moveTo>
                      <a:pt x="296" y="0"/>
                    </a:moveTo>
                    <a:cubicBezTo>
                      <a:pt x="0" y="0"/>
                      <a:pt x="0" y="432"/>
                      <a:pt x="296" y="432"/>
                    </a:cubicBezTo>
                    <a:lnTo>
                      <a:pt x="9350" y="637"/>
                    </a:lnTo>
                    <a:cubicBezTo>
                      <a:pt x="9645" y="637"/>
                      <a:pt x="9645" y="182"/>
                      <a:pt x="9350" y="182"/>
                    </a:cubicBez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76"/>
              <p:cNvSpPr/>
              <p:nvPr/>
            </p:nvSpPr>
            <p:spPr>
              <a:xfrm>
                <a:off x="9718250" y="4852688"/>
                <a:ext cx="24977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9991" h="1220" extrusionOk="0">
                    <a:moveTo>
                      <a:pt x="9491" y="1"/>
                    </a:moveTo>
                    <a:cubicBezTo>
                      <a:pt x="8786" y="1"/>
                      <a:pt x="6713" y="167"/>
                      <a:pt x="289" y="786"/>
                    </a:cubicBezTo>
                    <a:cubicBezTo>
                      <a:pt x="0" y="786"/>
                      <a:pt x="15" y="1219"/>
                      <a:pt x="290" y="1219"/>
                    </a:cubicBezTo>
                    <a:cubicBezTo>
                      <a:pt x="297" y="1219"/>
                      <a:pt x="304" y="1219"/>
                      <a:pt x="311" y="1219"/>
                    </a:cubicBezTo>
                    <a:lnTo>
                      <a:pt x="334" y="1219"/>
                    </a:lnTo>
                    <a:cubicBezTo>
                      <a:pt x="3665" y="892"/>
                      <a:pt x="8664" y="419"/>
                      <a:pt x="9545" y="419"/>
                    </a:cubicBezTo>
                    <a:cubicBezTo>
                      <a:pt x="9584" y="419"/>
                      <a:pt x="9615" y="420"/>
                      <a:pt x="9638" y="422"/>
                    </a:cubicBezTo>
                    <a:cubicBezTo>
                      <a:pt x="9657" y="427"/>
                      <a:pt x="9677" y="429"/>
                      <a:pt x="9695" y="429"/>
                    </a:cubicBezTo>
                    <a:cubicBezTo>
                      <a:pt x="9871" y="429"/>
                      <a:pt x="9991" y="246"/>
                      <a:pt x="9888" y="81"/>
                    </a:cubicBezTo>
                    <a:cubicBezTo>
                      <a:pt x="9852" y="38"/>
                      <a:pt x="9822" y="1"/>
                      <a:pt x="9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76"/>
              <p:cNvSpPr/>
              <p:nvPr/>
            </p:nvSpPr>
            <p:spPr>
              <a:xfrm>
                <a:off x="10201450" y="3014138"/>
                <a:ext cx="997500" cy="1862775"/>
              </a:xfrm>
              <a:custGeom>
                <a:avLst/>
                <a:gdLst/>
                <a:ahLst/>
                <a:cxnLst/>
                <a:rect l="l" t="t" r="r" b="b"/>
                <a:pathLst>
                  <a:path w="39900" h="74511" extrusionOk="0">
                    <a:moveTo>
                      <a:pt x="33204" y="0"/>
                    </a:moveTo>
                    <a:cubicBezTo>
                      <a:pt x="33184" y="0"/>
                      <a:pt x="33164" y="4"/>
                      <a:pt x="33143" y="12"/>
                    </a:cubicBezTo>
                    <a:cubicBezTo>
                      <a:pt x="33052" y="35"/>
                      <a:pt x="23385" y="2378"/>
                      <a:pt x="24522" y="15640"/>
                    </a:cubicBezTo>
                    <a:cubicBezTo>
                      <a:pt x="24522" y="15663"/>
                      <a:pt x="24545" y="15685"/>
                      <a:pt x="24545" y="15708"/>
                    </a:cubicBezTo>
                    <a:lnTo>
                      <a:pt x="39376" y="46758"/>
                    </a:lnTo>
                    <a:lnTo>
                      <a:pt x="137" y="66253"/>
                    </a:lnTo>
                    <a:cubicBezTo>
                      <a:pt x="46" y="66298"/>
                      <a:pt x="0" y="66389"/>
                      <a:pt x="23" y="66503"/>
                    </a:cubicBezTo>
                    <a:lnTo>
                      <a:pt x="2207" y="74351"/>
                    </a:lnTo>
                    <a:cubicBezTo>
                      <a:pt x="2252" y="74442"/>
                      <a:pt x="2320" y="74510"/>
                      <a:pt x="2434" y="74510"/>
                    </a:cubicBezTo>
                    <a:lnTo>
                      <a:pt x="2457" y="74510"/>
                    </a:lnTo>
                    <a:lnTo>
                      <a:pt x="35964" y="71485"/>
                    </a:lnTo>
                    <a:cubicBezTo>
                      <a:pt x="36078" y="71485"/>
                      <a:pt x="36169" y="71371"/>
                      <a:pt x="36146" y="71257"/>
                    </a:cubicBezTo>
                    <a:cubicBezTo>
                      <a:pt x="36146" y="71121"/>
                      <a:pt x="36032" y="71053"/>
                      <a:pt x="35918" y="71053"/>
                    </a:cubicBezTo>
                    <a:lnTo>
                      <a:pt x="2593" y="74055"/>
                    </a:lnTo>
                    <a:lnTo>
                      <a:pt x="478" y="66549"/>
                    </a:lnTo>
                    <a:lnTo>
                      <a:pt x="39763" y="47054"/>
                    </a:lnTo>
                    <a:cubicBezTo>
                      <a:pt x="39854" y="46986"/>
                      <a:pt x="39899" y="46872"/>
                      <a:pt x="39854" y="46758"/>
                    </a:cubicBezTo>
                    <a:lnTo>
                      <a:pt x="24954" y="15549"/>
                    </a:lnTo>
                    <a:cubicBezTo>
                      <a:pt x="23885" y="2719"/>
                      <a:pt x="33143" y="444"/>
                      <a:pt x="33234" y="422"/>
                    </a:cubicBezTo>
                    <a:cubicBezTo>
                      <a:pt x="33348" y="399"/>
                      <a:pt x="33416" y="285"/>
                      <a:pt x="33393" y="171"/>
                    </a:cubicBezTo>
                    <a:cubicBezTo>
                      <a:pt x="33375" y="78"/>
                      <a:pt x="33295" y="0"/>
                      <a:pt x="33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76"/>
              <p:cNvSpPr/>
              <p:nvPr/>
            </p:nvSpPr>
            <p:spPr>
              <a:xfrm>
                <a:off x="10164475" y="2938363"/>
                <a:ext cx="683025" cy="1149200"/>
              </a:xfrm>
              <a:custGeom>
                <a:avLst/>
                <a:gdLst/>
                <a:ahLst/>
                <a:cxnLst/>
                <a:rect l="l" t="t" r="r" b="b"/>
                <a:pathLst>
                  <a:path w="27321" h="45968" extrusionOk="0">
                    <a:moveTo>
                      <a:pt x="22218" y="1"/>
                    </a:moveTo>
                    <a:cubicBezTo>
                      <a:pt x="22058" y="1"/>
                      <a:pt x="21909" y="192"/>
                      <a:pt x="22043" y="359"/>
                    </a:cubicBezTo>
                    <a:lnTo>
                      <a:pt x="26729" y="5841"/>
                    </a:lnTo>
                    <a:lnTo>
                      <a:pt x="18244" y="10095"/>
                    </a:lnTo>
                    <a:cubicBezTo>
                      <a:pt x="18130" y="10140"/>
                      <a:pt x="18085" y="10322"/>
                      <a:pt x="18176" y="10413"/>
                    </a:cubicBezTo>
                    <a:lnTo>
                      <a:pt x="23544" y="17033"/>
                    </a:lnTo>
                    <a:lnTo>
                      <a:pt x="114" y="45627"/>
                    </a:lnTo>
                    <a:cubicBezTo>
                      <a:pt x="1" y="45763"/>
                      <a:pt x="114" y="45968"/>
                      <a:pt x="296" y="45968"/>
                    </a:cubicBezTo>
                    <a:cubicBezTo>
                      <a:pt x="365" y="45968"/>
                      <a:pt x="410" y="45945"/>
                      <a:pt x="456" y="45900"/>
                    </a:cubicBezTo>
                    <a:lnTo>
                      <a:pt x="23999" y="17192"/>
                    </a:lnTo>
                    <a:cubicBezTo>
                      <a:pt x="24067" y="17101"/>
                      <a:pt x="24067" y="16987"/>
                      <a:pt x="23999" y="16896"/>
                    </a:cubicBezTo>
                    <a:lnTo>
                      <a:pt x="18676" y="10368"/>
                    </a:lnTo>
                    <a:lnTo>
                      <a:pt x="27161" y="6091"/>
                    </a:lnTo>
                    <a:cubicBezTo>
                      <a:pt x="27298" y="6046"/>
                      <a:pt x="27320" y="5864"/>
                      <a:pt x="27229" y="5773"/>
                    </a:cubicBezTo>
                    <a:lnTo>
                      <a:pt x="22384" y="86"/>
                    </a:lnTo>
                    <a:cubicBezTo>
                      <a:pt x="22336" y="26"/>
                      <a:pt x="22276" y="1"/>
                      <a:pt x="22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76"/>
              <p:cNvSpPr/>
              <p:nvPr/>
            </p:nvSpPr>
            <p:spPr>
              <a:xfrm>
                <a:off x="9953500" y="2871938"/>
                <a:ext cx="353175" cy="1218475"/>
              </a:xfrm>
              <a:custGeom>
                <a:avLst/>
                <a:gdLst/>
                <a:ahLst/>
                <a:cxnLst/>
                <a:rect l="l" t="t" r="r" b="b"/>
                <a:pathLst>
                  <a:path w="14127" h="48739" extrusionOk="0">
                    <a:moveTo>
                      <a:pt x="13876" y="1"/>
                    </a:moveTo>
                    <a:cubicBezTo>
                      <a:pt x="13815" y="1"/>
                      <a:pt x="13755" y="31"/>
                      <a:pt x="13717" y="82"/>
                    </a:cubicBezTo>
                    <a:cubicBezTo>
                      <a:pt x="13353" y="468"/>
                      <a:pt x="5414" y="5245"/>
                      <a:pt x="182" y="8362"/>
                    </a:cubicBezTo>
                    <a:cubicBezTo>
                      <a:pt x="0" y="8475"/>
                      <a:pt x="69" y="8771"/>
                      <a:pt x="296" y="8771"/>
                    </a:cubicBezTo>
                    <a:lnTo>
                      <a:pt x="6688" y="8930"/>
                    </a:lnTo>
                    <a:lnTo>
                      <a:pt x="683" y="13844"/>
                    </a:lnTo>
                    <a:cubicBezTo>
                      <a:pt x="615" y="13889"/>
                      <a:pt x="592" y="13980"/>
                      <a:pt x="592" y="14049"/>
                    </a:cubicBezTo>
                    <a:lnTo>
                      <a:pt x="8485" y="48579"/>
                    </a:lnTo>
                    <a:cubicBezTo>
                      <a:pt x="8508" y="48670"/>
                      <a:pt x="8599" y="48739"/>
                      <a:pt x="8690" y="48739"/>
                    </a:cubicBezTo>
                    <a:lnTo>
                      <a:pt x="8735" y="48739"/>
                    </a:lnTo>
                    <a:cubicBezTo>
                      <a:pt x="8849" y="48716"/>
                      <a:pt x="8940" y="48602"/>
                      <a:pt x="8895" y="48488"/>
                    </a:cubicBezTo>
                    <a:lnTo>
                      <a:pt x="1047" y="14094"/>
                    </a:lnTo>
                    <a:lnTo>
                      <a:pt x="7416" y="8885"/>
                    </a:lnTo>
                    <a:cubicBezTo>
                      <a:pt x="7575" y="8771"/>
                      <a:pt x="7484" y="8498"/>
                      <a:pt x="7280" y="8498"/>
                    </a:cubicBezTo>
                    <a:lnTo>
                      <a:pt x="1047" y="8362"/>
                    </a:lnTo>
                    <a:cubicBezTo>
                      <a:pt x="4231" y="6451"/>
                      <a:pt x="13717" y="764"/>
                      <a:pt x="14036" y="355"/>
                    </a:cubicBezTo>
                    <a:cubicBezTo>
                      <a:pt x="14127" y="264"/>
                      <a:pt x="14104" y="127"/>
                      <a:pt x="14013" y="59"/>
                    </a:cubicBezTo>
                    <a:cubicBezTo>
                      <a:pt x="13973" y="19"/>
                      <a:pt x="13924" y="1"/>
                      <a:pt x="138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11" name="Google Shape;3411;p76"/>
          <p:cNvGrpSpPr/>
          <p:nvPr/>
        </p:nvGrpSpPr>
        <p:grpSpPr>
          <a:xfrm rot="1491691">
            <a:off x="8147764" y="3906951"/>
            <a:ext cx="732283" cy="875634"/>
            <a:chOff x="3515500" y="3304800"/>
            <a:chExt cx="1046825" cy="1251750"/>
          </a:xfrm>
        </p:grpSpPr>
        <p:sp>
          <p:nvSpPr>
            <p:cNvPr id="3412" name="Google Shape;3412;p76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6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6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6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6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6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6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6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6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6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6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6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6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5" name="Google Shape;3425;p76"/>
          <p:cNvSpPr txBox="1"/>
          <p:nvPr/>
        </p:nvSpPr>
        <p:spPr>
          <a:xfrm>
            <a:off x="776339" y="445739"/>
            <a:ext cx="7168159" cy="125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Manželský pár chce zistiť, aká je pravdepodobnosť , že sa im narodí dieťa, ktoré bude mať  blond vlasy a bude písať  ľavou rukou, pričom žena je hnedovlasá a pravoruká a otec má blond vlasy a je ľavoruký.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Vieme im dať  na to odpoveď? </a:t>
            </a: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3427" name="Google Shape;3427;p76"/>
          <p:cNvCxnSpPr/>
          <p:nvPr/>
        </p:nvCxnSpPr>
        <p:spPr>
          <a:xfrm flipH="1">
            <a:off x="1743125" y="3729050"/>
            <a:ext cx="184500" cy="50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8" name="Google Shape;3428;p76"/>
          <p:cNvSpPr/>
          <p:nvPr/>
        </p:nvSpPr>
        <p:spPr>
          <a:xfrm>
            <a:off x="3679025" y="3481400"/>
            <a:ext cx="64300" cy="161925"/>
          </a:xfrm>
          <a:custGeom>
            <a:avLst/>
            <a:gdLst/>
            <a:ahLst/>
            <a:cxnLst/>
            <a:rect l="l" t="t" r="r" b="b"/>
            <a:pathLst>
              <a:path w="2572" h="6477" extrusionOk="0">
                <a:moveTo>
                  <a:pt x="0" y="0"/>
                </a:moveTo>
                <a:cubicBezTo>
                  <a:pt x="286" y="540"/>
                  <a:pt x="1286" y="2159"/>
                  <a:pt x="1715" y="3238"/>
                </a:cubicBezTo>
                <a:cubicBezTo>
                  <a:pt x="2144" y="4318"/>
                  <a:pt x="2429" y="5937"/>
                  <a:pt x="2572" y="647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429" name="Google Shape;3429;p76"/>
          <p:cNvGrpSpPr/>
          <p:nvPr/>
        </p:nvGrpSpPr>
        <p:grpSpPr>
          <a:xfrm>
            <a:off x="1219472" y="1983843"/>
            <a:ext cx="2513230" cy="4127992"/>
            <a:chOff x="1295672" y="1983843"/>
            <a:chExt cx="2513230" cy="4127992"/>
          </a:xfrm>
        </p:grpSpPr>
        <p:sp>
          <p:nvSpPr>
            <p:cNvPr id="3430" name="Google Shape;3430;p76"/>
            <p:cNvSpPr/>
            <p:nvPr/>
          </p:nvSpPr>
          <p:spPr>
            <a:xfrm flipH="1">
              <a:off x="2292686" y="3316434"/>
              <a:ext cx="1274620" cy="1246378"/>
            </a:xfrm>
            <a:custGeom>
              <a:avLst/>
              <a:gdLst/>
              <a:ahLst/>
              <a:cxnLst/>
              <a:rect l="l" t="t" r="r" b="b"/>
              <a:pathLst>
                <a:path w="35997" h="35203" extrusionOk="0">
                  <a:moveTo>
                    <a:pt x="31959" y="0"/>
                  </a:moveTo>
                  <a:cubicBezTo>
                    <a:pt x="31918" y="0"/>
                    <a:pt x="31876" y="2"/>
                    <a:pt x="31834" y="6"/>
                  </a:cubicBezTo>
                  <a:cubicBezTo>
                    <a:pt x="27652" y="365"/>
                    <a:pt x="14956" y="19355"/>
                    <a:pt x="14956" y="19355"/>
                  </a:cubicBezTo>
                  <a:lnTo>
                    <a:pt x="8049" y="12321"/>
                  </a:lnTo>
                  <a:lnTo>
                    <a:pt x="0" y="16989"/>
                  </a:lnTo>
                  <a:cubicBezTo>
                    <a:pt x="0" y="16989"/>
                    <a:pt x="6042" y="33973"/>
                    <a:pt x="9401" y="35135"/>
                  </a:cubicBezTo>
                  <a:cubicBezTo>
                    <a:pt x="9531" y="35180"/>
                    <a:pt x="9686" y="35202"/>
                    <a:pt x="9863" y="35202"/>
                  </a:cubicBezTo>
                  <a:cubicBezTo>
                    <a:pt x="14212" y="35202"/>
                    <a:pt x="31980" y="21986"/>
                    <a:pt x="33482" y="19672"/>
                  </a:cubicBezTo>
                  <a:cubicBezTo>
                    <a:pt x="35008" y="17288"/>
                    <a:pt x="35997" y="0"/>
                    <a:pt x="31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6"/>
            <p:cNvSpPr/>
            <p:nvPr/>
          </p:nvSpPr>
          <p:spPr>
            <a:xfrm flipH="1">
              <a:off x="3271817" y="3744698"/>
              <a:ext cx="317938" cy="194978"/>
            </a:xfrm>
            <a:custGeom>
              <a:avLst/>
              <a:gdLst/>
              <a:ahLst/>
              <a:cxnLst/>
              <a:rect l="l" t="t" r="r" b="b"/>
              <a:pathLst>
                <a:path w="8979" h="5507" extrusionOk="0">
                  <a:moveTo>
                    <a:pt x="7719" y="1"/>
                  </a:moveTo>
                  <a:cubicBezTo>
                    <a:pt x="7660" y="1"/>
                    <a:pt x="7601" y="5"/>
                    <a:pt x="7542" y="14"/>
                  </a:cubicBezTo>
                  <a:cubicBezTo>
                    <a:pt x="7436" y="14"/>
                    <a:pt x="7331" y="35"/>
                    <a:pt x="7225" y="56"/>
                  </a:cubicBezTo>
                  <a:cubicBezTo>
                    <a:pt x="6908" y="141"/>
                    <a:pt x="6613" y="246"/>
                    <a:pt x="6338" y="394"/>
                  </a:cubicBezTo>
                  <a:cubicBezTo>
                    <a:pt x="5768" y="626"/>
                    <a:pt x="2493" y="1788"/>
                    <a:pt x="1015" y="3140"/>
                  </a:cubicBezTo>
                  <a:cubicBezTo>
                    <a:pt x="296" y="3774"/>
                    <a:pt x="1" y="4471"/>
                    <a:pt x="634" y="5126"/>
                  </a:cubicBezTo>
                  <a:cubicBezTo>
                    <a:pt x="930" y="5422"/>
                    <a:pt x="1374" y="5485"/>
                    <a:pt x="1775" y="5506"/>
                  </a:cubicBezTo>
                  <a:lnTo>
                    <a:pt x="2198" y="5506"/>
                  </a:lnTo>
                  <a:cubicBezTo>
                    <a:pt x="4521" y="5443"/>
                    <a:pt x="6697" y="4408"/>
                    <a:pt x="8218" y="2654"/>
                  </a:cubicBezTo>
                  <a:cubicBezTo>
                    <a:pt x="8408" y="2443"/>
                    <a:pt x="8577" y="2190"/>
                    <a:pt x="8704" y="1936"/>
                  </a:cubicBezTo>
                  <a:cubicBezTo>
                    <a:pt x="8767" y="1831"/>
                    <a:pt x="8809" y="1725"/>
                    <a:pt x="8852" y="1619"/>
                  </a:cubicBezTo>
                  <a:cubicBezTo>
                    <a:pt x="8978" y="1218"/>
                    <a:pt x="8915" y="795"/>
                    <a:pt x="8683" y="457"/>
                  </a:cubicBezTo>
                  <a:cubicBezTo>
                    <a:pt x="8446" y="166"/>
                    <a:pt x="8085" y="1"/>
                    <a:pt x="7719" y="1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6"/>
            <p:cNvSpPr/>
            <p:nvPr/>
          </p:nvSpPr>
          <p:spPr>
            <a:xfrm flipH="1">
              <a:off x="3451058" y="3214324"/>
              <a:ext cx="357844" cy="565673"/>
            </a:xfrm>
            <a:custGeom>
              <a:avLst/>
              <a:gdLst/>
              <a:ahLst/>
              <a:cxnLst/>
              <a:rect l="l" t="t" r="r" b="b"/>
              <a:pathLst>
                <a:path w="10106" h="15977" extrusionOk="0">
                  <a:moveTo>
                    <a:pt x="401" y="1"/>
                  </a:moveTo>
                  <a:cubicBezTo>
                    <a:pt x="267" y="1"/>
                    <a:pt x="131" y="27"/>
                    <a:pt x="0" y="80"/>
                  </a:cubicBezTo>
                  <a:cubicBezTo>
                    <a:pt x="275" y="2319"/>
                    <a:pt x="465" y="2869"/>
                    <a:pt x="1331" y="4960"/>
                  </a:cubicBezTo>
                  <a:cubicBezTo>
                    <a:pt x="1690" y="5805"/>
                    <a:pt x="2641" y="7157"/>
                    <a:pt x="3190" y="7875"/>
                  </a:cubicBezTo>
                  <a:cubicBezTo>
                    <a:pt x="2894" y="8826"/>
                    <a:pt x="317" y="12036"/>
                    <a:pt x="740" y="12924"/>
                  </a:cubicBezTo>
                  <a:cubicBezTo>
                    <a:pt x="1697" y="14892"/>
                    <a:pt x="4161" y="15976"/>
                    <a:pt x="6276" y="15976"/>
                  </a:cubicBezTo>
                  <a:cubicBezTo>
                    <a:pt x="8360" y="15976"/>
                    <a:pt x="10105" y="14924"/>
                    <a:pt x="9739" y="12628"/>
                  </a:cubicBezTo>
                  <a:cubicBezTo>
                    <a:pt x="9485" y="10896"/>
                    <a:pt x="9717" y="7917"/>
                    <a:pt x="7985" y="7537"/>
                  </a:cubicBezTo>
                  <a:cubicBezTo>
                    <a:pt x="7288" y="7368"/>
                    <a:pt x="6591" y="7136"/>
                    <a:pt x="5936" y="6840"/>
                  </a:cubicBezTo>
                  <a:cubicBezTo>
                    <a:pt x="4711" y="6270"/>
                    <a:pt x="3993" y="4728"/>
                    <a:pt x="3042" y="3735"/>
                  </a:cubicBezTo>
                  <a:cubicBezTo>
                    <a:pt x="2789" y="2784"/>
                    <a:pt x="2387" y="1897"/>
                    <a:pt x="1838" y="1094"/>
                  </a:cubicBezTo>
                  <a:cubicBezTo>
                    <a:pt x="1627" y="756"/>
                    <a:pt x="1373" y="461"/>
                    <a:pt x="1057" y="228"/>
                  </a:cubicBezTo>
                  <a:cubicBezTo>
                    <a:pt x="868" y="80"/>
                    <a:pt x="637" y="1"/>
                    <a:pt x="401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6"/>
            <p:cNvSpPr/>
            <p:nvPr/>
          </p:nvSpPr>
          <p:spPr>
            <a:xfrm flipH="1">
              <a:off x="3398971" y="3247535"/>
              <a:ext cx="172832" cy="455385"/>
            </a:xfrm>
            <a:custGeom>
              <a:avLst/>
              <a:gdLst/>
              <a:ahLst/>
              <a:cxnLst/>
              <a:rect l="l" t="t" r="r" b="b"/>
              <a:pathLst>
                <a:path w="4881" h="12862" extrusionOk="0">
                  <a:moveTo>
                    <a:pt x="1130" y="0"/>
                  </a:moveTo>
                  <a:cubicBezTo>
                    <a:pt x="788" y="0"/>
                    <a:pt x="543" y="528"/>
                    <a:pt x="444" y="1001"/>
                  </a:cubicBezTo>
                  <a:cubicBezTo>
                    <a:pt x="1" y="2923"/>
                    <a:pt x="318" y="5142"/>
                    <a:pt x="1247" y="6705"/>
                  </a:cubicBezTo>
                  <a:cubicBezTo>
                    <a:pt x="888" y="7719"/>
                    <a:pt x="592" y="8711"/>
                    <a:pt x="698" y="9852"/>
                  </a:cubicBezTo>
                  <a:cubicBezTo>
                    <a:pt x="782" y="10972"/>
                    <a:pt x="1247" y="12070"/>
                    <a:pt x="1986" y="12598"/>
                  </a:cubicBezTo>
                  <a:cubicBezTo>
                    <a:pt x="2258" y="12777"/>
                    <a:pt x="2561" y="12861"/>
                    <a:pt x="2857" y="12861"/>
                  </a:cubicBezTo>
                  <a:cubicBezTo>
                    <a:pt x="3438" y="12861"/>
                    <a:pt x="3995" y="12538"/>
                    <a:pt x="4247" y="11965"/>
                  </a:cubicBezTo>
                  <a:cubicBezTo>
                    <a:pt x="4585" y="11310"/>
                    <a:pt x="4775" y="10613"/>
                    <a:pt x="4796" y="9894"/>
                  </a:cubicBezTo>
                  <a:cubicBezTo>
                    <a:pt x="4880" y="8437"/>
                    <a:pt x="4563" y="7000"/>
                    <a:pt x="3866" y="5733"/>
                  </a:cubicBezTo>
                  <a:cubicBezTo>
                    <a:pt x="3106" y="4444"/>
                    <a:pt x="1923" y="3452"/>
                    <a:pt x="1775" y="1825"/>
                  </a:cubicBezTo>
                  <a:cubicBezTo>
                    <a:pt x="1754" y="1466"/>
                    <a:pt x="1775" y="1086"/>
                    <a:pt x="1712" y="748"/>
                  </a:cubicBezTo>
                  <a:cubicBezTo>
                    <a:pt x="1648" y="389"/>
                    <a:pt x="1458" y="51"/>
                    <a:pt x="1205" y="8"/>
                  </a:cubicBezTo>
                  <a:cubicBezTo>
                    <a:pt x="1179" y="3"/>
                    <a:pt x="1154" y="0"/>
                    <a:pt x="1130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6"/>
            <p:cNvSpPr/>
            <p:nvPr/>
          </p:nvSpPr>
          <p:spPr>
            <a:xfrm flipH="1">
              <a:off x="3281555" y="3608245"/>
              <a:ext cx="320912" cy="331430"/>
            </a:xfrm>
            <a:custGeom>
              <a:avLst/>
              <a:gdLst/>
              <a:ahLst/>
              <a:cxnLst/>
              <a:rect l="l" t="t" r="r" b="b"/>
              <a:pathLst>
                <a:path w="9063" h="9361" extrusionOk="0">
                  <a:moveTo>
                    <a:pt x="4587" y="1"/>
                  </a:moveTo>
                  <a:cubicBezTo>
                    <a:pt x="4586" y="1"/>
                    <a:pt x="4585" y="1"/>
                    <a:pt x="4585" y="2"/>
                  </a:cubicBezTo>
                  <a:lnTo>
                    <a:pt x="1" y="3826"/>
                  </a:lnTo>
                  <a:lnTo>
                    <a:pt x="1395" y="6994"/>
                  </a:lnTo>
                  <a:lnTo>
                    <a:pt x="2388" y="9318"/>
                  </a:lnTo>
                  <a:lnTo>
                    <a:pt x="2557" y="9360"/>
                  </a:lnTo>
                  <a:cubicBezTo>
                    <a:pt x="4880" y="9297"/>
                    <a:pt x="7056" y="8262"/>
                    <a:pt x="8577" y="6508"/>
                  </a:cubicBezTo>
                  <a:cubicBezTo>
                    <a:pt x="8767" y="6297"/>
                    <a:pt x="8936" y="6044"/>
                    <a:pt x="9063" y="5790"/>
                  </a:cubicBezTo>
                  <a:cubicBezTo>
                    <a:pt x="8577" y="5199"/>
                    <a:pt x="8070" y="4544"/>
                    <a:pt x="7584" y="3889"/>
                  </a:cubicBezTo>
                  <a:cubicBezTo>
                    <a:pt x="6026" y="1873"/>
                    <a:pt x="4651" y="1"/>
                    <a:pt x="4587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6"/>
            <p:cNvSpPr/>
            <p:nvPr/>
          </p:nvSpPr>
          <p:spPr>
            <a:xfrm flipH="1">
              <a:off x="1650188" y="3123545"/>
              <a:ext cx="1214779" cy="2188198"/>
            </a:xfrm>
            <a:custGeom>
              <a:avLst/>
              <a:gdLst/>
              <a:ahLst/>
              <a:cxnLst/>
              <a:rect l="l" t="t" r="r" b="b"/>
              <a:pathLst>
                <a:path w="34307" h="61804" extrusionOk="0">
                  <a:moveTo>
                    <a:pt x="24289" y="1"/>
                  </a:moveTo>
                  <a:cubicBezTo>
                    <a:pt x="21965" y="1"/>
                    <a:pt x="19582" y="697"/>
                    <a:pt x="17449" y="1651"/>
                  </a:cubicBezTo>
                  <a:cubicBezTo>
                    <a:pt x="12760" y="3785"/>
                    <a:pt x="8746" y="7101"/>
                    <a:pt x="5789" y="11284"/>
                  </a:cubicBezTo>
                  <a:cubicBezTo>
                    <a:pt x="1184" y="17832"/>
                    <a:pt x="128" y="41428"/>
                    <a:pt x="1" y="59003"/>
                  </a:cubicBezTo>
                  <a:cubicBezTo>
                    <a:pt x="3081" y="61174"/>
                    <a:pt x="6822" y="61804"/>
                    <a:pt x="10675" y="61804"/>
                  </a:cubicBezTo>
                  <a:cubicBezTo>
                    <a:pt x="13981" y="61804"/>
                    <a:pt x="17369" y="61340"/>
                    <a:pt x="20491" y="60989"/>
                  </a:cubicBezTo>
                  <a:cubicBezTo>
                    <a:pt x="24399" y="60503"/>
                    <a:pt x="28222" y="59552"/>
                    <a:pt x="31919" y="58179"/>
                  </a:cubicBezTo>
                  <a:cubicBezTo>
                    <a:pt x="30800" y="44766"/>
                    <a:pt x="29976" y="29620"/>
                    <a:pt x="31285" y="25057"/>
                  </a:cubicBezTo>
                  <a:cubicBezTo>
                    <a:pt x="32511" y="20790"/>
                    <a:pt x="34137" y="16544"/>
                    <a:pt x="34222" y="12108"/>
                  </a:cubicBezTo>
                  <a:cubicBezTo>
                    <a:pt x="34306" y="7651"/>
                    <a:pt x="32426" y="2813"/>
                    <a:pt x="28434" y="891"/>
                  </a:cubicBezTo>
                  <a:cubicBezTo>
                    <a:pt x="27123" y="264"/>
                    <a:pt x="25717" y="1"/>
                    <a:pt x="2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6"/>
            <p:cNvSpPr/>
            <p:nvPr/>
          </p:nvSpPr>
          <p:spPr>
            <a:xfrm flipH="1">
              <a:off x="2269316" y="3187983"/>
              <a:ext cx="668736" cy="2880977"/>
            </a:xfrm>
            <a:custGeom>
              <a:avLst/>
              <a:gdLst/>
              <a:ahLst/>
              <a:cxnLst/>
              <a:rect l="l" t="t" r="r" b="b"/>
              <a:pathLst>
                <a:path w="18886" h="81371" extrusionOk="0">
                  <a:moveTo>
                    <a:pt x="18885" y="0"/>
                  </a:moveTo>
                  <a:cubicBezTo>
                    <a:pt x="14365" y="2134"/>
                    <a:pt x="10478" y="5387"/>
                    <a:pt x="7584" y="9464"/>
                  </a:cubicBezTo>
                  <a:cubicBezTo>
                    <a:pt x="0" y="20216"/>
                    <a:pt x="2049" y="77188"/>
                    <a:pt x="2028" y="77547"/>
                  </a:cubicBezTo>
                  <a:cubicBezTo>
                    <a:pt x="2028" y="77547"/>
                    <a:pt x="3528" y="79870"/>
                    <a:pt x="8154" y="81370"/>
                  </a:cubicBezTo>
                  <a:cubicBezTo>
                    <a:pt x="5936" y="60816"/>
                    <a:pt x="5387" y="40115"/>
                    <a:pt x="8788" y="19033"/>
                  </a:cubicBezTo>
                  <a:cubicBezTo>
                    <a:pt x="9971" y="11661"/>
                    <a:pt x="13139" y="4690"/>
                    <a:pt x="18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6"/>
            <p:cNvSpPr/>
            <p:nvPr/>
          </p:nvSpPr>
          <p:spPr>
            <a:xfrm flipH="1">
              <a:off x="1650188" y="3125173"/>
              <a:ext cx="816852" cy="2986662"/>
            </a:xfrm>
            <a:custGeom>
              <a:avLst/>
              <a:gdLst/>
              <a:ahLst/>
              <a:cxnLst/>
              <a:rect l="l" t="t" r="r" b="b"/>
              <a:pathLst>
                <a:path w="23069" h="84356" extrusionOk="0">
                  <a:moveTo>
                    <a:pt x="14027" y="0"/>
                  </a:moveTo>
                  <a:cubicBezTo>
                    <a:pt x="6718" y="3021"/>
                    <a:pt x="3191" y="11851"/>
                    <a:pt x="1860" y="19329"/>
                  </a:cubicBezTo>
                  <a:cubicBezTo>
                    <a:pt x="867" y="24419"/>
                    <a:pt x="719" y="29362"/>
                    <a:pt x="719" y="34305"/>
                  </a:cubicBezTo>
                  <a:cubicBezTo>
                    <a:pt x="487" y="50972"/>
                    <a:pt x="1" y="67724"/>
                    <a:pt x="1712" y="84285"/>
                  </a:cubicBezTo>
                  <a:cubicBezTo>
                    <a:pt x="2446" y="84331"/>
                    <a:pt x="3219" y="84356"/>
                    <a:pt x="4032" y="84356"/>
                  </a:cubicBezTo>
                  <a:cubicBezTo>
                    <a:pt x="8809" y="84356"/>
                    <a:pt x="14975" y="83505"/>
                    <a:pt x="22899" y="81158"/>
                  </a:cubicBezTo>
                  <a:cubicBezTo>
                    <a:pt x="22899" y="81158"/>
                    <a:pt x="17555" y="33735"/>
                    <a:pt x="20047" y="25011"/>
                  </a:cubicBezTo>
                  <a:cubicBezTo>
                    <a:pt x="21273" y="20744"/>
                    <a:pt x="22899" y="16498"/>
                    <a:pt x="22984" y="12041"/>
                  </a:cubicBezTo>
                  <a:cubicBezTo>
                    <a:pt x="23068" y="7605"/>
                    <a:pt x="21188" y="2767"/>
                    <a:pt x="17196" y="845"/>
                  </a:cubicBezTo>
                  <a:cubicBezTo>
                    <a:pt x="16182" y="359"/>
                    <a:pt x="15126" y="85"/>
                    <a:pt x="14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6"/>
            <p:cNvSpPr/>
            <p:nvPr/>
          </p:nvSpPr>
          <p:spPr>
            <a:xfrm flipH="1">
              <a:off x="2367505" y="3914184"/>
              <a:ext cx="1143713" cy="830222"/>
            </a:xfrm>
            <a:custGeom>
              <a:avLst/>
              <a:gdLst/>
              <a:ahLst/>
              <a:cxnLst/>
              <a:rect l="l" t="t" r="r" b="b"/>
              <a:pathLst>
                <a:path w="32300" h="23449" extrusionOk="0">
                  <a:moveTo>
                    <a:pt x="20047" y="1"/>
                  </a:moveTo>
                  <a:lnTo>
                    <a:pt x="1" y="106"/>
                  </a:lnTo>
                  <a:lnTo>
                    <a:pt x="12253" y="23448"/>
                  </a:lnTo>
                  <a:lnTo>
                    <a:pt x="32299" y="23343"/>
                  </a:lnTo>
                  <a:lnTo>
                    <a:pt x="200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6"/>
            <p:cNvSpPr/>
            <p:nvPr/>
          </p:nvSpPr>
          <p:spPr>
            <a:xfrm flipH="1">
              <a:off x="2407163" y="4247101"/>
              <a:ext cx="832538" cy="345062"/>
            </a:xfrm>
            <a:custGeom>
              <a:avLst/>
              <a:gdLst/>
              <a:ahLst/>
              <a:cxnLst/>
              <a:rect l="l" t="t" r="r" b="b"/>
              <a:pathLst>
                <a:path w="23512" h="9746" extrusionOk="0">
                  <a:moveTo>
                    <a:pt x="7921" y="0"/>
                  </a:moveTo>
                  <a:cubicBezTo>
                    <a:pt x="6701" y="0"/>
                    <a:pt x="6023" y="603"/>
                    <a:pt x="6127" y="759"/>
                  </a:cubicBezTo>
                  <a:cubicBezTo>
                    <a:pt x="6444" y="1244"/>
                    <a:pt x="6993" y="1456"/>
                    <a:pt x="7500" y="1667"/>
                  </a:cubicBezTo>
                  <a:cubicBezTo>
                    <a:pt x="8281" y="1984"/>
                    <a:pt x="9042" y="2406"/>
                    <a:pt x="9739" y="2871"/>
                  </a:cubicBezTo>
                  <a:cubicBezTo>
                    <a:pt x="10238" y="3093"/>
                    <a:pt x="10009" y="3783"/>
                    <a:pt x="9563" y="3783"/>
                  </a:cubicBezTo>
                  <a:cubicBezTo>
                    <a:pt x="9499" y="3783"/>
                    <a:pt x="9430" y="3769"/>
                    <a:pt x="9359" y="3737"/>
                  </a:cubicBezTo>
                  <a:cubicBezTo>
                    <a:pt x="7077" y="3103"/>
                    <a:pt x="4880" y="2195"/>
                    <a:pt x="2831" y="991"/>
                  </a:cubicBezTo>
                  <a:cubicBezTo>
                    <a:pt x="2451" y="737"/>
                    <a:pt x="2050" y="526"/>
                    <a:pt x="1606" y="421"/>
                  </a:cubicBezTo>
                  <a:cubicBezTo>
                    <a:pt x="1489" y="386"/>
                    <a:pt x="1370" y="368"/>
                    <a:pt x="1250" y="368"/>
                  </a:cubicBezTo>
                  <a:cubicBezTo>
                    <a:pt x="937" y="368"/>
                    <a:pt x="626" y="487"/>
                    <a:pt x="381" y="716"/>
                  </a:cubicBezTo>
                  <a:cubicBezTo>
                    <a:pt x="1" y="1160"/>
                    <a:pt x="5282" y="4962"/>
                    <a:pt x="6993" y="5807"/>
                  </a:cubicBezTo>
                  <a:cubicBezTo>
                    <a:pt x="11440" y="7959"/>
                    <a:pt x="16084" y="9745"/>
                    <a:pt x="20914" y="9745"/>
                  </a:cubicBezTo>
                  <a:cubicBezTo>
                    <a:pt x="21774" y="9745"/>
                    <a:pt x="22640" y="9689"/>
                    <a:pt x="23512" y="9567"/>
                  </a:cubicBezTo>
                  <a:lnTo>
                    <a:pt x="22603" y="4666"/>
                  </a:lnTo>
                  <a:cubicBezTo>
                    <a:pt x="22143" y="4687"/>
                    <a:pt x="21682" y="4696"/>
                    <a:pt x="21222" y="4696"/>
                  </a:cubicBezTo>
                  <a:cubicBezTo>
                    <a:pt x="20246" y="4696"/>
                    <a:pt x="19270" y="4654"/>
                    <a:pt x="18294" y="4582"/>
                  </a:cubicBezTo>
                  <a:cubicBezTo>
                    <a:pt x="17576" y="4561"/>
                    <a:pt x="16900" y="4202"/>
                    <a:pt x="16456" y="3631"/>
                  </a:cubicBezTo>
                  <a:cubicBezTo>
                    <a:pt x="15865" y="2871"/>
                    <a:pt x="15126" y="2216"/>
                    <a:pt x="14323" y="1667"/>
                  </a:cubicBezTo>
                  <a:cubicBezTo>
                    <a:pt x="13586" y="1130"/>
                    <a:pt x="12705" y="849"/>
                    <a:pt x="11808" y="849"/>
                  </a:cubicBezTo>
                  <a:cubicBezTo>
                    <a:pt x="11470" y="849"/>
                    <a:pt x="11130" y="889"/>
                    <a:pt x="10795" y="970"/>
                  </a:cubicBezTo>
                  <a:cubicBezTo>
                    <a:pt x="9663" y="237"/>
                    <a:pt x="8686" y="0"/>
                    <a:pt x="7921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6"/>
            <p:cNvSpPr/>
            <p:nvPr/>
          </p:nvSpPr>
          <p:spPr>
            <a:xfrm flipH="1">
              <a:off x="2873890" y="4304600"/>
              <a:ext cx="365068" cy="207193"/>
            </a:xfrm>
            <a:custGeom>
              <a:avLst/>
              <a:gdLst/>
              <a:ahLst/>
              <a:cxnLst/>
              <a:rect l="l" t="t" r="r" b="b"/>
              <a:pathLst>
                <a:path w="10310" h="5852" extrusionOk="0">
                  <a:moveTo>
                    <a:pt x="1335" y="0"/>
                  </a:moveTo>
                  <a:cubicBezTo>
                    <a:pt x="966" y="0"/>
                    <a:pt x="605" y="164"/>
                    <a:pt x="360" y="444"/>
                  </a:cubicBezTo>
                  <a:cubicBezTo>
                    <a:pt x="1" y="909"/>
                    <a:pt x="5620" y="4247"/>
                    <a:pt x="7394" y="4922"/>
                  </a:cubicBezTo>
                  <a:cubicBezTo>
                    <a:pt x="8239" y="5260"/>
                    <a:pt x="9084" y="5556"/>
                    <a:pt x="9950" y="5852"/>
                  </a:cubicBezTo>
                  <a:lnTo>
                    <a:pt x="10309" y="2768"/>
                  </a:lnTo>
                  <a:cubicBezTo>
                    <a:pt x="7711" y="2388"/>
                    <a:pt x="5197" y="1606"/>
                    <a:pt x="2831" y="486"/>
                  </a:cubicBezTo>
                  <a:cubicBezTo>
                    <a:pt x="2430" y="254"/>
                    <a:pt x="2008" y="106"/>
                    <a:pt x="1564" y="22"/>
                  </a:cubicBezTo>
                  <a:cubicBezTo>
                    <a:pt x="1488" y="7"/>
                    <a:pt x="1411" y="0"/>
                    <a:pt x="1335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6"/>
            <p:cNvSpPr/>
            <p:nvPr/>
          </p:nvSpPr>
          <p:spPr>
            <a:xfrm flipH="1">
              <a:off x="2833488" y="4354274"/>
              <a:ext cx="368042" cy="188959"/>
            </a:xfrm>
            <a:custGeom>
              <a:avLst/>
              <a:gdLst/>
              <a:ahLst/>
              <a:cxnLst/>
              <a:rect l="l" t="t" r="r" b="b"/>
              <a:pathLst>
                <a:path w="10394" h="5337" extrusionOk="0">
                  <a:moveTo>
                    <a:pt x="1344" y="1"/>
                  </a:moveTo>
                  <a:cubicBezTo>
                    <a:pt x="946" y="1"/>
                    <a:pt x="578" y="186"/>
                    <a:pt x="338" y="499"/>
                  </a:cubicBezTo>
                  <a:cubicBezTo>
                    <a:pt x="0" y="985"/>
                    <a:pt x="5788" y="3984"/>
                    <a:pt x="7605" y="4576"/>
                  </a:cubicBezTo>
                  <a:cubicBezTo>
                    <a:pt x="8471" y="4829"/>
                    <a:pt x="9337" y="5104"/>
                    <a:pt x="10203" y="5336"/>
                  </a:cubicBezTo>
                  <a:lnTo>
                    <a:pt x="10393" y="2231"/>
                  </a:lnTo>
                  <a:cubicBezTo>
                    <a:pt x="7774" y="1999"/>
                    <a:pt x="5218" y="1386"/>
                    <a:pt x="2788" y="393"/>
                  </a:cubicBezTo>
                  <a:cubicBezTo>
                    <a:pt x="2387" y="203"/>
                    <a:pt x="1965" y="76"/>
                    <a:pt x="1521" y="13"/>
                  </a:cubicBezTo>
                  <a:cubicBezTo>
                    <a:pt x="1462" y="5"/>
                    <a:pt x="1403" y="1"/>
                    <a:pt x="1344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6"/>
            <p:cNvSpPr/>
            <p:nvPr/>
          </p:nvSpPr>
          <p:spPr>
            <a:xfrm flipH="1">
              <a:off x="2525323" y="4393184"/>
              <a:ext cx="638072" cy="197916"/>
            </a:xfrm>
            <a:custGeom>
              <a:avLst/>
              <a:gdLst/>
              <a:ahLst/>
              <a:cxnLst/>
              <a:rect l="l" t="t" r="r" b="b"/>
              <a:pathLst>
                <a:path w="18020" h="5590" extrusionOk="0">
                  <a:moveTo>
                    <a:pt x="1331" y="0"/>
                  </a:moveTo>
                  <a:cubicBezTo>
                    <a:pt x="946" y="0"/>
                    <a:pt x="575" y="185"/>
                    <a:pt x="317" y="498"/>
                  </a:cubicBezTo>
                  <a:cubicBezTo>
                    <a:pt x="0" y="984"/>
                    <a:pt x="3782" y="3160"/>
                    <a:pt x="5598" y="3730"/>
                  </a:cubicBezTo>
                  <a:cubicBezTo>
                    <a:pt x="6464" y="4005"/>
                    <a:pt x="17132" y="5357"/>
                    <a:pt x="18019" y="5589"/>
                  </a:cubicBezTo>
                  <a:lnTo>
                    <a:pt x="10393" y="2251"/>
                  </a:lnTo>
                  <a:cubicBezTo>
                    <a:pt x="7774" y="1998"/>
                    <a:pt x="5218" y="1385"/>
                    <a:pt x="2789" y="393"/>
                  </a:cubicBezTo>
                  <a:cubicBezTo>
                    <a:pt x="2387" y="202"/>
                    <a:pt x="1944" y="76"/>
                    <a:pt x="1500" y="12"/>
                  </a:cubicBezTo>
                  <a:cubicBezTo>
                    <a:pt x="1444" y="4"/>
                    <a:pt x="1387" y="0"/>
                    <a:pt x="1331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6"/>
            <p:cNvSpPr/>
            <p:nvPr/>
          </p:nvSpPr>
          <p:spPr>
            <a:xfrm flipH="1">
              <a:off x="1295672" y="3253483"/>
              <a:ext cx="1231209" cy="1401525"/>
            </a:xfrm>
            <a:custGeom>
              <a:avLst/>
              <a:gdLst/>
              <a:ahLst/>
              <a:cxnLst/>
              <a:rect l="l" t="t" r="r" b="b"/>
              <a:pathLst>
                <a:path w="34771" h="39585" extrusionOk="0">
                  <a:moveTo>
                    <a:pt x="19633" y="1"/>
                  </a:moveTo>
                  <a:cubicBezTo>
                    <a:pt x="16881" y="1"/>
                    <a:pt x="14412" y="2286"/>
                    <a:pt x="14386" y="2312"/>
                  </a:cubicBezTo>
                  <a:cubicBezTo>
                    <a:pt x="12823" y="4065"/>
                    <a:pt x="12612" y="6537"/>
                    <a:pt x="13393" y="8755"/>
                  </a:cubicBezTo>
                  <a:cubicBezTo>
                    <a:pt x="15633" y="14944"/>
                    <a:pt x="17935" y="23520"/>
                    <a:pt x="20386" y="29013"/>
                  </a:cubicBezTo>
                  <a:cubicBezTo>
                    <a:pt x="13647" y="30238"/>
                    <a:pt x="6930" y="31019"/>
                    <a:pt x="1" y="32139"/>
                  </a:cubicBezTo>
                  <a:cubicBezTo>
                    <a:pt x="1" y="34526"/>
                    <a:pt x="22" y="36617"/>
                    <a:pt x="22" y="39004"/>
                  </a:cubicBezTo>
                  <a:cubicBezTo>
                    <a:pt x="3102" y="39283"/>
                    <a:pt x="13573" y="39584"/>
                    <a:pt x="21826" y="39584"/>
                  </a:cubicBezTo>
                  <a:cubicBezTo>
                    <a:pt x="24839" y="39584"/>
                    <a:pt x="27557" y="39544"/>
                    <a:pt x="29511" y="39448"/>
                  </a:cubicBezTo>
                  <a:cubicBezTo>
                    <a:pt x="30884" y="39384"/>
                    <a:pt x="32405" y="39258"/>
                    <a:pt x="33377" y="38286"/>
                  </a:cubicBezTo>
                  <a:cubicBezTo>
                    <a:pt x="34771" y="36892"/>
                    <a:pt x="34370" y="34568"/>
                    <a:pt x="33820" y="32667"/>
                  </a:cubicBezTo>
                  <a:cubicBezTo>
                    <a:pt x="31539" y="24640"/>
                    <a:pt x="28265" y="11311"/>
                    <a:pt x="24610" y="3812"/>
                  </a:cubicBezTo>
                  <a:cubicBezTo>
                    <a:pt x="23194" y="898"/>
                    <a:pt x="21358" y="1"/>
                    <a:pt x="19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6"/>
            <p:cNvSpPr/>
            <p:nvPr/>
          </p:nvSpPr>
          <p:spPr>
            <a:xfrm flipH="1">
              <a:off x="2002508" y="1983843"/>
              <a:ext cx="958205" cy="918276"/>
            </a:xfrm>
            <a:custGeom>
              <a:avLst/>
              <a:gdLst/>
              <a:ahLst/>
              <a:cxnLst/>
              <a:rect l="l" t="t" r="r" b="b"/>
              <a:pathLst>
                <a:path w="27061" h="25936" extrusionOk="0">
                  <a:moveTo>
                    <a:pt x="15239" y="0"/>
                  </a:moveTo>
                  <a:cubicBezTo>
                    <a:pt x="15222" y="0"/>
                    <a:pt x="15206" y="0"/>
                    <a:pt x="15189" y="1"/>
                  </a:cubicBezTo>
                  <a:cubicBezTo>
                    <a:pt x="14450" y="43"/>
                    <a:pt x="13943" y="909"/>
                    <a:pt x="13774" y="1649"/>
                  </a:cubicBezTo>
                  <a:cubicBezTo>
                    <a:pt x="12916" y="1220"/>
                    <a:pt x="11987" y="989"/>
                    <a:pt x="11035" y="989"/>
                  </a:cubicBezTo>
                  <a:cubicBezTo>
                    <a:pt x="10955" y="989"/>
                    <a:pt x="10875" y="990"/>
                    <a:pt x="10795" y="994"/>
                  </a:cubicBezTo>
                  <a:cubicBezTo>
                    <a:pt x="10764" y="992"/>
                    <a:pt x="10732" y="991"/>
                    <a:pt x="10700" y="991"/>
                  </a:cubicBezTo>
                  <a:cubicBezTo>
                    <a:pt x="10352" y="991"/>
                    <a:pt x="10008" y="1098"/>
                    <a:pt x="9718" y="1311"/>
                  </a:cubicBezTo>
                  <a:cubicBezTo>
                    <a:pt x="9473" y="1521"/>
                    <a:pt x="9431" y="2137"/>
                    <a:pt x="9604" y="2474"/>
                  </a:cubicBezTo>
                  <a:lnTo>
                    <a:pt x="9604" y="2474"/>
                  </a:lnTo>
                  <a:cubicBezTo>
                    <a:pt x="9221" y="2049"/>
                    <a:pt x="8677" y="1817"/>
                    <a:pt x="8118" y="1817"/>
                  </a:cubicBezTo>
                  <a:cubicBezTo>
                    <a:pt x="7847" y="1817"/>
                    <a:pt x="7572" y="1872"/>
                    <a:pt x="7310" y="1986"/>
                  </a:cubicBezTo>
                  <a:cubicBezTo>
                    <a:pt x="6486" y="2367"/>
                    <a:pt x="6064" y="3592"/>
                    <a:pt x="6317" y="4479"/>
                  </a:cubicBezTo>
                  <a:cubicBezTo>
                    <a:pt x="5927" y="4175"/>
                    <a:pt x="5460" y="4025"/>
                    <a:pt x="4994" y="4025"/>
                  </a:cubicBezTo>
                  <a:cubicBezTo>
                    <a:pt x="4423" y="4025"/>
                    <a:pt x="3853" y="4249"/>
                    <a:pt x="3423" y="4690"/>
                  </a:cubicBezTo>
                  <a:cubicBezTo>
                    <a:pt x="2705" y="5493"/>
                    <a:pt x="2810" y="6887"/>
                    <a:pt x="3571" y="7627"/>
                  </a:cubicBezTo>
                  <a:cubicBezTo>
                    <a:pt x="3229" y="7522"/>
                    <a:pt x="2874" y="7469"/>
                    <a:pt x="2520" y="7469"/>
                  </a:cubicBezTo>
                  <a:cubicBezTo>
                    <a:pt x="2086" y="7469"/>
                    <a:pt x="1654" y="7548"/>
                    <a:pt x="1247" y="7711"/>
                  </a:cubicBezTo>
                  <a:cubicBezTo>
                    <a:pt x="508" y="8028"/>
                    <a:pt x="1" y="8746"/>
                    <a:pt x="1" y="9549"/>
                  </a:cubicBezTo>
                  <a:cubicBezTo>
                    <a:pt x="40" y="10291"/>
                    <a:pt x="674" y="10978"/>
                    <a:pt x="1404" y="10978"/>
                  </a:cubicBezTo>
                  <a:cubicBezTo>
                    <a:pt x="1464" y="10978"/>
                    <a:pt x="1524" y="10974"/>
                    <a:pt x="1585" y="10964"/>
                  </a:cubicBezTo>
                  <a:lnTo>
                    <a:pt x="1585" y="10964"/>
                  </a:lnTo>
                  <a:cubicBezTo>
                    <a:pt x="719" y="11133"/>
                    <a:pt x="191" y="12020"/>
                    <a:pt x="466" y="12865"/>
                  </a:cubicBezTo>
                  <a:cubicBezTo>
                    <a:pt x="660" y="13512"/>
                    <a:pt x="1262" y="13911"/>
                    <a:pt x="1894" y="13911"/>
                  </a:cubicBezTo>
                  <a:cubicBezTo>
                    <a:pt x="2088" y="13911"/>
                    <a:pt x="2284" y="13874"/>
                    <a:pt x="2472" y="13795"/>
                  </a:cubicBezTo>
                  <a:lnTo>
                    <a:pt x="2472" y="13795"/>
                  </a:lnTo>
                  <a:cubicBezTo>
                    <a:pt x="1873" y="15079"/>
                    <a:pt x="2885" y="16392"/>
                    <a:pt x="4111" y="16392"/>
                  </a:cubicBezTo>
                  <a:cubicBezTo>
                    <a:pt x="4397" y="16392"/>
                    <a:pt x="4695" y="16321"/>
                    <a:pt x="4986" y="16161"/>
                  </a:cubicBezTo>
                  <a:lnTo>
                    <a:pt x="4986" y="16161"/>
                  </a:lnTo>
                  <a:cubicBezTo>
                    <a:pt x="4374" y="16921"/>
                    <a:pt x="4606" y="18041"/>
                    <a:pt x="5451" y="18505"/>
                  </a:cubicBezTo>
                  <a:cubicBezTo>
                    <a:pt x="5692" y="18635"/>
                    <a:pt x="5950" y="18696"/>
                    <a:pt x="6202" y="18696"/>
                  </a:cubicBezTo>
                  <a:cubicBezTo>
                    <a:pt x="6857" y="18696"/>
                    <a:pt x="7477" y="18289"/>
                    <a:pt x="7690" y="17618"/>
                  </a:cubicBezTo>
                  <a:cubicBezTo>
                    <a:pt x="7690" y="17618"/>
                    <a:pt x="22276" y="25899"/>
                    <a:pt x="23057" y="25899"/>
                  </a:cubicBezTo>
                  <a:cubicBezTo>
                    <a:pt x="23080" y="25899"/>
                    <a:pt x="23091" y="25892"/>
                    <a:pt x="23089" y="25878"/>
                  </a:cubicBezTo>
                  <a:lnTo>
                    <a:pt x="23089" y="25878"/>
                  </a:lnTo>
                  <a:cubicBezTo>
                    <a:pt x="23125" y="25917"/>
                    <a:pt x="23158" y="25936"/>
                    <a:pt x="23189" y="25936"/>
                  </a:cubicBezTo>
                  <a:cubicBezTo>
                    <a:pt x="23731" y="25936"/>
                    <a:pt x="23451" y="19998"/>
                    <a:pt x="24251" y="19498"/>
                  </a:cubicBezTo>
                  <a:cubicBezTo>
                    <a:pt x="24653" y="19266"/>
                    <a:pt x="24927" y="18886"/>
                    <a:pt x="25054" y="18442"/>
                  </a:cubicBezTo>
                  <a:cubicBezTo>
                    <a:pt x="25181" y="18041"/>
                    <a:pt x="25054" y="17618"/>
                    <a:pt x="24737" y="17323"/>
                  </a:cubicBezTo>
                  <a:cubicBezTo>
                    <a:pt x="25540" y="17323"/>
                    <a:pt x="26237" y="16773"/>
                    <a:pt x="26448" y="16013"/>
                  </a:cubicBezTo>
                  <a:cubicBezTo>
                    <a:pt x="26617" y="15273"/>
                    <a:pt x="26258" y="14492"/>
                    <a:pt x="25582" y="14154"/>
                  </a:cubicBezTo>
                  <a:lnTo>
                    <a:pt x="25582" y="14154"/>
                  </a:lnTo>
                  <a:cubicBezTo>
                    <a:pt x="25613" y="14156"/>
                    <a:pt x="25644" y="14157"/>
                    <a:pt x="25675" y="14157"/>
                  </a:cubicBezTo>
                  <a:cubicBezTo>
                    <a:pt x="26188" y="14157"/>
                    <a:pt x="26650" y="13830"/>
                    <a:pt x="26850" y="13351"/>
                  </a:cubicBezTo>
                  <a:cubicBezTo>
                    <a:pt x="27061" y="12844"/>
                    <a:pt x="27019" y="12274"/>
                    <a:pt x="26744" y="11788"/>
                  </a:cubicBezTo>
                  <a:cubicBezTo>
                    <a:pt x="26469" y="11366"/>
                    <a:pt x="26089" y="11006"/>
                    <a:pt x="25624" y="10795"/>
                  </a:cubicBezTo>
                  <a:cubicBezTo>
                    <a:pt x="26321" y="10373"/>
                    <a:pt x="26617" y="9528"/>
                    <a:pt x="26321" y="8767"/>
                  </a:cubicBezTo>
                  <a:cubicBezTo>
                    <a:pt x="26066" y="8147"/>
                    <a:pt x="25322" y="7605"/>
                    <a:pt x="24634" y="7605"/>
                  </a:cubicBezTo>
                  <a:cubicBezTo>
                    <a:pt x="24526" y="7605"/>
                    <a:pt x="24418" y="7619"/>
                    <a:pt x="24315" y="7648"/>
                  </a:cubicBezTo>
                  <a:cubicBezTo>
                    <a:pt x="25117" y="7098"/>
                    <a:pt x="25392" y="6063"/>
                    <a:pt x="24970" y="5176"/>
                  </a:cubicBezTo>
                  <a:cubicBezTo>
                    <a:pt x="24598" y="4557"/>
                    <a:pt x="23943" y="4210"/>
                    <a:pt x="23254" y="4210"/>
                  </a:cubicBezTo>
                  <a:cubicBezTo>
                    <a:pt x="23002" y="4210"/>
                    <a:pt x="22746" y="4256"/>
                    <a:pt x="22498" y="4352"/>
                  </a:cubicBezTo>
                  <a:cubicBezTo>
                    <a:pt x="23174" y="3803"/>
                    <a:pt x="23301" y="2831"/>
                    <a:pt x="22836" y="2113"/>
                  </a:cubicBezTo>
                  <a:cubicBezTo>
                    <a:pt x="22541" y="1703"/>
                    <a:pt x="22045" y="1581"/>
                    <a:pt x="21516" y="1581"/>
                  </a:cubicBezTo>
                  <a:cubicBezTo>
                    <a:pt x="21173" y="1581"/>
                    <a:pt x="20816" y="1633"/>
                    <a:pt x="20491" y="1691"/>
                  </a:cubicBezTo>
                  <a:lnTo>
                    <a:pt x="20238" y="1733"/>
                  </a:lnTo>
                  <a:cubicBezTo>
                    <a:pt x="20196" y="973"/>
                    <a:pt x="19646" y="318"/>
                    <a:pt x="18886" y="149"/>
                  </a:cubicBezTo>
                  <a:cubicBezTo>
                    <a:pt x="18798" y="137"/>
                    <a:pt x="18711" y="132"/>
                    <a:pt x="18625" y="132"/>
                  </a:cubicBezTo>
                  <a:cubicBezTo>
                    <a:pt x="17900" y="132"/>
                    <a:pt x="17240" y="521"/>
                    <a:pt x="16900" y="1163"/>
                  </a:cubicBezTo>
                  <a:cubicBezTo>
                    <a:pt x="16652" y="460"/>
                    <a:pt x="15980" y="0"/>
                    <a:pt x="15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6"/>
            <p:cNvSpPr/>
            <p:nvPr/>
          </p:nvSpPr>
          <p:spPr>
            <a:xfrm flipH="1">
              <a:off x="2081046" y="3055602"/>
              <a:ext cx="362801" cy="335113"/>
            </a:xfrm>
            <a:custGeom>
              <a:avLst/>
              <a:gdLst/>
              <a:ahLst/>
              <a:cxnLst/>
              <a:rect l="l" t="t" r="r" b="b"/>
              <a:pathLst>
                <a:path w="10246" h="9465" extrusionOk="0">
                  <a:moveTo>
                    <a:pt x="8830" y="1"/>
                  </a:moveTo>
                  <a:cubicBezTo>
                    <a:pt x="6105" y="655"/>
                    <a:pt x="2324" y="1099"/>
                    <a:pt x="1141" y="3634"/>
                  </a:cubicBezTo>
                  <a:cubicBezTo>
                    <a:pt x="296" y="5451"/>
                    <a:pt x="1" y="7478"/>
                    <a:pt x="296" y="9464"/>
                  </a:cubicBezTo>
                  <a:cubicBezTo>
                    <a:pt x="3169" y="6781"/>
                    <a:pt x="6929" y="4437"/>
                    <a:pt x="10246" y="2324"/>
                  </a:cubicBezTo>
                  <a:cubicBezTo>
                    <a:pt x="9866" y="1585"/>
                    <a:pt x="9232" y="740"/>
                    <a:pt x="8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6"/>
            <p:cNvSpPr/>
            <p:nvPr/>
          </p:nvSpPr>
          <p:spPr>
            <a:xfrm flipH="1">
              <a:off x="2033916" y="2716064"/>
              <a:ext cx="423386" cy="616303"/>
            </a:xfrm>
            <a:custGeom>
              <a:avLst/>
              <a:gdLst/>
              <a:ahLst/>
              <a:cxnLst/>
              <a:rect l="l" t="t" r="r" b="b"/>
              <a:pathLst>
                <a:path w="11957" h="17407" extrusionOk="0">
                  <a:moveTo>
                    <a:pt x="6697" y="0"/>
                  </a:moveTo>
                  <a:lnTo>
                    <a:pt x="0" y="6760"/>
                  </a:lnTo>
                  <a:cubicBezTo>
                    <a:pt x="1648" y="9527"/>
                    <a:pt x="2324" y="11407"/>
                    <a:pt x="3190" y="14555"/>
                  </a:cubicBezTo>
                  <a:cubicBezTo>
                    <a:pt x="3359" y="15167"/>
                    <a:pt x="3000" y="16815"/>
                    <a:pt x="2789" y="17406"/>
                  </a:cubicBezTo>
                  <a:lnTo>
                    <a:pt x="11957" y="12083"/>
                  </a:lnTo>
                  <a:cubicBezTo>
                    <a:pt x="10710" y="7858"/>
                    <a:pt x="8936" y="3803"/>
                    <a:pt x="6697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6"/>
            <p:cNvSpPr/>
            <p:nvPr/>
          </p:nvSpPr>
          <p:spPr>
            <a:xfrm flipH="1">
              <a:off x="2162557" y="2716064"/>
              <a:ext cx="294745" cy="459988"/>
            </a:xfrm>
            <a:custGeom>
              <a:avLst/>
              <a:gdLst/>
              <a:ahLst/>
              <a:cxnLst/>
              <a:rect l="l" t="t" r="r" b="b"/>
              <a:pathLst>
                <a:path w="8324" h="12992" extrusionOk="0">
                  <a:moveTo>
                    <a:pt x="6697" y="0"/>
                  </a:moveTo>
                  <a:lnTo>
                    <a:pt x="0" y="6760"/>
                  </a:lnTo>
                  <a:cubicBezTo>
                    <a:pt x="1162" y="8703"/>
                    <a:pt x="2092" y="10795"/>
                    <a:pt x="2768" y="12991"/>
                  </a:cubicBezTo>
                  <a:cubicBezTo>
                    <a:pt x="5239" y="10034"/>
                    <a:pt x="7288" y="6697"/>
                    <a:pt x="8323" y="3000"/>
                  </a:cubicBezTo>
                  <a:cubicBezTo>
                    <a:pt x="7816" y="1986"/>
                    <a:pt x="7267" y="993"/>
                    <a:pt x="6697" y="0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6"/>
            <p:cNvSpPr/>
            <p:nvPr/>
          </p:nvSpPr>
          <p:spPr>
            <a:xfrm flipH="1">
              <a:off x="1976306" y="3043635"/>
              <a:ext cx="362801" cy="335113"/>
            </a:xfrm>
            <a:custGeom>
              <a:avLst/>
              <a:gdLst/>
              <a:ahLst/>
              <a:cxnLst/>
              <a:rect l="l" t="t" r="r" b="b"/>
              <a:pathLst>
                <a:path w="10246" h="9465" extrusionOk="0">
                  <a:moveTo>
                    <a:pt x="8830" y="1"/>
                  </a:moveTo>
                  <a:cubicBezTo>
                    <a:pt x="6105" y="634"/>
                    <a:pt x="2324" y="1078"/>
                    <a:pt x="1141" y="3634"/>
                  </a:cubicBezTo>
                  <a:cubicBezTo>
                    <a:pt x="296" y="5451"/>
                    <a:pt x="0" y="7478"/>
                    <a:pt x="296" y="9464"/>
                  </a:cubicBezTo>
                  <a:cubicBezTo>
                    <a:pt x="3169" y="6781"/>
                    <a:pt x="6929" y="4458"/>
                    <a:pt x="10245" y="2324"/>
                  </a:cubicBezTo>
                  <a:cubicBezTo>
                    <a:pt x="9865" y="1585"/>
                    <a:pt x="9210" y="740"/>
                    <a:pt x="8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6"/>
            <p:cNvSpPr/>
            <p:nvPr/>
          </p:nvSpPr>
          <p:spPr>
            <a:xfrm flipH="1">
              <a:off x="2037670" y="2341368"/>
              <a:ext cx="724080" cy="695151"/>
            </a:xfrm>
            <a:custGeom>
              <a:avLst/>
              <a:gdLst/>
              <a:ahLst/>
              <a:cxnLst/>
              <a:rect l="l" t="t" r="r" b="b"/>
              <a:pathLst>
                <a:path w="20449" h="19634" extrusionOk="0">
                  <a:moveTo>
                    <a:pt x="10089" y="1"/>
                  </a:moveTo>
                  <a:cubicBezTo>
                    <a:pt x="7516" y="1"/>
                    <a:pt x="3878" y="366"/>
                    <a:pt x="2663" y="444"/>
                  </a:cubicBezTo>
                  <a:cubicBezTo>
                    <a:pt x="1268" y="528"/>
                    <a:pt x="149" y="1648"/>
                    <a:pt x="43" y="3042"/>
                  </a:cubicBezTo>
                  <a:cubicBezTo>
                    <a:pt x="22" y="3338"/>
                    <a:pt x="1" y="3612"/>
                    <a:pt x="1" y="3908"/>
                  </a:cubicBezTo>
                  <a:cubicBezTo>
                    <a:pt x="149" y="8323"/>
                    <a:pt x="170" y="12991"/>
                    <a:pt x="2282" y="16899"/>
                  </a:cubicBezTo>
                  <a:cubicBezTo>
                    <a:pt x="2684" y="17723"/>
                    <a:pt x="3275" y="18441"/>
                    <a:pt x="3993" y="19012"/>
                  </a:cubicBezTo>
                  <a:cubicBezTo>
                    <a:pt x="4603" y="19456"/>
                    <a:pt x="5297" y="19633"/>
                    <a:pt x="6015" y="19633"/>
                  </a:cubicBezTo>
                  <a:cubicBezTo>
                    <a:pt x="7412" y="19633"/>
                    <a:pt x="8897" y="18963"/>
                    <a:pt x="10014" y="18293"/>
                  </a:cubicBezTo>
                  <a:cubicBezTo>
                    <a:pt x="12887" y="16561"/>
                    <a:pt x="15295" y="14195"/>
                    <a:pt x="17069" y="11365"/>
                  </a:cubicBezTo>
                  <a:cubicBezTo>
                    <a:pt x="18590" y="11027"/>
                    <a:pt x="20090" y="9485"/>
                    <a:pt x="20343" y="7964"/>
                  </a:cubicBezTo>
                  <a:cubicBezTo>
                    <a:pt x="20449" y="7267"/>
                    <a:pt x="20343" y="6485"/>
                    <a:pt x="19836" y="5978"/>
                  </a:cubicBezTo>
                  <a:cubicBezTo>
                    <a:pt x="19500" y="5630"/>
                    <a:pt x="19025" y="5479"/>
                    <a:pt x="18535" y="5479"/>
                  </a:cubicBezTo>
                  <a:cubicBezTo>
                    <a:pt x="18194" y="5479"/>
                    <a:pt x="17846" y="5552"/>
                    <a:pt x="17534" y="5682"/>
                  </a:cubicBezTo>
                  <a:cubicBezTo>
                    <a:pt x="16773" y="5999"/>
                    <a:pt x="16182" y="6612"/>
                    <a:pt x="15590" y="7203"/>
                  </a:cubicBezTo>
                  <a:lnTo>
                    <a:pt x="13330" y="3971"/>
                  </a:lnTo>
                  <a:cubicBezTo>
                    <a:pt x="13330" y="3169"/>
                    <a:pt x="12316" y="993"/>
                    <a:pt x="12274" y="169"/>
                  </a:cubicBezTo>
                  <a:cubicBezTo>
                    <a:pt x="11786" y="47"/>
                    <a:pt x="11005" y="1"/>
                    <a:pt x="10089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6"/>
            <p:cNvSpPr/>
            <p:nvPr/>
          </p:nvSpPr>
          <p:spPr>
            <a:xfrm flipH="1">
              <a:off x="2662958" y="2485468"/>
              <a:ext cx="95038" cy="52471"/>
            </a:xfrm>
            <a:custGeom>
              <a:avLst/>
              <a:gdLst/>
              <a:ahLst/>
              <a:cxnLst/>
              <a:rect l="l" t="t" r="r" b="b"/>
              <a:pathLst>
                <a:path w="2684" h="1482" extrusionOk="0">
                  <a:moveTo>
                    <a:pt x="2362" y="1"/>
                  </a:moveTo>
                  <a:cubicBezTo>
                    <a:pt x="2343" y="1"/>
                    <a:pt x="2323" y="3"/>
                    <a:pt x="2303" y="7"/>
                  </a:cubicBezTo>
                  <a:cubicBezTo>
                    <a:pt x="2007" y="70"/>
                    <a:pt x="1775" y="282"/>
                    <a:pt x="1500" y="387"/>
                  </a:cubicBezTo>
                  <a:cubicBezTo>
                    <a:pt x="1226" y="493"/>
                    <a:pt x="930" y="535"/>
                    <a:pt x="634" y="535"/>
                  </a:cubicBezTo>
                  <a:cubicBezTo>
                    <a:pt x="43" y="535"/>
                    <a:pt x="1" y="1401"/>
                    <a:pt x="592" y="1465"/>
                  </a:cubicBezTo>
                  <a:cubicBezTo>
                    <a:pt x="668" y="1476"/>
                    <a:pt x="749" y="1481"/>
                    <a:pt x="835" y="1481"/>
                  </a:cubicBezTo>
                  <a:cubicBezTo>
                    <a:pt x="1564" y="1481"/>
                    <a:pt x="2589" y="1082"/>
                    <a:pt x="2683" y="345"/>
                  </a:cubicBezTo>
                  <a:cubicBezTo>
                    <a:pt x="2683" y="156"/>
                    <a:pt x="2531" y="1"/>
                    <a:pt x="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6"/>
            <p:cNvSpPr/>
            <p:nvPr/>
          </p:nvSpPr>
          <p:spPr>
            <a:xfrm flipH="1">
              <a:off x="2421362" y="2417914"/>
              <a:ext cx="154915" cy="76157"/>
            </a:xfrm>
            <a:custGeom>
              <a:avLst/>
              <a:gdLst/>
              <a:ahLst/>
              <a:cxnLst/>
              <a:rect l="l" t="t" r="r" b="b"/>
              <a:pathLst>
                <a:path w="4375" h="2151" extrusionOk="0">
                  <a:moveTo>
                    <a:pt x="2077" y="0"/>
                  </a:moveTo>
                  <a:cubicBezTo>
                    <a:pt x="1303" y="0"/>
                    <a:pt x="1" y="500"/>
                    <a:pt x="213" y="1387"/>
                  </a:cubicBezTo>
                  <a:cubicBezTo>
                    <a:pt x="250" y="1498"/>
                    <a:pt x="351" y="1560"/>
                    <a:pt x="461" y="1560"/>
                  </a:cubicBezTo>
                  <a:cubicBezTo>
                    <a:pt x="476" y="1560"/>
                    <a:pt x="493" y="1559"/>
                    <a:pt x="509" y="1556"/>
                  </a:cubicBezTo>
                  <a:cubicBezTo>
                    <a:pt x="804" y="1493"/>
                    <a:pt x="931" y="1302"/>
                    <a:pt x="1206" y="1133"/>
                  </a:cubicBezTo>
                  <a:cubicBezTo>
                    <a:pt x="1416" y="998"/>
                    <a:pt x="1654" y="934"/>
                    <a:pt x="1896" y="934"/>
                  </a:cubicBezTo>
                  <a:cubicBezTo>
                    <a:pt x="2069" y="934"/>
                    <a:pt x="2243" y="966"/>
                    <a:pt x="2410" y="1028"/>
                  </a:cubicBezTo>
                  <a:cubicBezTo>
                    <a:pt x="3065" y="1302"/>
                    <a:pt x="3276" y="2021"/>
                    <a:pt x="3994" y="2147"/>
                  </a:cubicBezTo>
                  <a:cubicBezTo>
                    <a:pt x="4007" y="2150"/>
                    <a:pt x="4020" y="2151"/>
                    <a:pt x="4033" y="2151"/>
                  </a:cubicBezTo>
                  <a:cubicBezTo>
                    <a:pt x="4146" y="2151"/>
                    <a:pt x="4250" y="2071"/>
                    <a:pt x="4269" y="1957"/>
                  </a:cubicBezTo>
                  <a:cubicBezTo>
                    <a:pt x="4374" y="964"/>
                    <a:pt x="3170" y="162"/>
                    <a:pt x="2283" y="14"/>
                  </a:cubicBezTo>
                  <a:cubicBezTo>
                    <a:pt x="2221" y="5"/>
                    <a:pt x="2151" y="0"/>
                    <a:pt x="2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6"/>
            <p:cNvSpPr/>
            <p:nvPr/>
          </p:nvSpPr>
          <p:spPr>
            <a:xfrm flipH="1">
              <a:off x="2687922" y="2559571"/>
              <a:ext cx="47625" cy="54418"/>
            </a:xfrm>
            <a:custGeom>
              <a:avLst/>
              <a:gdLst/>
              <a:ahLst/>
              <a:cxnLst/>
              <a:rect l="l" t="t" r="r" b="b"/>
              <a:pathLst>
                <a:path w="1345" h="1537" extrusionOk="0">
                  <a:moveTo>
                    <a:pt x="577" y="1"/>
                  </a:moveTo>
                  <a:cubicBezTo>
                    <a:pt x="294" y="1"/>
                    <a:pt x="13" y="203"/>
                    <a:pt x="0" y="555"/>
                  </a:cubicBezTo>
                  <a:cubicBezTo>
                    <a:pt x="0" y="724"/>
                    <a:pt x="21" y="893"/>
                    <a:pt x="64" y="1062"/>
                  </a:cubicBezTo>
                  <a:cubicBezTo>
                    <a:pt x="135" y="1391"/>
                    <a:pt x="386" y="1536"/>
                    <a:pt x="640" y="1536"/>
                  </a:cubicBezTo>
                  <a:cubicBezTo>
                    <a:pt x="989" y="1536"/>
                    <a:pt x="1344" y="1261"/>
                    <a:pt x="1247" y="808"/>
                  </a:cubicBezTo>
                  <a:lnTo>
                    <a:pt x="1247" y="787"/>
                  </a:lnTo>
                  <a:cubicBezTo>
                    <a:pt x="1204" y="618"/>
                    <a:pt x="1141" y="470"/>
                    <a:pt x="1078" y="301"/>
                  </a:cubicBezTo>
                  <a:cubicBezTo>
                    <a:pt x="966" y="95"/>
                    <a:pt x="771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6"/>
            <p:cNvSpPr/>
            <p:nvPr/>
          </p:nvSpPr>
          <p:spPr>
            <a:xfrm flipH="1">
              <a:off x="2464738" y="2523777"/>
              <a:ext cx="44191" cy="66385"/>
            </a:xfrm>
            <a:custGeom>
              <a:avLst/>
              <a:gdLst/>
              <a:ahLst/>
              <a:cxnLst/>
              <a:rect l="l" t="t" r="r" b="b"/>
              <a:pathLst>
                <a:path w="1248" h="1875" extrusionOk="0">
                  <a:moveTo>
                    <a:pt x="574" y="1"/>
                  </a:moveTo>
                  <a:cubicBezTo>
                    <a:pt x="357" y="1"/>
                    <a:pt x="144" y="123"/>
                    <a:pt x="64" y="361"/>
                  </a:cubicBezTo>
                  <a:cubicBezTo>
                    <a:pt x="1" y="552"/>
                    <a:pt x="1" y="763"/>
                    <a:pt x="43" y="953"/>
                  </a:cubicBezTo>
                  <a:cubicBezTo>
                    <a:pt x="22" y="1185"/>
                    <a:pt x="85" y="1397"/>
                    <a:pt x="191" y="1608"/>
                  </a:cubicBezTo>
                  <a:cubicBezTo>
                    <a:pt x="296" y="1788"/>
                    <a:pt x="473" y="1875"/>
                    <a:pt x="652" y="1875"/>
                  </a:cubicBezTo>
                  <a:cubicBezTo>
                    <a:pt x="870" y="1875"/>
                    <a:pt x="1091" y="1746"/>
                    <a:pt x="1184" y="1502"/>
                  </a:cubicBezTo>
                  <a:cubicBezTo>
                    <a:pt x="1247" y="1291"/>
                    <a:pt x="1247" y="1059"/>
                    <a:pt x="1205" y="847"/>
                  </a:cubicBezTo>
                  <a:cubicBezTo>
                    <a:pt x="1205" y="636"/>
                    <a:pt x="1142" y="446"/>
                    <a:pt x="1057" y="277"/>
                  </a:cubicBezTo>
                  <a:cubicBezTo>
                    <a:pt x="950" y="91"/>
                    <a:pt x="761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6"/>
            <p:cNvSpPr/>
            <p:nvPr/>
          </p:nvSpPr>
          <p:spPr>
            <a:xfrm flipH="1">
              <a:off x="2444555" y="2776890"/>
              <a:ext cx="161395" cy="114926"/>
            </a:xfrm>
            <a:custGeom>
              <a:avLst/>
              <a:gdLst/>
              <a:ahLst/>
              <a:cxnLst/>
              <a:rect l="l" t="t" r="r" b="b"/>
              <a:pathLst>
                <a:path w="4558" h="3246" extrusionOk="0">
                  <a:moveTo>
                    <a:pt x="3797" y="1"/>
                  </a:moveTo>
                  <a:cubicBezTo>
                    <a:pt x="2217" y="1"/>
                    <a:pt x="346" y="1513"/>
                    <a:pt x="16" y="2972"/>
                  </a:cubicBezTo>
                  <a:cubicBezTo>
                    <a:pt x="0" y="3097"/>
                    <a:pt x="112" y="3245"/>
                    <a:pt x="231" y="3245"/>
                  </a:cubicBezTo>
                  <a:cubicBezTo>
                    <a:pt x="273" y="3245"/>
                    <a:pt x="315" y="3227"/>
                    <a:pt x="354" y="3183"/>
                  </a:cubicBezTo>
                  <a:cubicBezTo>
                    <a:pt x="924" y="2549"/>
                    <a:pt x="1389" y="1894"/>
                    <a:pt x="2128" y="1430"/>
                  </a:cubicBezTo>
                  <a:cubicBezTo>
                    <a:pt x="2804" y="1007"/>
                    <a:pt x="3565" y="838"/>
                    <a:pt x="4304" y="500"/>
                  </a:cubicBezTo>
                  <a:cubicBezTo>
                    <a:pt x="4558" y="395"/>
                    <a:pt x="4410" y="78"/>
                    <a:pt x="4198" y="36"/>
                  </a:cubicBezTo>
                  <a:cubicBezTo>
                    <a:pt x="4068" y="12"/>
                    <a:pt x="3934" y="1"/>
                    <a:pt x="3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6"/>
            <p:cNvSpPr/>
            <p:nvPr/>
          </p:nvSpPr>
          <p:spPr>
            <a:xfrm flipH="1">
              <a:off x="2458011" y="2868201"/>
              <a:ext cx="101766" cy="73041"/>
            </a:xfrm>
            <a:custGeom>
              <a:avLst/>
              <a:gdLst/>
              <a:ahLst/>
              <a:cxnLst/>
              <a:rect l="l" t="t" r="r" b="b"/>
              <a:pathLst>
                <a:path w="2874" h="2063" extrusionOk="0">
                  <a:moveTo>
                    <a:pt x="2121" y="0"/>
                  </a:moveTo>
                  <a:cubicBezTo>
                    <a:pt x="1768" y="0"/>
                    <a:pt x="1378" y="151"/>
                    <a:pt x="1099" y="308"/>
                  </a:cubicBezTo>
                  <a:cubicBezTo>
                    <a:pt x="613" y="562"/>
                    <a:pt x="43" y="1132"/>
                    <a:pt x="0" y="1724"/>
                  </a:cubicBezTo>
                  <a:cubicBezTo>
                    <a:pt x="0" y="1928"/>
                    <a:pt x="162" y="2062"/>
                    <a:pt x="325" y="2062"/>
                  </a:cubicBezTo>
                  <a:cubicBezTo>
                    <a:pt x="397" y="2062"/>
                    <a:pt x="470" y="2036"/>
                    <a:pt x="529" y="1977"/>
                  </a:cubicBezTo>
                  <a:cubicBezTo>
                    <a:pt x="888" y="1618"/>
                    <a:pt x="1099" y="1238"/>
                    <a:pt x="1585" y="1048"/>
                  </a:cubicBezTo>
                  <a:cubicBezTo>
                    <a:pt x="1986" y="879"/>
                    <a:pt x="2430" y="942"/>
                    <a:pt x="2789" y="667"/>
                  </a:cubicBezTo>
                  <a:cubicBezTo>
                    <a:pt x="2873" y="562"/>
                    <a:pt x="2873" y="414"/>
                    <a:pt x="2789" y="308"/>
                  </a:cubicBezTo>
                  <a:cubicBezTo>
                    <a:pt x="2627" y="83"/>
                    <a:pt x="2384" y="0"/>
                    <a:pt x="2121" y="0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6"/>
            <p:cNvSpPr/>
            <p:nvPr/>
          </p:nvSpPr>
          <p:spPr>
            <a:xfrm flipH="1">
              <a:off x="2103920" y="2476652"/>
              <a:ext cx="324560" cy="68403"/>
            </a:xfrm>
            <a:custGeom>
              <a:avLst/>
              <a:gdLst/>
              <a:ahLst/>
              <a:cxnLst/>
              <a:rect l="l" t="t" r="r" b="b"/>
              <a:pathLst>
                <a:path w="9166" h="1932" extrusionOk="0">
                  <a:moveTo>
                    <a:pt x="5598" y="1"/>
                  </a:moveTo>
                  <a:cubicBezTo>
                    <a:pt x="3685" y="1"/>
                    <a:pt x="1743" y="562"/>
                    <a:pt x="179" y="1566"/>
                  </a:cubicBezTo>
                  <a:cubicBezTo>
                    <a:pt x="0" y="1673"/>
                    <a:pt x="94" y="1932"/>
                    <a:pt x="268" y="1932"/>
                  </a:cubicBezTo>
                  <a:cubicBezTo>
                    <a:pt x="300" y="1932"/>
                    <a:pt x="334" y="1923"/>
                    <a:pt x="369" y="1904"/>
                  </a:cubicBezTo>
                  <a:cubicBezTo>
                    <a:pt x="2128" y="970"/>
                    <a:pt x="3912" y="548"/>
                    <a:pt x="5762" y="548"/>
                  </a:cubicBezTo>
                  <a:cubicBezTo>
                    <a:pt x="6800" y="548"/>
                    <a:pt x="7859" y="681"/>
                    <a:pt x="8946" y="932"/>
                  </a:cubicBezTo>
                  <a:cubicBezTo>
                    <a:pt x="8960" y="935"/>
                    <a:pt x="8973" y="937"/>
                    <a:pt x="8985" y="937"/>
                  </a:cubicBezTo>
                  <a:cubicBezTo>
                    <a:pt x="9124" y="937"/>
                    <a:pt x="9166" y="737"/>
                    <a:pt x="9030" y="679"/>
                  </a:cubicBezTo>
                  <a:cubicBezTo>
                    <a:pt x="7962" y="217"/>
                    <a:pt x="6786" y="1"/>
                    <a:pt x="5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6"/>
            <p:cNvSpPr/>
            <p:nvPr/>
          </p:nvSpPr>
          <p:spPr>
            <a:xfrm flipH="1">
              <a:off x="2100705" y="2600326"/>
              <a:ext cx="78445" cy="79870"/>
            </a:xfrm>
            <a:custGeom>
              <a:avLst/>
              <a:gdLst/>
              <a:ahLst/>
              <a:cxnLst/>
              <a:rect l="l" t="t" r="r" b="b"/>
              <a:pathLst>
                <a:path w="4732" h="4818" extrusionOk="0">
                  <a:moveTo>
                    <a:pt x="4675" y="1"/>
                  </a:moveTo>
                  <a:cubicBezTo>
                    <a:pt x="4663" y="1"/>
                    <a:pt x="4652" y="6"/>
                    <a:pt x="4641" y="18"/>
                  </a:cubicBezTo>
                  <a:lnTo>
                    <a:pt x="23" y="4727"/>
                  </a:lnTo>
                  <a:cubicBezTo>
                    <a:pt x="0" y="4749"/>
                    <a:pt x="23" y="4818"/>
                    <a:pt x="68" y="4818"/>
                  </a:cubicBezTo>
                  <a:lnTo>
                    <a:pt x="2798" y="4522"/>
                  </a:lnTo>
                  <a:cubicBezTo>
                    <a:pt x="2821" y="4522"/>
                    <a:pt x="2844" y="4499"/>
                    <a:pt x="2844" y="4476"/>
                  </a:cubicBezTo>
                  <a:cubicBezTo>
                    <a:pt x="2844" y="4443"/>
                    <a:pt x="2831" y="4422"/>
                    <a:pt x="2816" y="4422"/>
                  </a:cubicBezTo>
                  <a:cubicBezTo>
                    <a:pt x="2810" y="4422"/>
                    <a:pt x="2804" y="4425"/>
                    <a:pt x="2798" y="4431"/>
                  </a:cubicBezTo>
                  <a:lnTo>
                    <a:pt x="205" y="4681"/>
                  </a:lnTo>
                  <a:lnTo>
                    <a:pt x="4709" y="86"/>
                  </a:lnTo>
                  <a:cubicBezTo>
                    <a:pt x="4732" y="63"/>
                    <a:pt x="4732" y="18"/>
                    <a:pt x="4709" y="18"/>
                  </a:cubicBezTo>
                  <a:cubicBezTo>
                    <a:pt x="4698" y="6"/>
                    <a:pt x="4686" y="1"/>
                    <a:pt x="46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6"/>
            <p:cNvSpPr/>
            <p:nvPr/>
          </p:nvSpPr>
          <p:spPr>
            <a:xfrm rot="540109" flipH="1">
              <a:off x="2598227" y="2553549"/>
              <a:ext cx="78446" cy="193577"/>
            </a:xfrm>
            <a:custGeom>
              <a:avLst/>
              <a:gdLst/>
              <a:ahLst/>
              <a:cxnLst/>
              <a:rect l="l" t="t" r="r" b="b"/>
              <a:pathLst>
                <a:path w="3618" h="8929" extrusionOk="0">
                  <a:moveTo>
                    <a:pt x="3129" y="0"/>
                  </a:moveTo>
                  <a:cubicBezTo>
                    <a:pt x="3109" y="0"/>
                    <a:pt x="3088" y="10"/>
                    <a:pt x="3072" y="34"/>
                  </a:cubicBezTo>
                  <a:cubicBezTo>
                    <a:pt x="2776" y="853"/>
                    <a:pt x="1" y="8019"/>
                    <a:pt x="797" y="8587"/>
                  </a:cubicBezTo>
                  <a:cubicBezTo>
                    <a:pt x="1184" y="8860"/>
                    <a:pt x="1798" y="8928"/>
                    <a:pt x="2367" y="8928"/>
                  </a:cubicBezTo>
                  <a:cubicBezTo>
                    <a:pt x="2776" y="8928"/>
                    <a:pt x="3186" y="8906"/>
                    <a:pt x="3572" y="8837"/>
                  </a:cubicBezTo>
                  <a:cubicBezTo>
                    <a:pt x="3595" y="8837"/>
                    <a:pt x="3618" y="8815"/>
                    <a:pt x="3618" y="8769"/>
                  </a:cubicBezTo>
                  <a:cubicBezTo>
                    <a:pt x="3618" y="8746"/>
                    <a:pt x="3595" y="8724"/>
                    <a:pt x="3550" y="8724"/>
                  </a:cubicBezTo>
                  <a:cubicBezTo>
                    <a:pt x="3550" y="8724"/>
                    <a:pt x="2996" y="8816"/>
                    <a:pt x="2363" y="8816"/>
                  </a:cubicBezTo>
                  <a:cubicBezTo>
                    <a:pt x="1822" y="8816"/>
                    <a:pt x="1222" y="8748"/>
                    <a:pt x="865" y="8496"/>
                  </a:cubicBezTo>
                  <a:cubicBezTo>
                    <a:pt x="319" y="8109"/>
                    <a:pt x="1957" y="3242"/>
                    <a:pt x="3186" y="80"/>
                  </a:cubicBezTo>
                  <a:cubicBezTo>
                    <a:pt x="3200" y="35"/>
                    <a:pt x="3167" y="0"/>
                    <a:pt x="31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6"/>
            <p:cNvSpPr/>
            <p:nvPr/>
          </p:nvSpPr>
          <p:spPr>
            <a:xfrm rot="2359105">
              <a:off x="2268702" y="2642734"/>
              <a:ext cx="162995" cy="114877"/>
            </a:xfrm>
            <a:custGeom>
              <a:avLst/>
              <a:gdLst/>
              <a:ahLst/>
              <a:cxnLst/>
              <a:rect l="l" t="t" r="r" b="b"/>
              <a:pathLst>
                <a:path w="8231" h="4765" extrusionOk="0">
                  <a:moveTo>
                    <a:pt x="4123" y="0"/>
                  </a:moveTo>
                  <a:cubicBezTo>
                    <a:pt x="1853" y="0"/>
                    <a:pt x="1" y="1061"/>
                    <a:pt x="1" y="2390"/>
                  </a:cubicBezTo>
                  <a:cubicBezTo>
                    <a:pt x="1" y="3705"/>
                    <a:pt x="1853" y="4765"/>
                    <a:pt x="4123" y="4765"/>
                  </a:cubicBezTo>
                  <a:cubicBezTo>
                    <a:pt x="6393" y="4765"/>
                    <a:pt x="8230" y="3705"/>
                    <a:pt x="8230" y="2390"/>
                  </a:cubicBezTo>
                  <a:cubicBezTo>
                    <a:pt x="8230" y="1061"/>
                    <a:pt x="6393" y="0"/>
                    <a:pt x="4123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6"/>
            <p:cNvSpPr/>
            <p:nvPr/>
          </p:nvSpPr>
          <p:spPr>
            <a:xfrm>
              <a:off x="2421350" y="2486397"/>
              <a:ext cx="172800" cy="1728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6"/>
            <p:cNvSpPr/>
            <p:nvPr/>
          </p:nvSpPr>
          <p:spPr>
            <a:xfrm>
              <a:off x="2649950" y="2530450"/>
              <a:ext cx="172800" cy="1728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6"/>
            <p:cNvSpPr/>
            <p:nvPr/>
          </p:nvSpPr>
          <p:spPr>
            <a:xfrm flipH="1">
              <a:off x="2398169" y="2481750"/>
              <a:ext cx="463469" cy="228471"/>
            </a:xfrm>
            <a:custGeom>
              <a:avLst/>
              <a:gdLst/>
              <a:ahLst/>
              <a:cxnLst/>
              <a:rect l="l" t="t" r="r" b="b"/>
              <a:pathLst>
                <a:path w="13089" h="6453" extrusionOk="0">
                  <a:moveTo>
                    <a:pt x="9991" y="345"/>
                  </a:moveTo>
                  <a:cubicBezTo>
                    <a:pt x="10275" y="345"/>
                    <a:pt x="10558" y="400"/>
                    <a:pt x="10828" y="513"/>
                  </a:cubicBezTo>
                  <a:cubicBezTo>
                    <a:pt x="12264" y="1126"/>
                    <a:pt x="12666" y="2964"/>
                    <a:pt x="11631" y="4126"/>
                  </a:cubicBezTo>
                  <a:cubicBezTo>
                    <a:pt x="11166" y="4622"/>
                    <a:pt x="10543" y="4870"/>
                    <a:pt x="9922" y="4870"/>
                  </a:cubicBezTo>
                  <a:cubicBezTo>
                    <a:pt x="9302" y="4870"/>
                    <a:pt x="8684" y="4622"/>
                    <a:pt x="8230" y="4126"/>
                  </a:cubicBezTo>
                  <a:cubicBezTo>
                    <a:pt x="8018" y="3893"/>
                    <a:pt x="7871" y="3640"/>
                    <a:pt x="7786" y="3386"/>
                  </a:cubicBezTo>
                  <a:cubicBezTo>
                    <a:pt x="7575" y="2710"/>
                    <a:pt x="7659" y="1992"/>
                    <a:pt x="8061" y="1422"/>
                  </a:cubicBezTo>
                  <a:cubicBezTo>
                    <a:pt x="8251" y="1126"/>
                    <a:pt x="8525" y="873"/>
                    <a:pt x="8821" y="682"/>
                  </a:cubicBezTo>
                  <a:cubicBezTo>
                    <a:pt x="9182" y="459"/>
                    <a:pt x="9586" y="345"/>
                    <a:pt x="9991" y="345"/>
                  </a:cubicBezTo>
                  <a:close/>
                  <a:moveTo>
                    <a:pt x="3576" y="1568"/>
                  </a:moveTo>
                  <a:cubicBezTo>
                    <a:pt x="3852" y="1568"/>
                    <a:pt x="4139" y="1622"/>
                    <a:pt x="4427" y="1739"/>
                  </a:cubicBezTo>
                  <a:cubicBezTo>
                    <a:pt x="5843" y="2351"/>
                    <a:pt x="6265" y="4168"/>
                    <a:pt x="5230" y="5330"/>
                  </a:cubicBezTo>
                  <a:cubicBezTo>
                    <a:pt x="4776" y="5826"/>
                    <a:pt x="4153" y="6074"/>
                    <a:pt x="3530" y="6074"/>
                  </a:cubicBezTo>
                  <a:cubicBezTo>
                    <a:pt x="2906" y="6074"/>
                    <a:pt x="2283" y="5826"/>
                    <a:pt x="1829" y="5330"/>
                  </a:cubicBezTo>
                  <a:cubicBezTo>
                    <a:pt x="1322" y="4738"/>
                    <a:pt x="1132" y="3935"/>
                    <a:pt x="1386" y="3196"/>
                  </a:cubicBezTo>
                  <a:cubicBezTo>
                    <a:pt x="1748" y="2241"/>
                    <a:pt x="2598" y="1568"/>
                    <a:pt x="3576" y="1568"/>
                  </a:cubicBezTo>
                  <a:close/>
                  <a:moveTo>
                    <a:pt x="9996" y="1"/>
                  </a:moveTo>
                  <a:cubicBezTo>
                    <a:pt x="9230" y="1"/>
                    <a:pt x="8484" y="340"/>
                    <a:pt x="7976" y="978"/>
                  </a:cubicBezTo>
                  <a:cubicBezTo>
                    <a:pt x="7680" y="1295"/>
                    <a:pt x="7490" y="1696"/>
                    <a:pt x="7406" y="2119"/>
                  </a:cubicBezTo>
                  <a:cubicBezTo>
                    <a:pt x="7247" y="2071"/>
                    <a:pt x="7089" y="2048"/>
                    <a:pt x="6931" y="2048"/>
                  </a:cubicBezTo>
                  <a:cubicBezTo>
                    <a:pt x="6878" y="2048"/>
                    <a:pt x="6825" y="2050"/>
                    <a:pt x="6772" y="2055"/>
                  </a:cubicBezTo>
                  <a:cubicBezTo>
                    <a:pt x="6413" y="2098"/>
                    <a:pt x="6075" y="2246"/>
                    <a:pt x="5822" y="2520"/>
                  </a:cubicBezTo>
                  <a:cubicBezTo>
                    <a:pt x="5568" y="2034"/>
                    <a:pt x="5146" y="1654"/>
                    <a:pt x="4639" y="1422"/>
                  </a:cubicBezTo>
                  <a:cubicBezTo>
                    <a:pt x="4266" y="1260"/>
                    <a:pt x="3898" y="1187"/>
                    <a:pt x="3547" y="1187"/>
                  </a:cubicBezTo>
                  <a:cubicBezTo>
                    <a:pt x="1475" y="1187"/>
                    <a:pt x="1" y="3737"/>
                    <a:pt x="1555" y="5562"/>
                  </a:cubicBezTo>
                  <a:cubicBezTo>
                    <a:pt x="2077" y="6157"/>
                    <a:pt x="2804" y="6453"/>
                    <a:pt x="3530" y="6453"/>
                  </a:cubicBezTo>
                  <a:cubicBezTo>
                    <a:pt x="4299" y="6453"/>
                    <a:pt x="5067" y="6120"/>
                    <a:pt x="5589" y="5456"/>
                  </a:cubicBezTo>
                  <a:cubicBezTo>
                    <a:pt x="6181" y="4696"/>
                    <a:pt x="6329" y="3682"/>
                    <a:pt x="5969" y="2795"/>
                  </a:cubicBezTo>
                  <a:lnTo>
                    <a:pt x="5991" y="2774"/>
                  </a:lnTo>
                  <a:cubicBezTo>
                    <a:pt x="6223" y="2541"/>
                    <a:pt x="6540" y="2393"/>
                    <a:pt x="6878" y="2372"/>
                  </a:cubicBezTo>
                  <a:cubicBezTo>
                    <a:pt x="7026" y="2393"/>
                    <a:pt x="7195" y="2415"/>
                    <a:pt x="7342" y="2478"/>
                  </a:cubicBezTo>
                  <a:cubicBezTo>
                    <a:pt x="7279" y="3154"/>
                    <a:pt x="7490" y="3851"/>
                    <a:pt x="7955" y="4358"/>
                  </a:cubicBezTo>
                  <a:cubicBezTo>
                    <a:pt x="8480" y="4974"/>
                    <a:pt x="9213" y="5276"/>
                    <a:pt x="9945" y="5276"/>
                  </a:cubicBezTo>
                  <a:cubicBezTo>
                    <a:pt x="10745" y="5276"/>
                    <a:pt x="11545" y="4916"/>
                    <a:pt x="12074" y="4210"/>
                  </a:cubicBezTo>
                  <a:cubicBezTo>
                    <a:pt x="13088" y="2858"/>
                    <a:pt x="12581" y="915"/>
                    <a:pt x="11039" y="218"/>
                  </a:cubicBezTo>
                  <a:cubicBezTo>
                    <a:pt x="10701" y="72"/>
                    <a:pt x="10347" y="1"/>
                    <a:pt x="99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6"/>
            <p:cNvSpPr/>
            <p:nvPr/>
          </p:nvSpPr>
          <p:spPr>
            <a:xfrm>
              <a:off x="1672825" y="4286395"/>
              <a:ext cx="856075" cy="105825"/>
            </a:xfrm>
            <a:custGeom>
              <a:avLst/>
              <a:gdLst/>
              <a:ahLst/>
              <a:cxnLst/>
              <a:rect l="l" t="t" r="r" b="b"/>
              <a:pathLst>
                <a:path w="34243" h="4233" extrusionOk="0">
                  <a:moveTo>
                    <a:pt x="34243" y="4233"/>
                  </a:moveTo>
                  <a:cubicBezTo>
                    <a:pt x="32632" y="4003"/>
                    <a:pt x="28568" y="3432"/>
                    <a:pt x="24575" y="2852"/>
                  </a:cubicBezTo>
                  <a:cubicBezTo>
                    <a:pt x="20582" y="2273"/>
                    <a:pt x="13446" y="1217"/>
                    <a:pt x="10287" y="756"/>
                  </a:cubicBezTo>
                  <a:cubicBezTo>
                    <a:pt x="7128" y="296"/>
                    <a:pt x="6930" y="192"/>
                    <a:pt x="5620" y="89"/>
                  </a:cubicBezTo>
                  <a:cubicBezTo>
                    <a:pt x="4310" y="-14"/>
                    <a:pt x="3294" y="-61"/>
                    <a:pt x="2429" y="137"/>
                  </a:cubicBezTo>
                  <a:cubicBezTo>
                    <a:pt x="1564" y="336"/>
                    <a:pt x="834" y="1010"/>
                    <a:pt x="429" y="1280"/>
                  </a:cubicBezTo>
                  <a:cubicBezTo>
                    <a:pt x="24" y="1550"/>
                    <a:pt x="72" y="1677"/>
                    <a:pt x="0" y="17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4" name="Google Shape;3464;p76"/>
            <p:cNvSpPr/>
            <p:nvPr/>
          </p:nvSpPr>
          <p:spPr>
            <a:xfrm>
              <a:off x="1840700" y="3245650"/>
              <a:ext cx="243500" cy="485775"/>
            </a:xfrm>
            <a:custGeom>
              <a:avLst/>
              <a:gdLst/>
              <a:ahLst/>
              <a:cxnLst/>
              <a:rect l="l" t="t" r="r" b="b"/>
              <a:pathLst>
                <a:path w="9740" h="19431" extrusionOk="0">
                  <a:moveTo>
                    <a:pt x="0" y="0"/>
                  </a:moveTo>
                  <a:cubicBezTo>
                    <a:pt x="651" y="191"/>
                    <a:pt x="2700" y="556"/>
                    <a:pt x="3906" y="1143"/>
                  </a:cubicBezTo>
                  <a:cubicBezTo>
                    <a:pt x="5113" y="1730"/>
                    <a:pt x="6350" y="2587"/>
                    <a:pt x="7239" y="3524"/>
                  </a:cubicBezTo>
                  <a:cubicBezTo>
                    <a:pt x="8128" y="4461"/>
                    <a:pt x="8859" y="5493"/>
                    <a:pt x="9240" y="6763"/>
                  </a:cubicBezTo>
                  <a:cubicBezTo>
                    <a:pt x="9621" y="8033"/>
                    <a:pt x="9986" y="9033"/>
                    <a:pt x="9525" y="11144"/>
                  </a:cubicBezTo>
                  <a:cubicBezTo>
                    <a:pt x="9065" y="13255"/>
                    <a:pt x="6985" y="18050"/>
                    <a:pt x="6477" y="1943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65" name="Google Shape;3465;p76"/>
            <p:cNvCxnSpPr/>
            <p:nvPr/>
          </p:nvCxnSpPr>
          <p:spPr>
            <a:xfrm>
              <a:off x="2326475" y="4367225"/>
              <a:ext cx="7200" cy="27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6" name="Google Shape;3466;p76"/>
            <p:cNvSpPr/>
            <p:nvPr/>
          </p:nvSpPr>
          <p:spPr>
            <a:xfrm>
              <a:off x="3524250" y="3498050"/>
              <a:ext cx="20050" cy="173850"/>
            </a:xfrm>
            <a:custGeom>
              <a:avLst/>
              <a:gdLst/>
              <a:ahLst/>
              <a:cxnLst/>
              <a:rect l="l" t="t" r="r" b="b"/>
              <a:pathLst>
                <a:path w="802" h="6954" extrusionOk="0">
                  <a:moveTo>
                    <a:pt x="0" y="0"/>
                  </a:moveTo>
                  <a:cubicBezTo>
                    <a:pt x="127" y="334"/>
                    <a:pt x="683" y="1017"/>
                    <a:pt x="762" y="2001"/>
                  </a:cubicBezTo>
                  <a:cubicBezTo>
                    <a:pt x="841" y="2985"/>
                    <a:pt x="603" y="5081"/>
                    <a:pt x="476" y="5906"/>
                  </a:cubicBezTo>
                  <a:cubicBezTo>
                    <a:pt x="349" y="6732"/>
                    <a:pt x="79" y="6779"/>
                    <a:pt x="0" y="695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7" name="Google Shape;3467;p76"/>
            <p:cNvSpPr/>
            <p:nvPr/>
          </p:nvSpPr>
          <p:spPr>
            <a:xfrm rot="-5400000">
              <a:off x="3602832" y="3571866"/>
              <a:ext cx="20050" cy="173850"/>
            </a:xfrm>
            <a:custGeom>
              <a:avLst/>
              <a:gdLst/>
              <a:ahLst/>
              <a:cxnLst/>
              <a:rect l="l" t="t" r="r" b="b"/>
              <a:pathLst>
                <a:path w="802" h="6954" extrusionOk="0">
                  <a:moveTo>
                    <a:pt x="0" y="0"/>
                  </a:moveTo>
                  <a:cubicBezTo>
                    <a:pt x="127" y="334"/>
                    <a:pt x="683" y="1017"/>
                    <a:pt x="762" y="2001"/>
                  </a:cubicBezTo>
                  <a:cubicBezTo>
                    <a:pt x="841" y="2985"/>
                    <a:pt x="603" y="5081"/>
                    <a:pt x="476" y="5906"/>
                  </a:cubicBezTo>
                  <a:cubicBezTo>
                    <a:pt x="349" y="6732"/>
                    <a:pt x="79" y="6779"/>
                    <a:pt x="0" y="695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8" name="Google Shape;3468;p76"/>
            <p:cNvSpPr/>
            <p:nvPr/>
          </p:nvSpPr>
          <p:spPr>
            <a:xfrm>
              <a:off x="2949175" y="4305309"/>
              <a:ext cx="254800" cy="104775"/>
            </a:xfrm>
            <a:custGeom>
              <a:avLst/>
              <a:gdLst/>
              <a:ahLst/>
              <a:cxnLst/>
              <a:rect l="l" t="t" r="r" b="b"/>
              <a:pathLst>
                <a:path w="10192" h="4191" extrusionOk="0">
                  <a:moveTo>
                    <a:pt x="10192" y="0"/>
                  </a:moveTo>
                  <a:cubicBezTo>
                    <a:pt x="9470" y="365"/>
                    <a:pt x="7041" y="1635"/>
                    <a:pt x="5858" y="2190"/>
                  </a:cubicBezTo>
                  <a:cubicBezTo>
                    <a:pt x="4675" y="2746"/>
                    <a:pt x="4072" y="3000"/>
                    <a:pt x="3096" y="3333"/>
                  </a:cubicBezTo>
                  <a:cubicBezTo>
                    <a:pt x="2120" y="3667"/>
                    <a:pt x="516" y="4048"/>
                    <a:pt x="0" y="41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9" name="Google Shape;3469;p76"/>
            <p:cNvSpPr/>
            <p:nvPr/>
          </p:nvSpPr>
          <p:spPr>
            <a:xfrm>
              <a:off x="2932500" y="4357700"/>
              <a:ext cx="254800" cy="104775"/>
            </a:xfrm>
            <a:custGeom>
              <a:avLst/>
              <a:gdLst/>
              <a:ahLst/>
              <a:cxnLst/>
              <a:rect l="l" t="t" r="r" b="b"/>
              <a:pathLst>
                <a:path w="10192" h="4191" extrusionOk="0">
                  <a:moveTo>
                    <a:pt x="10192" y="0"/>
                  </a:moveTo>
                  <a:cubicBezTo>
                    <a:pt x="9486" y="381"/>
                    <a:pt x="7113" y="1746"/>
                    <a:pt x="5954" y="2286"/>
                  </a:cubicBezTo>
                  <a:cubicBezTo>
                    <a:pt x="4795" y="2826"/>
                    <a:pt x="4231" y="2921"/>
                    <a:pt x="3239" y="3238"/>
                  </a:cubicBezTo>
                  <a:cubicBezTo>
                    <a:pt x="2247" y="3556"/>
                    <a:pt x="540" y="4032"/>
                    <a:pt x="0" y="41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70" name="Google Shape;3470;p76"/>
            <p:cNvSpPr/>
            <p:nvPr/>
          </p:nvSpPr>
          <p:spPr>
            <a:xfrm>
              <a:off x="2961081" y="4408884"/>
              <a:ext cx="189325" cy="86925"/>
            </a:xfrm>
            <a:custGeom>
              <a:avLst/>
              <a:gdLst/>
              <a:ahLst/>
              <a:cxnLst/>
              <a:rect l="l" t="t" r="r" b="b"/>
              <a:pathLst>
                <a:path w="7573" h="3477" extrusionOk="0">
                  <a:moveTo>
                    <a:pt x="7573" y="0"/>
                  </a:moveTo>
                  <a:cubicBezTo>
                    <a:pt x="7097" y="246"/>
                    <a:pt x="5541" y="1079"/>
                    <a:pt x="4715" y="1476"/>
                  </a:cubicBezTo>
                  <a:cubicBezTo>
                    <a:pt x="3890" y="1873"/>
                    <a:pt x="3406" y="2048"/>
                    <a:pt x="2620" y="2381"/>
                  </a:cubicBezTo>
                  <a:cubicBezTo>
                    <a:pt x="1834" y="2715"/>
                    <a:pt x="437" y="3294"/>
                    <a:pt x="0" y="347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5"/>
          <p:cNvSpPr txBox="1">
            <a:spLocks noGrp="1"/>
          </p:cNvSpPr>
          <p:nvPr>
            <p:ph type="body" idx="1"/>
          </p:nvPr>
        </p:nvSpPr>
        <p:spPr>
          <a:xfrm>
            <a:off x="710640" y="1690882"/>
            <a:ext cx="5913879" cy="2579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>
                <a:solidFill>
                  <a:schemeClr val="dk1"/>
                </a:solidFill>
              </a:rPr>
              <a:t>pri krížení sledujeme dedičnosť  2 alebo viacerých párov alel, ktoré podmieňujú vznik 2 alebo viacerých znakov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každý pár sa správa samostatne a riadi sa rovnakými princípmi ako pri predchádzajúcich zákonoch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k-SK" dirty="0">
              <a:solidFill>
                <a:schemeClr val="dk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>
                <a:solidFill>
                  <a:schemeClr val="dk1"/>
                </a:solidFill>
              </a:rPr>
              <a:t>MONOHYBRIDIZMUS</a:t>
            </a:r>
            <a:r>
              <a:rPr lang="sk-SK" dirty="0">
                <a:solidFill>
                  <a:schemeClr val="dk1"/>
                </a:solidFill>
              </a:rPr>
              <a:t> = ak sa rodičia líšia len v 1 znaku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>
                <a:solidFill>
                  <a:schemeClr val="dk1"/>
                </a:solidFill>
              </a:rPr>
              <a:t>DIHYBRIDIZMUS</a:t>
            </a:r>
            <a:r>
              <a:rPr lang="sk-SK" dirty="0">
                <a:solidFill>
                  <a:schemeClr val="dk1"/>
                </a:solidFill>
              </a:rPr>
              <a:t> = ak sa rodičia líšia v 2 znakoch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existuje aj trihybridizmus a pod.</a:t>
            </a:r>
          </a:p>
        </p:txBody>
      </p:sp>
      <p:sp>
        <p:nvSpPr>
          <p:cNvPr id="1601" name="Google Shape;1601;p45"/>
          <p:cNvSpPr txBox="1">
            <a:spLocks noGrp="1"/>
          </p:cNvSpPr>
          <p:nvPr>
            <p:ph type="title"/>
          </p:nvPr>
        </p:nvSpPr>
        <p:spPr>
          <a:xfrm>
            <a:off x="710640" y="524187"/>
            <a:ext cx="6568467" cy="11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chemeClr val="bg2"/>
                </a:solidFill>
              </a:rPr>
              <a:t>III. Mendelov zákon </a:t>
            </a:r>
            <a:r>
              <a:rPr lang="sk-SK" sz="3600" dirty="0">
                <a:solidFill>
                  <a:schemeClr val="bg2"/>
                </a:solidFill>
                <a:sym typeface="Symbol" panose="05050102010706020507" pitchFamily="18" charset="2"/>
              </a:rPr>
              <a:t> zákon o voľnej kombinovateľnosti alel</a:t>
            </a:r>
            <a:br>
              <a:rPr lang="sk-SK" sz="3600" dirty="0">
                <a:solidFill>
                  <a:schemeClr val="accent2">
                    <a:lumMod val="75000"/>
                  </a:schemeClr>
                </a:solidFill>
              </a:rPr>
            </a:br>
            <a:endParaRPr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02" name="Google Shape;1602;p45"/>
          <p:cNvGrpSpPr/>
          <p:nvPr/>
        </p:nvGrpSpPr>
        <p:grpSpPr>
          <a:xfrm>
            <a:off x="6560289" y="1861297"/>
            <a:ext cx="2494253" cy="3289959"/>
            <a:chOff x="5747180" y="899945"/>
            <a:chExt cx="3031138" cy="4090009"/>
          </a:xfrm>
        </p:grpSpPr>
        <p:sp>
          <p:nvSpPr>
            <p:cNvPr id="1603" name="Google Shape;1603;p45"/>
            <p:cNvSpPr/>
            <p:nvPr/>
          </p:nvSpPr>
          <p:spPr>
            <a:xfrm>
              <a:off x="6771763" y="1813568"/>
              <a:ext cx="1784407" cy="1931941"/>
            </a:xfrm>
            <a:custGeom>
              <a:avLst/>
              <a:gdLst/>
              <a:ahLst/>
              <a:cxnLst/>
              <a:rect l="l" t="t" r="r" b="b"/>
              <a:pathLst>
                <a:path w="63232" h="68460" extrusionOk="0">
                  <a:moveTo>
                    <a:pt x="10078" y="1"/>
                  </a:moveTo>
                  <a:cubicBezTo>
                    <a:pt x="7986" y="1"/>
                    <a:pt x="5918" y="457"/>
                    <a:pt x="4022" y="1345"/>
                  </a:cubicBezTo>
                  <a:cubicBezTo>
                    <a:pt x="2755" y="1945"/>
                    <a:pt x="1654" y="2779"/>
                    <a:pt x="720" y="3780"/>
                  </a:cubicBezTo>
                  <a:cubicBezTo>
                    <a:pt x="1" y="4550"/>
                    <a:pt x="705" y="5597"/>
                    <a:pt x="1493" y="5597"/>
                  </a:cubicBezTo>
                  <a:cubicBezTo>
                    <a:pt x="1729" y="5597"/>
                    <a:pt x="1973" y="5504"/>
                    <a:pt x="2188" y="5281"/>
                  </a:cubicBezTo>
                  <a:cubicBezTo>
                    <a:pt x="2988" y="4414"/>
                    <a:pt x="3922" y="3713"/>
                    <a:pt x="4990" y="3213"/>
                  </a:cubicBezTo>
                  <a:lnTo>
                    <a:pt x="4990" y="3213"/>
                  </a:lnTo>
                  <a:cubicBezTo>
                    <a:pt x="4956" y="3580"/>
                    <a:pt x="5156" y="3947"/>
                    <a:pt x="5490" y="4113"/>
                  </a:cubicBezTo>
                  <a:cubicBezTo>
                    <a:pt x="11161" y="7149"/>
                    <a:pt x="13529" y="13587"/>
                    <a:pt x="14863" y="19491"/>
                  </a:cubicBezTo>
                  <a:cubicBezTo>
                    <a:pt x="15697" y="23127"/>
                    <a:pt x="16231" y="26796"/>
                    <a:pt x="17198" y="30332"/>
                  </a:cubicBezTo>
                  <a:cubicBezTo>
                    <a:pt x="18199" y="33935"/>
                    <a:pt x="19467" y="37437"/>
                    <a:pt x="20901" y="40873"/>
                  </a:cubicBezTo>
                  <a:cubicBezTo>
                    <a:pt x="23603" y="47411"/>
                    <a:pt x="26472" y="54049"/>
                    <a:pt x="30975" y="59620"/>
                  </a:cubicBezTo>
                  <a:cubicBezTo>
                    <a:pt x="34010" y="63389"/>
                    <a:pt x="38013" y="66758"/>
                    <a:pt x="42583" y="68460"/>
                  </a:cubicBezTo>
                  <a:lnTo>
                    <a:pt x="52924" y="57885"/>
                  </a:lnTo>
                  <a:cubicBezTo>
                    <a:pt x="55892" y="53115"/>
                    <a:pt x="52924" y="48079"/>
                    <a:pt x="52924" y="48078"/>
                  </a:cubicBezTo>
                  <a:lnTo>
                    <a:pt x="52924" y="48078"/>
                  </a:lnTo>
                  <a:cubicBezTo>
                    <a:pt x="56293" y="50380"/>
                    <a:pt x="55592" y="53682"/>
                    <a:pt x="55592" y="53682"/>
                  </a:cubicBezTo>
                  <a:lnTo>
                    <a:pt x="63231" y="45743"/>
                  </a:lnTo>
                  <a:cubicBezTo>
                    <a:pt x="62431" y="44009"/>
                    <a:pt x="61463" y="42307"/>
                    <a:pt x="60396" y="40706"/>
                  </a:cubicBezTo>
                  <a:cubicBezTo>
                    <a:pt x="58594" y="37971"/>
                    <a:pt x="56493" y="35469"/>
                    <a:pt x="54125" y="33201"/>
                  </a:cubicBezTo>
                  <a:cubicBezTo>
                    <a:pt x="51690" y="30933"/>
                    <a:pt x="48721" y="29231"/>
                    <a:pt x="45518" y="28264"/>
                  </a:cubicBezTo>
                  <a:cubicBezTo>
                    <a:pt x="39814" y="26563"/>
                    <a:pt x="31875" y="26563"/>
                    <a:pt x="28673" y="20559"/>
                  </a:cubicBezTo>
                  <a:cubicBezTo>
                    <a:pt x="27973" y="19124"/>
                    <a:pt x="27439" y="17590"/>
                    <a:pt x="27072" y="16055"/>
                  </a:cubicBezTo>
                  <a:cubicBezTo>
                    <a:pt x="26672" y="14521"/>
                    <a:pt x="26171" y="12986"/>
                    <a:pt x="25538" y="11519"/>
                  </a:cubicBezTo>
                  <a:cubicBezTo>
                    <a:pt x="24370" y="8717"/>
                    <a:pt x="22602" y="6215"/>
                    <a:pt x="20367" y="4147"/>
                  </a:cubicBezTo>
                  <a:cubicBezTo>
                    <a:pt x="18199" y="2112"/>
                    <a:pt x="15464" y="744"/>
                    <a:pt x="12528" y="211"/>
                  </a:cubicBezTo>
                  <a:cubicBezTo>
                    <a:pt x="11714" y="70"/>
                    <a:pt x="10894" y="1"/>
                    <a:pt x="10078" y="1"/>
                  </a:cubicBezTo>
                  <a:close/>
                </a:path>
              </a:pathLst>
            </a:custGeom>
            <a:solidFill>
              <a:srgbClr val="2B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6992556" y="2488788"/>
              <a:ext cx="345497" cy="366211"/>
            </a:xfrm>
            <a:custGeom>
              <a:avLst/>
              <a:gdLst/>
              <a:ahLst/>
              <a:cxnLst/>
              <a:rect l="l" t="t" r="r" b="b"/>
              <a:pathLst>
                <a:path w="12243" h="12977" extrusionOk="0">
                  <a:moveTo>
                    <a:pt x="9941" y="1"/>
                  </a:moveTo>
                  <a:cubicBezTo>
                    <a:pt x="6539" y="7039"/>
                    <a:pt x="1" y="7039"/>
                    <a:pt x="1" y="7039"/>
                  </a:cubicBezTo>
                  <a:cubicBezTo>
                    <a:pt x="1268" y="8874"/>
                    <a:pt x="2336" y="10875"/>
                    <a:pt x="3170" y="12977"/>
                  </a:cubicBezTo>
                  <a:cubicBezTo>
                    <a:pt x="4571" y="12143"/>
                    <a:pt x="5905" y="11209"/>
                    <a:pt x="7173" y="10141"/>
                  </a:cubicBezTo>
                  <a:cubicBezTo>
                    <a:pt x="8207" y="9207"/>
                    <a:pt x="9174" y="8207"/>
                    <a:pt x="10041" y="7106"/>
                  </a:cubicBezTo>
                  <a:cubicBezTo>
                    <a:pt x="10508" y="6505"/>
                    <a:pt x="10942" y="5872"/>
                    <a:pt x="11376" y="5271"/>
                  </a:cubicBezTo>
                  <a:cubicBezTo>
                    <a:pt x="11643" y="4904"/>
                    <a:pt x="11909" y="4504"/>
                    <a:pt x="12243" y="4170"/>
                  </a:cubicBezTo>
                  <a:cubicBezTo>
                    <a:pt x="11342" y="2836"/>
                    <a:pt x="10575" y="1435"/>
                    <a:pt x="9941" y="1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6664922" y="1815176"/>
              <a:ext cx="739025" cy="911478"/>
            </a:xfrm>
            <a:custGeom>
              <a:avLst/>
              <a:gdLst/>
              <a:ahLst/>
              <a:cxnLst/>
              <a:rect l="l" t="t" r="r" b="b"/>
              <a:pathLst>
                <a:path w="26188" h="32299" extrusionOk="0">
                  <a:moveTo>
                    <a:pt x="12484" y="1"/>
                  </a:moveTo>
                  <a:cubicBezTo>
                    <a:pt x="6153" y="1"/>
                    <a:pt x="1" y="5230"/>
                    <a:pt x="536" y="13997"/>
                  </a:cubicBezTo>
                  <a:cubicBezTo>
                    <a:pt x="536" y="14130"/>
                    <a:pt x="570" y="14264"/>
                    <a:pt x="570" y="14431"/>
                  </a:cubicBezTo>
                  <a:cubicBezTo>
                    <a:pt x="1203" y="21469"/>
                    <a:pt x="3172" y="31509"/>
                    <a:pt x="7041" y="32210"/>
                  </a:cubicBezTo>
                  <a:cubicBezTo>
                    <a:pt x="7380" y="32268"/>
                    <a:pt x="7766" y="32299"/>
                    <a:pt x="8190" y="32299"/>
                  </a:cubicBezTo>
                  <a:cubicBezTo>
                    <a:pt x="12602" y="32299"/>
                    <a:pt x="21166" y="29021"/>
                    <a:pt x="24787" y="20135"/>
                  </a:cubicBezTo>
                  <a:cubicBezTo>
                    <a:pt x="26188" y="16766"/>
                    <a:pt x="25554" y="12096"/>
                    <a:pt x="23619" y="7826"/>
                  </a:cubicBezTo>
                  <a:cubicBezTo>
                    <a:pt x="21199" y="2431"/>
                    <a:pt x="16800" y="1"/>
                    <a:pt x="12484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6815589" y="2085750"/>
              <a:ext cx="166639" cy="70522"/>
            </a:xfrm>
            <a:custGeom>
              <a:avLst/>
              <a:gdLst/>
              <a:ahLst/>
              <a:cxnLst/>
              <a:rect l="l" t="t" r="r" b="b"/>
              <a:pathLst>
                <a:path w="5905" h="2499" extrusionOk="0">
                  <a:moveTo>
                    <a:pt x="2889" y="1"/>
                  </a:moveTo>
                  <a:cubicBezTo>
                    <a:pt x="2233" y="1"/>
                    <a:pt x="1495" y="208"/>
                    <a:pt x="701" y="773"/>
                  </a:cubicBezTo>
                  <a:cubicBezTo>
                    <a:pt x="701" y="773"/>
                    <a:pt x="1" y="1307"/>
                    <a:pt x="835" y="2307"/>
                  </a:cubicBezTo>
                  <a:cubicBezTo>
                    <a:pt x="951" y="2442"/>
                    <a:pt x="1065" y="2498"/>
                    <a:pt x="1185" y="2498"/>
                  </a:cubicBezTo>
                  <a:cubicBezTo>
                    <a:pt x="1760" y="2498"/>
                    <a:pt x="2468" y="1221"/>
                    <a:pt x="4161" y="1221"/>
                  </a:cubicBezTo>
                  <a:cubicBezTo>
                    <a:pt x="4652" y="1221"/>
                    <a:pt x="5227" y="1329"/>
                    <a:pt x="5905" y="1607"/>
                  </a:cubicBezTo>
                  <a:cubicBezTo>
                    <a:pt x="5905" y="1607"/>
                    <a:pt x="4714" y="1"/>
                    <a:pt x="2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6635799" y="2143234"/>
              <a:ext cx="99814" cy="70719"/>
            </a:xfrm>
            <a:custGeom>
              <a:avLst/>
              <a:gdLst/>
              <a:ahLst/>
              <a:cxnLst/>
              <a:rect l="l" t="t" r="r" b="b"/>
              <a:pathLst>
                <a:path w="3537" h="2506" extrusionOk="0">
                  <a:moveTo>
                    <a:pt x="2220" y="1"/>
                  </a:moveTo>
                  <a:cubicBezTo>
                    <a:pt x="297" y="1"/>
                    <a:pt x="1" y="2505"/>
                    <a:pt x="1" y="2505"/>
                  </a:cubicBezTo>
                  <a:cubicBezTo>
                    <a:pt x="639" y="1611"/>
                    <a:pt x="1254" y="1382"/>
                    <a:pt x="1780" y="1382"/>
                  </a:cubicBezTo>
                  <a:cubicBezTo>
                    <a:pt x="2331" y="1382"/>
                    <a:pt x="2786" y="1633"/>
                    <a:pt x="3070" y="1633"/>
                  </a:cubicBezTo>
                  <a:cubicBezTo>
                    <a:pt x="3223" y="1633"/>
                    <a:pt x="3326" y="1561"/>
                    <a:pt x="3370" y="1338"/>
                  </a:cubicBezTo>
                  <a:cubicBezTo>
                    <a:pt x="3536" y="304"/>
                    <a:pt x="2936" y="104"/>
                    <a:pt x="2936" y="104"/>
                  </a:cubicBezTo>
                  <a:cubicBezTo>
                    <a:pt x="2675" y="33"/>
                    <a:pt x="2437" y="1"/>
                    <a:pt x="2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6727119" y="2196965"/>
              <a:ext cx="94142" cy="239136"/>
            </a:xfrm>
            <a:custGeom>
              <a:avLst/>
              <a:gdLst/>
              <a:ahLst/>
              <a:cxnLst/>
              <a:rect l="l" t="t" r="r" b="b"/>
              <a:pathLst>
                <a:path w="3336" h="8474" fill="none" extrusionOk="0">
                  <a:moveTo>
                    <a:pt x="1368" y="1"/>
                  </a:moveTo>
                  <a:cubicBezTo>
                    <a:pt x="1368" y="1"/>
                    <a:pt x="0" y="7706"/>
                    <a:pt x="834" y="8107"/>
                  </a:cubicBezTo>
                  <a:cubicBezTo>
                    <a:pt x="1635" y="8474"/>
                    <a:pt x="3336" y="7807"/>
                    <a:pt x="3336" y="780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6762874" y="2499144"/>
              <a:ext cx="125240" cy="64398"/>
            </a:xfrm>
            <a:custGeom>
              <a:avLst/>
              <a:gdLst/>
              <a:ahLst/>
              <a:cxnLst/>
              <a:rect l="l" t="t" r="r" b="b"/>
              <a:pathLst>
                <a:path w="4438" h="2282" extrusionOk="0">
                  <a:moveTo>
                    <a:pt x="2836" y="1"/>
                  </a:moveTo>
                  <a:cubicBezTo>
                    <a:pt x="2836" y="1"/>
                    <a:pt x="2469" y="768"/>
                    <a:pt x="2136" y="901"/>
                  </a:cubicBezTo>
                  <a:cubicBezTo>
                    <a:pt x="2095" y="916"/>
                    <a:pt x="2047" y="923"/>
                    <a:pt x="1994" y="923"/>
                  </a:cubicBezTo>
                  <a:cubicBezTo>
                    <a:pt x="1573" y="923"/>
                    <a:pt x="835" y="501"/>
                    <a:pt x="835" y="501"/>
                  </a:cubicBezTo>
                  <a:lnTo>
                    <a:pt x="1" y="1568"/>
                  </a:lnTo>
                  <a:cubicBezTo>
                    <a:pt x="682" y="2088"/>
                    <a:pt x="1304" y="2281"/>
                    <a:pt x="1854" y="2281"/>
                  </a:cubicBezTo>
                  <a:cubicBezTo>
                    <a:pt x="3457" y="2281"/>
                    <a:pt x="4437" y="634"/>
                    <a:pt x="4437" y="63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6759121" y="2513819"/>
              <a:ext cx="132211" cy="32199"/>
            </a:xfrm>
            <a:custGeom>
              <a:avLst/>
              <a:gdLst/>
              <a:ahLst/>
              <a:cxnLst/>
              <a:rect l="l" t="t" r="r" b="b"/>
              <a:pathLst>
                <a:path w="4685" h="1141" extrusionOk="0">
                  <a:moveTo>
                    <a:pt x="4545" y="1"/>
                  </a:moveTo>
                  <a:cubicBezTo>
                    <a:pt x="4532" y="1"/>
                    <a:pt x="4518" y="5"/>
                    <a:pt x="4504" y="14"/>
                  </a:cubicBezTo>
                  <a:cubicBezTo>
                    <a:pt x="4473" y="14"/>
                    <a:pt x="2611" y="972"/>
                    <a:pt x="627" y="972"/>
                  </a:cubicBezTo>
                  <a:cubicBezTo>
                    <a:pt x="452" y="972"/>
                    <a:pt x="276" y="965"/>
                    <a:pt x="100" y="948"/>
                  </a:cubicBezTo>
                  <a:cubicBezTo>
                    <a:pt x="0" y="948"/>
                    <a:pt x="0" y="1082"/>
                    <a:pt x="100" y="1115"/>
                  </a:cubicBezTo>
                  <a:cubicBezTo>
                    <a:pt x="307" y="1132"/>
                    <a:pt x="512" y="1141"/>
                    <a:pt x="714" y="1141"/>
                  </a:cubicBezTo>
                  <a:cubicBezTo>
                    <a:pt x="1295" y="1141"/>
                    <a:pt x="1858" y="1072"/>
                    <a:pt x="2402" y="948"/>
                  </a:cubicBezTo>
                  <a:cubicBezTo>
                    <a:pt x="3169" y="748"/>
                    <a:pt x="3903" y="515"/>
                    <a:pt x="4570" y="181"/>
                  </a:cubicBezTo>
                  <a:cubicBezTo>
                    <a:pt x="4685" y="152"/>
                    <a:pt x="4627" y="1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6683801" y="2244431"/>
              <a:ext cx="43346" cy="47240"/>
            </a:xfrm>
            <a:custGeom>
              <a:avLst/>
              <a:gdLst/>
              <a:ahLst/>
              <a:cxnLst/>
              <a:rect l="l" t="t" r="r" b="b"/>
              <a:pathLst>
                <a:path w="1536" h="1674" extrusionOk="0">
                  <a:moveTo>
                    <a:pt x="744" y="1"/>
                  </a:moveTo>
                  <a:cubicBezTo>
                    <a:pt x="697" y="1"/>
                    <a:pt x="649" y="7"/>
                    <a:pt x="601" y="20"/>
                  </a:cubicBezTo>
                  <a:cubicBezTo>
                    <a:pt x="234" y="87"/>
                    <a:pt x="1" y="520"/>
                    <a:pt x="101" y="987"/>
                  </a:cubicBezTo>
                  <a:cubicBezTo>
                    <a:pt x="217" y="1394"/>
                    <a:pt x="510" y="1674"/>
                    <a:pt x="826" y="1674"/>
                  </a:cubicBezTo>
                  <a:cubicBezTo>
                    <a:pt x="873" y="1674"/>
                    <a:pt x="920" y="1668"/>
                    <a:pt x="968" y="1655"/>
                  </a:cubicBezTo>
                  <a:cubicBezTo>
                    <a:pt x="1335" y="1588"/>
                    <a:pt x="1535" y="1154"/>
                    <a:pt x="1435" y="687"/>
                  </a:cubicBezTo>
                  <a:cubicBezTo>
                    <a:pt x="1348" y="281"/>
                    <a:pt x="1059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6893730" y="2196711"/>
              <a:ext cx="43318" cy="46958"/>
            </a:xfrm>
            <a:custGeom>
              <a:avLst/>
              <a:gdLst/>
              <a:ahLst/>
              <a:cxnLst/>
              <a:rect l="l" t="t" r="r" b="b"/>
              <a:pathLst>
                <a:path w="1535" h="1664" extrusionOk="0">
                  <a:moveTo>
                    <a:pt x="704" y="1"/>
                  </a:moveTo>
                  <a:cubicBezTo>
                    <a:pt x="670" y="1"/>
                    <a:pt x="635" y="4"/>
                    <a:pt x="601" y="10"/>
                  </a:cubicBezTo>
                  <a:cubicBezTo>
                    <a:pt x="234" y="110"/>
                    <a:pt x="0" y="544"/>
                    <a:pt x="100" y="977"/>
                  </a:cubicBezTo>
                  <a:cubicBezTo>
                    <a:pt x="188" y="1384"/>
                    <a:pt x="502" y="1664"/>
                    <a:pt x="824" y="1664"/>
                  </a:cubicBezTo>
                  <a:cubicBezTo>
                    <a:pt x="872" y="1664"/>
                    <a:pt x="920" y="1657"/>
                    <a:pt x="968" y="1644"/>
                  </a:cubicBezTo>
                  <a:cubicBezTo>
                    <a:pt x="1335" y="1578"/>
                    <a:pt x="1535" y="1144"/>
                    <a:pt x="1435" y="677"/>
                  </a:cubicBezTo>
                  <a:cubicBezTo>
                    <a:pt x="1344" y="284"/>
                    <a:pt x="103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6885264" y="2181556"/>
              <a:ext cx="106389" cy="27684"/>
            </a:xfrm>
            <a:custGeom>
              <a:avLst/>
              <a:gdLst/>
              <a:ahLst/>
              <a:cxnLst/>
              <a:rect l="l" t="t" r="r" b="b"/>
              <a:pathLst>
                <a:path w="3770" h="981" extrusionOk="0">
                  <a:moveTo>
                    <a:pt x="1279" y="0"/>
                  </a:moveTo>
                  <a:cubicBezTo>
                    <a:pt x="885" y="0"/>
                    <a:pt x="411" y="174"/>
                    <a:pt x="0" y="814"/>
                  </a:cubicBezTo>
                  <a:cubicBezTo>
                    <a:pt x="0" y="814"/>
                    <a:pt x="390" y="370"/>
                    <a:pt x="1007" y="370"/>
                  </a:cubicBezTo>
                  <a:cubicBezTo>
                    <a:pt x="1362" y="370"/>
                    <a:pt x="1793" y="517"/>
                    <a:pt x="2268" y="981"/>
                  </a:cubicBezTo>
                  <a:lnTo>
                    <a:pt x="3770" y="80"/>
                  </a:lnTo>
                  <a:lnTo>
                    <a:pt x="2102" y="247"/>
                  </a:lnTo>
                  <a:cubicBezTo>
                    <a:pt x="2102" y="247"/>
                    <a:pt x="1747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6625442" y="2231167"/>
              <a:ext cx="105458" cy="40213"/>
            </a:xfrm>
            <a:custGeom>
              <a:avLst/>
              <a:gdLst/>
              <a:ahLst/>
              <a:cxnLst/>
              <a:rect l="l" t="t" r="r" b="b"/>
              <a:pathLst>
                <a:path w="3737" h="1425" extrusionOk="0">
                  <a:moveTo>
                    <a:pt x="2759" y="0"/>
                  </a:moveTo>
                  <a:cubicBezTo>
                    <a:pt x="1983" y="0"/>
                    <a:pt x="1602" y="690"/>
                    <a:pt x="1602" y="690"/>
                  </a:cubicBezTo>
                  <a:lnTo>
                    <a:pt x="1" y="1291"/>
                  </a:lnTo>
                  <a:lnTo>
                    <a:pt x="1769" y="1424"/>
                  </a:lnTo>
                  <a:cubicBezTo>
                    <a:pt x="2146" y="431"/>
                    <a:pt x="2771" y="230"/>
                    <a:pt x="3216" y="230"/>
                  </a:cubicBezTo>
                  <a:cubicBezTo>
                    <a:pt x="3518" y="230"/>
                    <a:pt x="3737" y="323"/>
                    <a:pt x="3737" y="323"/>
                  </a:cubicBezTo>
                  <a:cubicBezTo>
                    <a:pt x="3361" y="87"/>
                    <a:pt x="3035" y="0"/>
                    <a:pt x="2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6908799" y="2243556"/>
              <a:ext cx="201463" cy="116803"/>
            </a:xfrm>
            <a:custGeom>
              <a:avLst/>
              <a:gdLst/>
              <a:ahLst/>
              <a:cxnLst/>
              <a:rect l="l" t="t" r="r" b="b"/>
              <a:pathLst>
                <a:path w="7139" h="4139" extrusionOk="0">
                  <a:moveTo>
                    <a:pt x="4398" y="0"/>
                  </a:moveTo>
                  <a:cubicBezTo>
                    <a:pt x="3997" y="0"/>
                    <a:pt x="3570" y="49"/>
                    <a:pt x="3136" y="151"/>
                  </a:cubicBezTo>
                  <a:cubicBezTo>
                    <a:pt x="1301" y="551"/>
                    <a:pt x="0" y="1752"/>
                    <a:pt x="234" y="2820"/>
                  </a:cubicBezTo>
                  <a:cubicBezTo>
                    <a:pt x="437" y="3635"/>
                    <a:pt x="1457" y="4138"/>
                    <a:pt x="2745" y="4138"/>
                  </a:cubicBezTo>
                  <a:cubicBezTo>
                    <a:pt x="3144" y="4138"/>
                    <a:pt x="3569" y="4090"/>
                    <a:pt x="4003" y="3987"/>
                  </a:cubicBezTo>
                  <a:cubicBezTo>
                    <a:pt x="5838" y="3587"/>
                    <a:pt x="7139" y="2386"/>
                    <a:pt x="6905" y="1319"/>
                  </a:cubicBezTo>
                  <a:cubicBezTo>
                    <a:pt x="6727" y="504"/>
                    <a:pt x="5693" y="0"/>
                    <a:pt x="4398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6691336" y="2314642"/>
              <a:ext cx="44277" cy="84745"/>
            </a:xfrm>
            <a:custGeom>
              <a:avLst/>
              <a:gdLst/>
              <a:ahLst/>
              <a:cxnLst/>
              <a:rect l="l" t="t" r="r" b="b"/>
              <a:pathLst>
                <a:path w="1569" h="3003" extrusionOk="0">
                  <a:moveTo>
                    <a:pt x="1" y="1"/>
                  </a:moveTo>
                  <a:cubicBezTo>
                    <a:pt x="234" y="968"/>
                    <a:pt x="267" y="2369"/>
                    <a:pt x="501" y="3003"/>
                  </a:cubicBezTo>
                  <a:cubicBezTo>
                    <a:pt x="1101" y="2469"/>
                    <a:pt x="1568" y="1802"/>
                    <a:pt x="1435" y="1201"/>
                  </a:cubicBezTo>
                  <a:cubicBezTo>
                    <a:pt x="1302" y="634"/>
                    <a:pt x="835" y="167"/>
                    <a:pt x="1" y="1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7320162" y="2112954"/>
              <a:ext cx="247433" cy="282031"/>
            </a:xfrm>
            <a:custGeom>
              <a:avLst/>
              <a:gdLst/>
              <a:ahLst/>
              <a:cxnLst/>
              <a:rect l="l" t="t" r="r" b="b"/>
              <a:pathLst>
                <a:path w="8768" h="9994" extrusionOk="0">
                  <a:moveTo>
                    <a:pt x="3318" y="0"/>
                  </a:moveTo>
                  <a:cubicBezTo>
                    <a:pt x="3105" y="0"/>
                    <a:pt x="2888" y="14"/>
                    <a:pt x="2669" y="42"/>
                  </a:cubicBezTo>
                  <a:cubicBezTo>
                    <a:pt x="1668" y="143"/>
                    <a:pt x="734" y="543"/>
                    <a:pt x="0" y="1210"/>
                  </a:cubicBezTo>
                  <a:lnTo>
                    <a:pt x="934" y="9416"/>
                  </a:lnTo>
                  <a:cubicBezTo>
                    <a:pt x="1690" y="9811"/>
                    <a:pt x="2488" y="9994"/>
                    <a:pt x="3269" y="9994"/>
                  </a:cubicBezTo>
                  <a:cubicBezTo>
                    <a:pt x="5590" y="9994"/>
                    <a:pt x="7757" y="8376"/>
                    <a:pt x="8206" y="5880"/>
                  </a:cubicBezTo>
                  <a:cubicBezTo>
                    <a:pt x="8767" y="2794"/>
                    <a:pt x="6358" y="0"/>
                    <a:pt x="3318" y="0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7374740" y="2181923"/>
              <a:ext cx="94170" cy="144035"/>
            </a:xfrm>
            <a:custGeom>
              <a:avLst/>
              <a:gdLst/>
              <a:ahLst/>
              <a:cxnLst/>
              <a:rect l="l" t="t" r="r" b="b"/>
              <a:pathLst>
                <a:path w="3337" h="5104" fill="none" extrusionOk="0">
                  <a:moveTo>
                    <a:pt x="3337" y="0"/>
                  </a:moveTo>
                  <a:lnTo>
                    <a:pt x="1" y="5104"/>
                  </a:lnTo>
                  <a:lnTo>
                    <a:pt x="2436" y="4337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6687583" y="1803437"/>
              <a:ext cx="726721" cy="753756"/>
            </a:xfrm>
            <a:custGeom>
              <a:avLst/>
              <a:gdLst/>
              <a:ahLst/>
              <a:cxnLst/>
              <a:rect l="l" t="t" r="r" b="b"/>
              <a:pathLst>
                <a:path w="25752" h="26710" extrusionOk="0">
                  <a:moveTo>
                    <a:pt x="12234" y="1"/>
                  </a:moveTo>
                  <a:cubicBezTo>
                    <a:pt x="6728" y="1"/>
                    <a:pt x="1246" y="3919"/>
                    <a:pt x="0" y="10410"/>
                  </a:cubicBezTo>
                  <a:cubicBezTo>
                    <a:pt x="534" y="10243"/>
                    <a:pt x="3403" y="9176"/>
                    <a:pt x="4370" y="6040"/>
                  </a:cubicBezTo>
                  <a:cubicBezTo>
                    <a:pt x="4370" y="6040"/>
                    <a:pt x="10174" y="11878"/>
                    <a:pt x="18146" y="12078"/>
                  </a:cubicBezTo>
                  <a:lnTo>
                    <a:pt x="18146" y="12111"/>
                  </a:lnTo>
                  <a:lnTo>
                    <a:pt x="21249" y="25021"/>
                  </a:lnTo>
                  <a:cubicBezTo>
                    <a:pt x="21479" y="26026"/>
                    <a:pt x="22376" y="26710"/>
                    <a:pt x="23388" y="26710"/>
                  </a:cubicBezTo>
                  <a:cubicBezTo>
                    <a:pt x="23551" y="26710"/>
                    <a:pt x="23717" y="26692"/>
                    <a:pt x="23884" y="26655"/>
                  </a:cubicBezTo>
                  <a:cubicBezTo>
                    <a:pt x="25051" y="26355"/>
                    <a:pt x="25752" y="25187"/>
                    <a:pt x="25452" y="24020"/>
                  </a:cubicBezTo>
                  <a:lnTo>
                    <a:pt x="22483" y="11644"/>
                  </a:lnTo>
                  <a:cubicBezTo>
                    <a:pt x="23083" y="11477"/>
                    <a:pt x="23717" y="11311"/>
                    <a:pt x="24284" y="11077"/>
                  </a:cubicBezTo>
                  <a:cubicBezTo>
                    <a:pt x="23951" y="9876"/>
                    <a:pt x="23550" y="8675"/>
                    <a:pt x="23050" y="7541"/>
                  </a:cubicBezTo>
                  <a:cubicBezTo>
                    <a:pt x="20703" y="2311"/>
                    <a:pt x="16462" y="1"/>
                    <a:pt x="12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6911621" y="2615862"/>
              <a:ext cx="1866697" cy="2374092"/>
            </a:xfrm>
            <a:custGeom>
              <a:avLst/>
              <a:gdLst/>
              <a:ahLst/>
              <a:cxnLst/>
              <a:rect l="l" t="t" r="r" b="b"/>
              <a:pathLst>
                <a:path w="66148" h="84128" extrusionOk="0">
                  <a:moveTo>
                    <a:pt x="15311" y="1"/>
                  </a:moveTo>
                  <a:cubicBezTo>
                    <a:pt x="15011" y="435"/>
                    <a:pt x="14711" y="868"/>
                    <a:pt x="14444" y="1302"/>
                  </a:cubicBezTo>
                  <a:cubicBezTo>
                    <a:pt x="13943" y="2036"/>
                    <a:pt x="13476" y="2736"/>
                    <a:pt x="12909" y="3437"/>
                  </a:cubicBezTo>
                  <a:cubicBezTo>
                    <a:pt x="11041" y="5672"/>
                    <a:pt x="8773" y="7573"/>
                    <a:pt x="6205" y="9007"/>
                  </a:cubicBezTo>
                  <a:cubicBezTo>
                    <a:pt x="8406" y="15445"/>
                    <a:pt x="7305" y="22283"/>
                    <a:pt x="2869" y="33391"/>
                  </a:cubicBezTo>
                  <a:cubicBezTo>
                    <a:pt x="0" y="40530"/>
                    <a:pt x="4870" y="47368"/>
                    <a:pt x="10674" y="52505"/>
                  </a:cubicBezTo>
                  <a:lnTo>
                    <a:pt x="12809" y="84094"/>
                  </a:lnTo>
                  <a:lnTo>
                    <a:pt x="66147" y="84128"/>
                  </a:lnTo>
                  <a:cubicBezTo>
                    <a:pt x="64480" y="75889"/>
                    <a:pt x="60110" y="61011"/>
                    <a:pt x="59409" y="59877"/>
                  </a:cubicBezTo>
                  <a:cubicBezTo>
                    <a:pt x="45232" y="20749"/>
                    <a:pt x="21716" y="5471"/>
                    <a:pt x="17546" y="3003"/>
                  </a:cubicBezTo>
                  <a:cubicBezTo>
                    <a:pt x="16679" y="1936"/>
                    <a:pt x="15945" y="935"/>
                    <a:pt x="15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7065985" y="2596560"/>
              <a:ext cx="345497" cy="434475"/>
            </a:xfrm>
            <a:custGeom>
              <a:avLst/>
              <a:gdLst/>
              <a:ahLst/>
              <a:cxnLst/>
              <a:rect l="l" t="t" r="r" b="b"/>
              <a:pathLst>
                <a:path w="12243" h="15396" extrusionOk="0">
                  <a:moveTo>
                    <a:pt x="10131" y="0"/>
                  </a:moveTo>
                  <a:cubicBezTo>
                    <a:pt x="9917" y="0"/>
                    <a:pt x="9697" y="55"/>
                    <a:pt x="9474" y="185"/>
                  </a:cubicBezTo>
                  <a:cubicBezTo>
                    <a:pt x="9474" y="185"/>
                    <a:pt x="3637" y="7423"/>
                    <a:pt x="1" y="8624"/>
                  </a:cubicBezTo>
                  <a:lnTo>
                    <a:pt x="868" y="15395"/>
                  </a:lnTo>
                  <a:cubicBezTo>
                    <a:pt x="868" y="15395"/>
                    <a:pt x="9975" y="8991"/>
                    <a:pt x="12243" y="1619"/>
                  </a:cubicBezTo>
                  <a:cubicBezTo>
                    <a:pt x="12243" y="1619"/>
                    <a:pt x="11291" y="0"/>
                    <a:pt x="10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5771646" y="969479"/>
              <a:ext cx="689104" cy="2869212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5747180" y="899945"/>
              <a:ext cx="770039" cy="2919077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5944861" y="2932773"/>
              <a:ext cx="444465" cy="225337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5834718" y="2747367"/>
              <a:ext cx="561126" cy="275201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5801785" y="2584482"/>
              <a:ext cx="518796" cy="264873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5859185" y="2455178"/>
              <a:ext cx="335874" cy="176714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6112403" y="2739353"/>
              <a:ext cx="294899" cy="152360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6048400" y="2574266"/>
              <a:ext cx="286123" cy="152727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6018289" y="2445921"/>
              <a:ext cx="189018" cy="105966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6155720" y="2920723"/>
              <a:ext cx="249493" cy="132888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5842845" y="2064246"/>
              <a:ext cx="421155" cy="214641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5820890" y="1865944"/>
              <a:ext cx="557966" cy="284937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5896209" y="1696483"/>
              <a:ext cx="534402" cy="272718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6016709" y="1570368"/>
              <a:ext cx="387489" cy="200221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6001555" y="1561083"/>
              <a:ext cx="234198" cy="126651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5888364" y="1690387"/>
              <a:ext cx="279632" cy="149848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5810449" y="1860723"/>
              <a:ext cx="258693" cy="139548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5835649" y="2058461"/>
              <a:ext cx="227848" cy="123491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5925304" y="3433480"/>
              <a:ext cx="397394" cy="118214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5807345" y="3606864"/>
              <a:ext cx="572810" cy="155690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5971500" y="1225265"/>
              <a:ext cx="422453" cy="9631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5865167" y="999364"/>
              <a:ext cx="596543" cy="134892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6211878" y="993777"/>
              <a:ext cx="257366" cy="76504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6174233" y="1218634"/>
              <a:ext cx="227933" cy="69111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5907046" y="3423857"/>
              <a:ext cx="226155" cy="79891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5794053" y="3599894"/>
              <a:ext cx="310900" cy="101536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6381650" y="3554403"/>
              <a:ext cx="87567" cy="65922"/>
            </a:xfrm>
            <a:custGeom>
              <a:avLst/>
              <a:gdLst/>
              <a:ahLst/>
              <a:cxnLst/>
              <a:rect l="l" t="t" r="r" b="b"/>
              <a:pathLst>
                <a:path w="3103" h="2336" extrusionOk="0">
                  <a:moveTo>
                    <a:pt x="0" y="0"/>
                  </a:moveTo>
                  <a:lnTo>
                    <a:pt x="1935" y="2335"/>
                  </a:lnTo>
                  <a:cubicBezTo>
                    <a:pt x="1935" y="2335"/>
                    <a:pt x="3102" y="1534"/>
                    <a:pt x="3036" y="1168"/>
                  </a:cubicBezTo>
                  <a:cubicBezTo>
                    <a:pt x="2969" y="80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6257369" y="3452331"/>
              <a:ext cx="494245" cy="504037"/>
            </a:xfrm>
            <a:custGeom>
              <a:avLst/>
              <a:gdLst/>
              <a:ahLst/>
              <a:cxnLst/>
              <a:rect l="l" t="t" r="r" b="b"/>
              <a:pathLst>
                <a:path w="17514" h="17861" extrusionOk="0">
                  <a:moveTo>
                    <a:pt x="1269" y="0"/>
                  </a:moveTo>
                  <a:cubicBezTo>
                    <a:pt x="1123" y="0"/>
                    <a:pt x="984" y="43"/>
                    <a:pt x="868" y="148"/>
                  </a:cubicBezTo>
                  <a:cubicBezTo>
                    <a:pt x="568" y="448"/>
                    <a:pt x="735" y="882"/>
                    <a:pt x="835" y="1182"/>
                  </a:cubicBezTo>
                  <a:cubicBezTo>
                    <a:pt x="1235" y="2116"/>
                    <a:pt x="1736" y="3017"/>
                    <a:pt x="2269" y="3884"/>
                  </a:cubicBezTo>
                  <a:cubicBezTo>
                    <a:pt x="2136" y="3917"/>
                    <a:pt x="2002" y="4017"/>
                    <a:pt x="1902" y="4151"/>
                  </a:cubicBezTo>
                  <a:cubicBezTo>
                    <a:pt x="1836" y="4351"/>
                    <a:pt x="1802" y="4551"/>
                    <a:pt x="1869" y="4751"/>
                  </a:cubicBezTo>
                  <a:cubicBezTo>
                    <a:pt x="1769" y="4785"/>
                    <a:pt x="1635" y="4818"/>
                    <a:pt x="1502" y="4885"/>
                  </a:cubicBezTo>
                  <a:cubicBezTo>
                    <a:pt x="1202" y="5051"/>
                    <a:pt x="1002" y="5352"/>
                    <a:pt x="902" y="5685"/>
                  </a:cubicBezTo>
                  <a:cubicBezTo>
                    <a:pt x="868" y="5885"/>
                    <a:pt x="868" y="6052"/>
                    <a:pt x="868" y="6252"/>
                  </a:cubicBezTo>
                  <a:cubicBezTo>
                    <a:pt x="902" y="6319"/>
                    <a:pt x="902" y="6419"/>
                    <a:pt x="868" y="6519"/>
                  </a:cubicBezTo>
                  <a:cubicBezTo>
                    <a:pt x="802" y="6552"/>
                    <a:pt x="735" y="6586"/>
                    <a:pt x="635" y="6619"/>
                  </a:cubicBezTo>
                  <a:cubicBezTo>
                    <a:pt x="368" y="6753"/>
                    <a:pt x="134" y="7019"/>
                    <a:pt x="68" y="7353"/>
                  </a:cubicBezTo>
                  <a:cubicBezTo>
                    <a:pt x="1" y="7687"/>
                    <a:pt x="68" y="8054"/>
                    <a:pt x="234" y="8387"/>
                  </a:cubicBezTo>
                  <a:cubicBezTo>
                    <a:pt x="535" y="9021"/>
                    <a:pt x="968" y="9621"/>
                    <a:pt x="1469" y="10088"/>
                  </a:cubicBezTo>
                  <a:cubicBezTo>
                    <a:pt x="1969" y="10589"/>
                    <a:pt x="2536" y="11056"/>
                    <a:pt x="3103" y="11456"/>
                  </a:cubicBezTo>
                  <a:cubicBezTo>
                    <a:pt x="4404" y="12290"/>
                    <a:pt x="5772" y="13057"/>
                    <a:pt x="7173" y="13691"/>
                  </a:cubicBezTo>
                  <a:cubicBezTo>
                    <a:pt x="7440" y="13824"/>
                    <a:pt x="7706" y="13958"/>
                    <a:pt x="8007" y="14091"/>
                  </a:cubicBezTo>
                  <a:cubicBezTo>
                    <a:pt x="10208" y="15792"/>
                    <a:pt x="13177" y="17861"/>
                    <a:pt x="13177" y="17861"/>
                  </a:cubicBezTo>
                  <a:lnTo>
                    <a:pt x="17513" y="13090"/>
                  </a:lnTo>
                  <a:lnTo>
                    <a:pt x="11643" y="10822"/>
                  </a:lnTo>
                  <a:cubicBezTo>
                    <a:pt x="11643" y="10689"/>
                    <a:pt x="11609" y="10555"/>
                    <a:pt x="11609" y="10389"/>
                  </a:cubicBezTo>
                  <a:cubicBezTo>
                    <a:pt x="11576" y="9855"/>
                    <a:pt x="11509" y="9288"/>
                    <a:pt x="11442" y="8721"/>
                  </a:cubicBezTo>
                  <a:cubicBezTo>
                    <a:pt x="11342" y="7620"/>
                    <a:pt x="11209" y="6519"/>
                    <a:pt x="11042" y="5385"/>
                  </a:cubicBezTo>
                  <a:cubicBezTo>
                    <a:pt x="10942" y="4851"/>
                    <a:pt x="10875" y="4284"/>
                    <a:pt x="10775" y="3717"/>
                  </a:cubicBezTo>
                  <a:cubicBezTo>
                    <a:pt x="10709" y="3450"/>
                    <a:pt x="10675" y="3183"/>
                    <a:pt x="10642" y="2883"/>
                  </a:cubicBezTo>
                  <a:cubicBezTo>
                    <a:pt x="10609" y="2750"/>
                    <a:pt x="10575" y="2616"/>
                    <a:pt x="10542" y="2483"/>
                  </a:cubicBezTo>
                  <a:cubicBezTo>
                    <a:pt x="10542" y="2383"/>
                    <a:pt x="10475" y="2316"/>
                    <a:pt x="10408" y="2249"/>
                  </a:cubicBezTo>
                  <a:cubicBezTo>
                    <a:pt x="10338" y="2226"/>
                    <a:pt x="10267" y="2215"/>
                    <a:pt x="10197" y="2215"/>
                  </a:cubicBezTo>
                  <a:cubicBezTo>
                    <a:pt x="10071" y="2215"/>
                    <a:pt x="9949" y="2251"/>
                    <a:pt x="9841" y="2316"/>
                  </a:cubicBezTo>
                  <a:cubicBezTo>
                    <a:pt x="9641" y="2416"/>
                    <a:pt x="9508" y="2583"/>
                    <a:pt x="9408" y="2783"/>
                  </a:cubicBezTo>
                  <a:cubicBezTo>
                    <a:pt x="9174" y="3217"/>
                    <a:pt x="9007" y="3684"/>
                    <a:pt x="8941" y="4151"/>
                  </a:cubicBezTo>
                  <a:cubicBezTo>
                    <a:pt x="8741" y="5218"/>
                    <a:pt x="8607" y="6286"/>
                    <a:pt x="8474" y="7353"/>
                  </a:cubicBezTo>
                  <a:lnTo>
                    <a:pt x="8274" y="7253"/>
                  </a:lnTo>
                  <a:cubicBezTo>
                    <a:pt x="7406" y="6719"/>
                    <a:pt x="6606" y="6085"/>
                    <a:pt x="5939" y="5352"/>
                  </a:cubicBezTo>
                  <a:cubicBezTo>
                    <a:pt x="5238" y="4551"/>
                    <a:pt x="4571" y="3717"/>
                    <a:pt x="4004" y="2850"/>
                  </a:cubicBezTo>
                  <a:cubicBezTo>
                    <a:pt x="3670" y="2416"/>
                    <a:pt x="3370" y="1949"/>
                    <a:pt x="3070" y="1516"/>
                  </a:cubicBezTo>
                  <a:cubicBezTo>
                    <a:pt x="2803" y="1082"/>
                    <a:pt x="2503" y="715"/>
                    <a:pt x="2136" y="381"/>
                  </a:cubicBezTo>
                  <a:cubicBezTo>
                    <a:pt x="1930" y="199"/>
                    <a:pt x="1584" y="0"/>
                    <a:pt x="1269" y="0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6322331" y="3562869"/>
              <a:ext cx="47099" cy="79101"/>
            </a:xfrm>
            <a:custGeom>
              <a:avLst/>
              <a:gdLst/>
              <a:ahLst/>
              <a:cxnLst/>
              <a:rect l="l" t="t" r="r" b="b"/>
              <a:pathLst>
                <a:path w="1669" h="2803" fill="none" extrusionOk="0">
                  <a:moveTo>
                    <a:pt x="1" y="0"/>
                  </a:moveTo>
                  <a:lnTo>
                    <a:pt x="1668" y="2802"/>
                  </a:ln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6311043" y="3587336"/>
              <a:ext cx="21673" cy="79101"/>
            </a:xfrm>
            <a:custGeom>
              <a:avLst/>
              <a:gdLst/>
              <a:ahLst/>
              <a:cxnLst/>
              <a:rect l="l" t="t" r="r" b="b"/>
              <a:pathLst>
                <a:path w="768" h="2803" fill="none" extrusionOk="0">
                  <a:moveTo>
                    <a:pt x="0" y="1"/>
                  </a:moveTo>
                  <a:cubicBezTo>
                    <a:pt x="0" y="968"/>
                    <a:pt x="267" y="1935"/>
                    <a:pt x="768" y="2803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6281864" y="3636297"/>
              <a:ext cx="27317" cy="64031"/>
            </a:xfrm>
            <a:custGeom>
              <a:avLst/>
              <a:gdLst/>
              <a:ahLst/>
              <a:cxnLst/>
              <a:rect l="l" t="t" r="r" b="b"/>
              <a:pathLst>
                <a:path w="968" h="2269" fill="none" extrusionOk="0">
                  <a:moveTo>
                    <a:pt x="0" y="0"/>
                  </a:moveTo>
                  <a:cubicBezTo>
                    <a:pt x="0" y="0"/>
                    <a:pt x="234" y="1568"/>
                    <a:pt x="968" y="2268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6539795" y="2939405"/>
              <a:ext cx="1589350" cy="1693087"/>
            </a:xfrm>
            <a:custGeom>
              <a:avLst/>
              <a:gdLst/>
              <a:ahLst/>
              <a:cxnLst/>
              <a:rect l="l" t="t" r="r" b="b"/>
              <a:pathLst>
                <a:path w="56320" h="59996" extrusionOk="0">
                  <a:moveTo>
                    <a:pt x="35028" y="0"/>
                  </a:moveTo>
                  <a:cubicBezTo>
                    <a:pt x="31957" y="0"/>
                    <a:pt x="28914" y="1895"/>
                    <a:pt x="28154" y="5481"/>
                  </a:cubicBezTo>
                  <a:cubicBezTo>
                    <a:pt x="27820" y="7283"/>
                    <a:pt x="27753" y="9151"/>
                    <a:pt x="28053" y="10952"/>
                  </a:cubicBezTo>
                  <a:cubicBezTo>
                    <a:pt x="29755" y="24362"/>
                    <a:pt x="35959" y="45577"/>
                    <a:pt x="35959" y="45577"/>
                  </a:cubicBezTo>
                  <a:lnTo>
                    <a:pt x="4003" y="29632"/>
                  </a:lnTo>
                  <a:lnTo>
                    <a:pt x="0" y="34636"/>
                  </a:lnTo>
                  <a:cubicBezTo>
                    <a:pt x="0" y="34636"/>
                    <a:pt x="33591" y="59787"/>
                    <a:pt x="36726" y="59787"/>
                  </a:cubicBezTo>
                  <a:cubicBezTo>
                    <a:pt x="37052" y="59787"/>
                    <a:pt x="38438" y="59996"/>
                    <a:pt x="40296" y="59996"/>
                  </a:cubicBezTo>
                  <a:cubicBezTo>
                    <a:pt x="46047" y="59996"/>
                    <a:pt x="56319" y="57995"/>
                    <a:pt x="53672" y="41607"/>
                  </a:cubicBezTo>
                  <a:cubicBezTo>
                    <a:pt x="51370" y="27030"/>
                    <a:pt x="45232" y="12220"/>
                    <a:pt x="41496" y="4147"/>
                  </a:cubicBezTo>
                  <a:cubicBezTo>
                    <a:pt x="40216" y="1342"/>
                    <a:pt x="37612" y="0"/>
                    <a:pt x="35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7096124" y="2883219"/>
              <a:ext cx="1014791" cy="1764089"/>
            </a:xfrm>
            <a:custGeom>
              <a:avLst/>
              <a:gdLst/>
              <a:ahLst/>
              <a:cxnLst/>
              <a:rect l="l" t="t" r="r" b="b"/>
              <a:pathLst>
                <a:path w="35960" h="62512" fill="none" extrusionOk="0">
                  <a:moveTo>
                    <a:pt x="0" y="39462"/>
                  </a:moveTo>
                  <a:lnTo>
                    <a:pt x="16245" y="47568"/>
                  </a:lnTo>
                  <a:cubicBezTo>
                    <a:pt x="16245" y="47568"/>
                    <a:pt x="10041" y="26353"/>
                    <a:pt x="8339" y="12976"/>
                  </a:cubicBezTo>
                  <a:cubicBezTo>
                    <a:pt x="8073" y="11142"/>
                    <a:pt x="8106" y="9307"/>
                    <a:pt x="8473" y="7506"/>
                  </a:cubicBezTo>
                  <a:cubicBezTo>
                    <a:pt x="9874" y="901"/>
                    <a:pt x="18980" y="0"/>
                    <a:pt x="21816" y="6138"/>
                  </a:cubicBezTo>
                  <a:cubicBezTo>
                    <a:pt x="25518" y="14244"/>
                    <a:pt x="31656" y="29054"/>
                    <a:pt x="33991" y="43665"/>
                  </a:cubicBezTo>
                  <a:cubicBezTo>
                    <a:pt x="35959" y="55840"/>
                    <a:pt x="30789" y="60077"/>
                    <a:pt x="25618" y="61444"/>
                  </a:cubicBezTo>
                  <a:cubicBezTo>
                    <a:pt x="21415" y="62512"/>
                    <a:pt x="16946" y="61811"/>
                    <a:pt x="13243" y="59510"/>
                  </a:cubicBezTo>
                  <a:lnTo>
                    <a:pt x="4570" y="5417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6"/>
          <p:cNvSpPr txBox="1">
            <a:spLocks noGrp="1"/>
          </p:cNvSpPr>
          <p:nvPr>
            <p:ph type="subTitle" idx="1"/>
          </p:nvPr>
        </p:nvSpPr>
        <p:spPr>
          <a:xfrm>
            <a:off x="4519959" y="438221"/>
            <a:ext cx="3546079" cy="83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-SK" b="1" dirty="0"/>
              <a:t>Vieme už manželskému páru odpovedať  na otázku?</a:t>
            </a:r>
            <a:endParaRPr b="1" dirty="0"/>
          </a:p>
        </p:txBody>
      </p:sp>
      <p:grpSp>
        <p:nvGrpSpPr>
          <p:cNvPr id="1694" name="Google Shape;1694;p46"/>
          <p:cNvGrpSpPr/>
          <p:nvPr/>
        </p:nvGrpSpPr>
        <p:grpSpPr>
          <a:xfrm>
            <a:off x="320209" y="1080940"/>
            <a:ext cx="2694116" cy="4367729"/>
            <a:chOff x="663109" y="776140"/>
            <a:chExt cx="2694116" cy="4367729"/>
          </a:xfrm>
        </p:grpSpPr>
        <p:sp>
          <p:nvSpPr>
            <p:cNvPr id="1695" name="Google Shape;1695;p46"/>
            <p:cNvSpPr/>
            <p:nvPr/>
          </p:nvSpPr>
          <p:spPr>
            <a:xfrm flipH="1">
              <a:off x="3091984" y="1996976"/>
              <a:ext cx="232669" cy="196332"/>
            </a:xfrm>
            <a:custGeom>
              <a:avLst/>
              <a:gdLst/>
              <a:ahLst/>
              <a:cxnLst/>
              <a:rect l="l" t="t" r="r" b="b"/>
              <a:pathLst>
                <a:path w="10629" h="8968" extrusionOk="0">
                  <a:moveTo>
                    <a:pt x="6143" y="0"/>
                  </a:moveTo>
                  <a:cubicBezTo>
                    <a:pt x="4347" y="0"/>
                    <a:pt x="2497" y="634"/>
                    <a:pt x="1942" y="1930"/>
                  </a:cubicBezTo>
                  <a:cubicBezTo>
                    <a:pt x="1942" y="1930"/>
                    <a:pt x="0" y="8968"/>
                    <a:pt x="3774" y="8968"/>
                  </a:cubicBezTo>
                  <a:cubicBezTo>
                    <a:pt x="3913" y="8968"/>
                    <a:pt x="4061" y="8958"/>
                    <a:pt x="4216" y="8938"/>
                  </a:cubicBezTo>
                  <a:cubicBezTo>
                    <a:pt x="8578" y="8342"/>
                    <a:pt x="10628" y="4465"/>
                    <a:pt x="10032" y="1930"/>
                  </a:cubicBezTo>
                  <a:cubicBezTo>
                    <a:pt x="9731" y="653"/>
                    <a:pt x="7965" y="0"/>
                    <a:pt x="6143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 flipH="1">
              <a:off x="3076485" y="1764981"/>
              <a:ext cx="256025" cy="437062"/>
            </a:xfrm>
            <a:custGeom>
              <a:avLst/>
              <a:gdLst/>
              <a:ahLst/>
              <a:cxnLst/>
              <a:rect l="l" t="t" r="r" b="b"/>
              <a:pathLst>
                <a:path w="11696" h="19964" extrusionOk="0">
                  <a:moveTo>
                    <a:pt x="9720" y="1"/>
                  </a:moveTo>
                  <a:lnTo>
                    <a:pt x="400" y="18417"/>
                  </a:lnTo>
                  <a:cubicBezTo>
                    <a:pt x="1" y="19265"/>
                    <a:pt x="704" y="19963"/>
                    <a:pt x="1425" y="19963"/>
                  </a:cubicBezTo>
                  <a:cubicBezTo>
                    <a:pt x="1781" y="19963"/>
                    <a:pt x="2141" y="19793"/>
                    <a:pt x="2376" y="19386"/>
                  </a:cubicBezTo>
                  <a:lnTo>
                    <a:pt x="11696" y="1007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 flipH="1">
              <a:off x="2721495" y="1206744"/>
              <a:ext cx="445593" cy="604999"/>
            </a:xfrm>
            <a:custGeom>
              <a:avLst/>
              <a:gdLst/>
              <a:ahLst/>
              <a:cxnLst/>
              <a:rect l="l" t="t" r="r" b="b"/>
              <a:pathLst>
                <a:path w="20356" h="27635" extrusionOk="0">
                  <a:moveTo>
                    <a:pt x="14801" y="0"/>
                  </a:moveTo>
                  <a:lnTo>
                    <a:pt x="14502" y="597"/>
                  </a:lnTo>
                  <a:cubicBezTo>
                    <a:pt x="10998" y="932"/>
                    <a:pt x="6562" y="4921"/>
                    <a:pt x="3579" y="10811"/>
                  </a:cubicBezTo>
                  <a:cubicBezTo>
                    <a:pt x="560" y="16664"/>
                    <a:pt x="0" y="22592"/>
                    <a:pt x="1790" y="25612"/>
                  </a:cubicBezTo>
                  <a:lnTo>
                    <a:pt x="1454" y="26245"/>
                  </a:lnTo>
                  <a:lnTo>
                    <a:pt x="3579" y="27289"/>
                  </a:lnTo>
                  <a:cubicBezTo>
                    <a:pt x="4093" y="27522"/>
                    <a:pt x="4650" y="27634"/>
                    <a:pt x="5239" y="27634"/>
                  </a:cubicBezTo>
                  <a:cubicBezTo>
                    <a:pt x="8794" y="27634"/>
                    <a:pt x="13493" y="23551"/>
                    <a:pt x="16627" y="17410"/>
                  </a:cubicBezTo>
                  <a:cubicBezTo>
                    <a:pt x="20243" y="10252"/>
                    <a:pt x="20355" y="3020"/>
                    <a:pt x="16888" y="1081"/>
                  </a:cubicBezTo>
                  <a:lnTo>
                    <a:pt x="14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 flipH="1">
              <a:off x="2759037" y="1200133"/>
              <a:ext cx="448854" cy="592696"/>
            </a:xfrm>
            <a:custGeom>
              <a:avLst/>
              <a:gdLst/>
              <a:ahLst/>
              <a:cxnLst/>
              <a:rect l="l" t="t" r="r" b="b"/>
              <a:pathLst>
                <a:path w="20505" h="27073" extrusionOk="0">
                  <a:moveTo>
                    <a:pt x="15121" y="1"/>
                  </a:moveTo>
                  <a:cubicBezTo>
                    <a:pt x="11557" y="1"/>
                    <a:pt x="6854" y="4094"/>
                    <a:pt x="3728" y="10219"/>
                  </a:cubicBezTo>
                  <a:cubicBezTo>
                    <a:pt x="75" y="17451"/>
                    <a:pt x="0" y="24832"/>
                    <a:pt x="3579" y="26659"/>
                  </a:cubicBezTo>
                  <a:cubicBezTo>
                    <a:pt x="4133" y="26939"/>
                    <a:pt x="4740" y="27073"/>
                    <a:pt x="5384" y="27073"/>
                  </a:cubicBezTo>
                  <a:cubicBezTo>
                    <a:pt x="8947" y="27073"/>
                    <a:pt x="13651" y="22980"/>
                    <a:pt x="16776" y="16855"/>
                  </a:cubicBezTo>
                  <a:cubicBezTo>
                    <a:pt x="20467" y="9585"/>
                    <a:pt x="20504" y="2241"/>
                    <a:pt x="16925" y="414"/>
                  </a:cubicBezTo>
                  <a:cubicBezTo>
                    <a:pt x="16372" y="134"/>
                    <a:pt x="15765" y="1"/>
                    <a:pt x="15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 flipH="1">
              <a:off x="2795768" y="1235620"/>
              <a:ext cx="374582" cy="521720"/>
            </a:xfrm>
            <a:custGeom>
              <a:avLst/>
              <a:gdLst/>
              <a:ahLst/>
              <a:cxnLst/>
              <a:rect l="l" t="t" r="r" b="b"/>
              <a:pathLst>
                <a:path w="17112" h="23831" extrusionOk="0">
                  <a:moveTo>
                    <a:pt x="13376" y="1"/>
                  </a:moveTo>
                  <a:cubicBezTo>
                    <a:pt x="10755" y="1"/>
                    <a:pt x="6469" y="3373"/>
                    <a:pt x="3467" y="9343"/>
                  </a:cubicBezTo>
                  <a:cubicBezTo>
                    <a:pt x="0" y="16203"/>
                    <a:pt x="187" y="22391"/>
                    <a:pt x="2610" y="23584"/>
                  </a:cubicBezTo>
                  <a:cubicBezTo>
                    <a:pt x="2930" y="23749"/>
                    <a:pt x="3300" y="23831"/>
                    <a:pt x="3708" y="23831"/>
                  </a:cubicBezTo>
                  <a:cubicBezTo>
                    <a:pt x="6339" y="23831"/>
                    <a:pt x="10574" y="20458"/>
                    <a:pt x="13607" y="14488"/>
                  </a:cubicBezTo>
                  <a:cubicBezTo>
                    <a:pt x="17112" y="7628"/>
                    <a:pt x="16851" y="1440"/>
                    <a:pt x="14465" y="247"/>
                  </a:cubicBezTo>
                  <a:cubicBezTo>
                    <a:pt x="14149" y="82"/>
                    <a:pt x="13783" y="1"/>
                    <a:pt x="13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 flipH="1">
              <a:off x="2800650" y="1251230"/>
              <a:ext cx="334611" cy="506023"/>
            </a:xfrm>
            <a:custGeom>
              <a:avLst/>
              <a:gdLst/>
              <a:ahLst/>
              <a:cxnLst/>
              <a:rect l="l" t="t" r="r" b="b"/>
              <a:pathLst>
                <a:path w="15286" h="23114" extrusionOk="0">
                  <a:moveTo>
                    <a:pt x="13209" y="1"/>
                  </a:moveTo>
                  <a:cubicBezTo>
                    <a:pt x="10566" y="1"/>
                    <a:pt x="6322" y="3399"/>
                    <a:pt x="3281" y="9339"/>
                  </a:cubicBezTo>
                  <a:cubicBezTo>
                    <a:pt x="112" y="15564"/>
                    <a:pt x="0" y="21156"/>
                    <a:pt x="1790" y="23095"/>
                  </a:cubicBezTo>
                  <a:cubicBezTo>
                    <a:pt x="1896" y="23107"/>
                    <a:pt x="2005" y="23113"/>
                    <a:pt x="2117" y="23113"/>
                  </a:cubicBezTo>
                  <a:cubicBezTo>
                    <a:pt x="4760" y="23113"/>
                    <a:pt x="9002" y="19748"/>
                    <a:pt x="12042" y="13775"/>
                  </a:cubicBezTo>
                  <a:cubicBezTo>
                    <a:pt x="15173" y="7586"/>
                    <a:pt x="15285" y="1995"/>
                    <a:pt x="13533" y="19"/>
                  </a:cubicBezTo>
                  <a:cubicBezTo>
                    <a:pt x="13428" y="7"/>
                    <a:pt x="13320" y="1"/>
                    <a:pt x="1320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 flipH="1">
              <a:off x="3085460" y="1793923"/>
              <a:ext cx="128144" cy="159246"/>
            </a:xfrm>
            <a:custGeom>
              <a:avLst/>
              <a:gdLst/>
              <a:ahLst/>
              <a:cxnLst/>
              <a:rect l="l" t="t" r="r" b="b"/>
              <a:pathLst>
                <a:path w="5854" h="7274" extrusionOk="0">
                  <a:moveTo>
                    <a:pt x="3444" y="1"/>
                  </a:moveTo>
                  <a:cubicBezTo>
                    <a:pt x="3117" y="1"/>
                    <a:pt x="2807" y="187"/>
                    <a:pt x="2647" y="505"/>
                  </a:cubicBezTo>
                  <a:lnTo>
                    <a:pt x="224" y="5277"/>
                  </a:lnTo>
                  <a:cubicBezTo>
                    <a:pt x="1" y="5687"/>
                    <a:pt x="187" y="6247"/>
                    <a:pt x="597" y="6433"/>
                  </a:cubicBezTo>
                  <a:lnTo>
                    <a:pt x="2014" y="7179"/>
                  </a:lnTo>
                  <a:cubicBezTo>
                    <a:pt x="2142" y="7243"/>
                    <a:pt x="2277" y="7273"/>
                    <a:pt x="2410" y="7273"/>
                  </a:cubicBezTo>
                  <a:cubicBezTo>
                    <a:pt x="2737" y="7273"/>
                    <a:pt x="3047" y="7087"/>
                    <a:pt x="3207" y="6768"/>
                  </a:cubicBezTo>
                  <a:lnTo>
                    <a:pt x="5630" y="1997"/>
                  </a:lnTo>
                  <a:cubicBezTo>
                    <a:pt x="5853" y="1587"/>
                    <a:pt x="5667" y="1027"/>
                    <a:pt x="5220" y="841"/>
                  </a:cubicBezTo>
                  <a:lnTo>
                    <a:pt x="3840" y="95"/>
                  </a:lnTo>
                  <a:cubicBezTo>
                    <a:pt x="3712" y="31"/>
                    <a:pt x="3577" y="1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 flipH="1">
              <a:off x="3023446" y="1776409"/>
              <a:ext cx="211370" cy="334408"/>
            </a:xfrm>
            <a:custGeom>
              <a:avLst/>
              <a:gdLst/>
              <a:ahLst/>
              <a:cxnLst/>
              <a:rect l="l" t="t" r="r" b="b"/>
              <a:pathLst>
                <a:path w="9656" h="15275" extrusionOk="0">
                  <a:moveTo>
                    <a:pt x="3094" y="1"/>
                  </a:moveTo>
                  <a:lnTo>
                    <a:pt x="3094" y="1"/>
                  </a:lnTo>
                  <a:cubicBezTo>
                    <a:pt x="1529" y="1939"/>
                    <a:pt x="4548" y="4586"/>
                    <a:pt x="4548" y="4735"/>
                  </a:cubicBezTo>
                  <a:cubicBezTo>
                    <a:pt x="4548" y="4884"/>
                    <a:pt x="3728" y="6301"/>
                    <a:pt x="1864" y="8463"/>
                  </a:cubicBezTo>
                  <a:cubicBezTo>
                    <a:pt x="0" y="10625"/>
                    <a:pt x="1491" y="13198"/>
                    <a:pt x="1491" y="13645"/>
                  </a:cubicBezTo>
                  <a:cubicBezTo>
                    <a:pt x="1491" y="13645"/>
                    <a:pt x="2776" y="15274"/>
                    <a:pt x="4536" y="15274"/>
                  </a:cubicBezTo>
                  <a:cubicBezTo>
                    <a:pt x="5020" y="15274"/>
                    <a:pt x="5539" y="15151"/>
                    <a:pt x="6077" y="14838"/>
                  </a:cubicBezTo>
                  <a:cubicBezTo>
                    <a:pt x="8575" y="13347"/>
                    <a:pt x="9656" y="4735"/>
                    <a:pt x="7941" y="4139"/>
                  </a:cubicBezTo>
                  <a:cubicBezTo>
                    <a:pt x="6226" y="3542"/>
                    <a:pt x="3095" y="1"/>
                    <a:pt x="3094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 flipH="1">
              <a:off x="3135238" y="1776409"/>
              <a:ext cx="99578" cy="298745"/>
            </a:xfrm>
            <a:custGeom>
              <a:avLst/>
              <a:gdLst/>
              <a:ahLst/>
              <a:cxnLst/>
              <a:rect l="l" t="t" r="r" b="b"/>
              <a:pathLst>
                <a:path w="4549" h="13646" fill="none" extrusionOk="0">
                  <a:moveTo>
                    <a:pt x="1491" y="13645"/>
                  </a:moveTo>
                  <a:cubicBezTo>
                    <a:pt x="1491" y="13198"/>
                    <a:pt x="0" y="10625"/>
                    <a:pt x="1864" y="8463"/>
                  </a:cubicBezTo>
                  <a:cubicBezTo>
                    <a:pt x="3728" y="6301"/>
                    <a:pt x="4548" y="4884"/>
                    <a:pt x="4548" y="4735"/>
                  </a:cubicBezTo>
                  <a:cubicBezTo>
                    <a:pt x="4548" y="4586"/>
                    <a:pt x="1529" y="1939"/>
                    <a:pt x="3094" y="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 flipH="1">
              <a:off x="3127073" y="1799155"/>
              <a:ext cx="227700" cy="284143"/>
            </a:xfrm>
            <a:custGeom>
              <a:avLst/>
              <a:gdLst/>
              <a:ahLst/>
              <a:cxnLst/>
              <a:rect l="l" t="t" r="r" b="b"/>
              <a:pathLst>
                <a:path w="10402" h="12979" extrusionOk="0">
                  <a:moveTo>
                    <a:pt x="6351" y="1"/>
                  </a:moveTo>
                  <a:cubicBezTo>
                    <a:pt x="5699" y="1"/>
                    <a:pt x="5294" y="900"/>
                    <a:pt x="5294" y="900"/>
                  </a:cubicBezTo>
                  <a:cubicBezTo>
                    <a:pt x="4511" y="3249"/>
                    <a:pt x="1156" y="4703"/>
                    <a:pt x="597" y="7014"/>
                  </a:cubicBezTo>
                  <a:cubicBezTo>
                    <a:pt x="0" y="9325"/>
                    <a:pt x="1939" y="12979"/>
                    <a:pt x="4026" y="12979"/>
                  </a:cubicBezTo>
                  <a:cubicBezTo>
                    <a:pt x="6077" y="12979"/>
                    <a:pt x="4511" y="11525"/>
                    <a:pt x="5928" y="10593"/>
                  </a:cubicBezTo>
                  <a:cubicBezTo>
                    <a:pt x="7344" y="9661"/>
                    <a:pt x="5816" y="8132"/>
                    <a:pt x="7456" y="7797"/>
                  </a:cubicBezTo>
                  <a:cubicBezTo>
                    <a:pt x="9096" y="7461"/>
                    <a:pt x="8314" y="5597"/>
                    <a:pt x="9357" y="4815"/>
                  </a:cubicBezTo>
                  <a:cubicBezTo>
                    <a:pt x="10401" y="4069"/>
                    <a:pt x="7978" y="1087"/>
                    <a:pt x="6971" y="266"/>
                  </a:cubicBezTo>
                  <a:cubicBezTo>
                    <a:pt x="6747" y="75"/>
                    <a:pt x="6539" y="1"/>
                    <a:pt x="6351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 flipH="1">
              <a:off x="3127073" y="1786195"/>
              <a:ext cx="139571" cy="297103"/>
            </a:xfrm>
            <a:custGeom>
              <a:avLst/>
              <a:gdLst/>
              <a:ahLst/>
              <a:cxnLst/>
              <a:rect l="l" t="t" r="r" b="b"/>
              <a:pathLst>
                <a:path w="6376" h="13571" fill="none" extrusionOk="0">
                  <a:moveTo>
                    <a:pt x="1268" y="1492"/>
                  </a:moveTo>
                  <a:cubicBezTo>
                    <a:pt x="1268" y="1492"/>
                    <a:pt x="1939" y="1"/>
                    <a:pt x="2945" y="858"/>
                  </a:cubicBezTo>
                  <a:cubicBezTo>
                    <a:pt x="3952" y="1679"/>
                    <a:pt x="6375" y="4661"/>
                    <a:pt x="5331" y="5407"/>
                  </a:cubicBezTo>
                  <a:cubicBezTo>
                    <a:pt x="4288" y="6189"/>
                    <a:pt x="5070" y="8053"/>
                    <a:pt x="3430" y="8389"/>
                  </a:cubicBezTo>
                  <a:cubicBezTo>
                    <a:pt x="1790" y="8724"/>
                    <a:pt x="3318" y="10253"/>
                    <a:pt x="1902" y="11185"/>
                  </a:cubicBezTo>
                  <a:cubicBezTo>
                    <a:pt x="485" y="12117"/>
                    <a:pt x="2051" y="13571"/>
                    <a:pt x="0" y="1357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 flipH="1">
              <a:off x="3160543" y="1849048"/>
              <a:ext cx="71011" cy="70209"/>
            </a:xfrm>
            <a:custGeom>
              <a:avLst/>
              <a:gdLst/>
              <a:ahLst/>
              <a:cxnLst/>
              <a:rect l="l" t="t" r="r" b="b"/>
              <a:pathLst>
                <a:path w="3244" h="3207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336"/>
                    <a:pt x="299" y="709"/>
                    <a:pt x="560" y="1007"/>
                  </a:cubicBezTo>
                  <a:cubicBezTo>
                    <a:pt x="783" y="1343"/>
                    <a:pt x="1007" y="1641"/>
                    <a:pt x="1305" y="1902"/>
                  </a:cubicBezTo>
                  <a:cubicBezTo>
                    <a:pt x="1864" y="2461"/>
                    <a:pt x="2498" y="2908"/>
                    <a:pt x="3244" y="3207"/>
                  </a:cubicBezTo>
                  <a:cubicBezTo>
                    <a:pt x="2983" y="2908"/>
                    <a:pt x="2722" y="2647"/>
                    <a:pt x="2424" y="2386"/>
                  </a:cubicBezTo>
                  <a:lnTo>
                    <a:pt x="1641" y="1566"/>
                  </a:lnTo>
                  <a:cubicBezTo>
                    <a:pt x="1081" y="1044"/>
                    <a:pt x="560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 flipH="1">
              <a:off x="3203798" y="1910260"/>
              <a:ext cx="53871" cy="64495"/>
            </a:xfrm>
            <a:custGeom>
              <a:avLst/>
              <a:gdLst/>
              <a:ahLst/>
              <a:cxnLst/>
              <a:rect l="l" t="t" r="r" b="b"/>
              <a:pathLst>
                <a:path w="2461" h="2946" extrusionOk="0">
                  <a:moveTo>
                    <a:pt x="0" y="1"/>
                  </a:moveTo>
                  <a:cubicBezTo>
                    <a:pt x="38" y="336"/>
                    <a:pt x="150" y="634"/>
                    <a:pt x="299" y="933"/>
                  </a:cubicBezTo>
                  <a:cubicBezTo>
                    <a:pt x="448" y="1268"/>
                    <a:pt x="634" y="1529"/>
                    <a:pt x="821" y="1790"/>
                  </a:cubicBezTo>
                  <a:cubicBezTo>
                    <a:pt x="1268" y="2349"/>
                    <a:pt x="1827" y="2722"/>
                    <a:pt x="2461" y="2946"/>
                  </a:cubicBezTo>
                  <a:cubicBezTo>
                    <a:pt x="2237" y="2685"/>
                    <a:pt x="2014" y="2461"/>
                    <a:pt x="1827" y="2237"/>
                  </a:cubicBezTo>
                  <a:cubicBezTo>
                    <a:pt x="1603" y="1976"/>
                    <a:pt x="1380" y="1753"/>
                    <a:pt x="1193" y="1492"/>
                  </a:cubicBezTo>
                  <a:cubicBezTo>
                    <a:pt x="783" y="1007"/>
                    <a:pt x="411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 flipH="1">
              <a:off x="1240374" y="4206892"/>
              <a:ext cx="1281222" cy="936977"/>
            </a:xfrm>
            <a:custGeom>
              <a:avLst/>
              <a:gdLst/>
              <a:ahLst/>
              <a:cxnLst/>
              <a:rect l="l" t="t" r="r" b="b"/>
              <a:pathLst>
                <a:path w="58530" h="42799" extrusionOk="0">
                  <a:moveTo>
                    <a:pt x="57188" y="1"/>
                  </a:moveTo>
                  <a:lnTo>
                    <a:pt x="1" y="3580"/>
                  </a:lnTo>
                  <a:lnTo>
                    <a:pt x="1343" y="42798"/>
                  </a:lnTo>
                  <a:lnTo>
                    <a:pt x="58530" y="42798"/>
                  </a:lnTo>
                  <a:lnTo>
                    <a:pt x="5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 flipH="1">
              <a:off x="1949523" y="4439500"/>
              <a:ext cx="8997" cy="606422"/>
            </a:xfrm>
            <a:custGeom>
              <a:avLst/>
              <a:gdLst/>
              <a:ahLst/>
              <a:cxnLst/>
              <a:rect l="l" t="t" r="r" b="b"/>
              <a:pathLst>
                <a:path w="411" h="27700" fill="none" extrusionOk="0">
                  <a:moveTo>
                    <a:pt x="1" y="1"/>
                  </a:moveTo>
                  <a:cubicBezTo>
                    <a:pt x="1" y="1"/>
                    <a:pt x="411" y="13869"/>
                    <a:pt x="411" y="27700"/>
                  </a:cubicBezTo>
                </a:path>
              </a:pathLst>
            </a:custGeom>
            <a:noFill/>
            <a:ln w="12125" cap="flat" cmpd="sng">
              <a:solidFill>
                <a:srgbClr val="FFFFF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 flipH="1">
              <a:off x="667491" y="2198365"/>
              <a:ext cx="607163" cy="1274472"/>
            </a:xfrm>
            <a:custGeom>
              <a:avLst/>
              <a:gdLst/>
              <a:ahLst/>
              <a:cxnLst/>
              <a:rect l="l" t="t" r="r" b="b"/>
              <a:pathLst>
                <a:path w="27737" h="58215" extrusionOk="0">
                  <a:moveTo>
                    <a:pt x="2162" y="0"/>
                  </a:moveTo>
                  <a:lnTo>
                    <a:pt x="0" y="30458"/>
                  </a:lnTo>
                  <a:cubicBezTo>
                    <a:pt x="4413" y="51521"/>
                    <a:pt x="15975" y="58215"/>
                    <a:pt x="21901" y="58215"/>
                  </a:cubicBezTo>
                  <a:cubicBezTo>
                    <a:pt x="23485" y="58215"/>
                    <a:pt x="24667" y="57736"/>
                    <a:pt x="25201" y="56927"/>
                  </a:cubicBezTo>
                  <a:cubicBezTo>
                    <a:pt x="27736" y="53124"/>
                    <a:pt x="17857" y="18305"/>
                    <a:pt x="13234" y="9581"/>
                  </a:cubicBezTo>
                  <a:cubicBezTo>
                    <a:pt x="8612" y="858"/>
                    <a:pt x="2162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 flipH="1">
              <a:off x="2324082" y="2081085"/>
              <a:ext cx="1033142" cy="1074681"/>
            </a:xfrm>
            <a:custGeom>
              <a:avLst/>
              <a:gdLst/>
              <a:ahLst/>
              <a:cxnLst/>
              <a:rect l="l" t="t" r="r" b="b"/>
              <a:pathLst>
                <a:path w="47197" h="49089" extrusionOk="0">
                  <a:moveTo>
                    <a:pt x="13123" y="0"/>
                  </a:moveTo>
                  <a:cubicBezTo>
                    <a:pt x="13123" y="0"/>
                    <a:pt x="3505" y="4436"/>
                    <a:pt x="0" y="8351"/>
                  </a:cubicBezTo>
                  <a:cubicBezTo>
                    <a:pt x="0" y="8351"/>
                    <a:pt x="17692" y="49088"/>
                    <a:pt x="27021" y="49088"/>
                  </a:cubicBezTo>
                  <a:cubicBezTo>
                    <a:pt x="27162" y="49088"/>
                    <a:pt x="27301" y="49079"/>
                    <a:pt x="27438" y="49060"/>
                  </a:cubicBezTo>
                  <a:cubicBezTo>
                    <a:pt x="36646" y="47793"/>
                    <a:pt x="47196" y="27662"/>
                    <a:pt x="47196" y="27662"/>
                  </a:cubicBezTo>
                  <a:lnTo>
                    <a:pt x="45519" y="3840"/>
                  </a:lnTo>
                  <a:cubicBezTo>
                    <a:pt x="45519" y="3840"/>
                    <a:pt x="39069" y="4138"/>
                    <a:pt x="36684" y="8724"/>
                  </a:cubicBezTo>
                  <a:cubicBezTo>
                    <a:pt x="34298" y="13346"/>
                    <a:pt x="28631" y="24717"/>
                    <a:pt x="28631" y="24717"/>
                  </a:cubicBezTo>
                  <a:cubicBezTo>
                    <a:pt x="28631" y="24717"/>
                    <a:pt x="16366" y="4399"/>
                    <a:pt x="13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flipH="1">
              <a:off x="1100825" y="2152500"/>
              <a:ext cx="1574176" cy="2380700"/>
            </a:xfrm>
            <a:custGeom>
              <a:avLst/>
              <a:gdLst/>
              <a:ahLst/>
              <a:cxnLst/>
              <a:rect l="l" t="t" r="r" b="b"/>
              <a:pathLst>
                <a:path w="71913" h="108745" extrusionOk="0">
                  <a:moveTo>
                    <a:pt x="18282" y="0"/>
                  </a:moveTo>
                  <a:cubicBezTo>
                    <a:pt x="17876" y="0"/>
                    <a:pt x="17510" y="3"/>
                    <a:pt x="17186" y="8"/>
                  </a:cubicBezTo>
                  <a:cubicBezTo>
                    <a:pt x="10140" y="82"/>
                    <a:pt x="11296" y="6606"/>
                    <a:pt x="11296" y="6606"/>
                  </a:cubicBezTo>
                  <a:cubicBezTo>
                    <a:pt x="9096" y="30055"/>
                    <a:pt x="0" y="101707"/>
                    <a:pt x="0" y="101707"/>
                  </a:cubicBezTo>
                  <a:cubicBezTo>
                    <a:pt x="13255" y="107223"/>
                    <a:pt x="28526" y="108744"/>
                    <a:pt x="41341" y="108744"/>
                  </a:cubicBezTo>
                  <a:cubicBezTo>
                    <a:pt x="57107" y="108744"/>
                    <a:pt x="69154" y="106442"/>
                    <a:pt x="69154" y="106442"/>
                  </a:cubicBezTo>
                  <a:cubicBezTo>
                    <a:pt x="64159" y="76357"/>
                    <a:pt x="69639" y="17753"/>
                    <a:pt x="69564" y="12385"/>
                  </a:cubicBezTo>
                  <a:cubicBezTo>
                    <a:pt x="69452" y="7054"/>
                    <a:pt x="71913" y="2095"/>
                    <a:pt x="61884" y="1573"/>
                  </a:cubicBezTo>
                  <a:cubicBezTo>
                    <a:pt x="52350" y="1075"/>
                    <a:pt x="26756" y="0"/>
                    <a:pt x="18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 flipH="1">
              <a:off x="1913601" y="3252007"/>
              <a:ext cx="70201" cy="1276486"/>
            </a:xfrm>
            <a:custGeom>
              <a:avLst/>
              <a:gdLst/>
              <a:ahLst/>
              <a:cxnLst/>
              <a:rect l="l" t="t" r="r" b="b"/>
              <a:pathLst>
                <a:path w="3207" h="58307" fill="none" extrusionOk="0">
                  <a:moveTo>
                    <a:pt x="3206" y="1"/>
                  </a:moveTo>
                  <a:cubicBezTo>
                    <a:pt x="3206" y="1"/>
                    <a:pt x="0" y="44587"/>
                    <a:pt x="1789" y="58306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 flipH="1">
              <a:off x="1531708" y="2159177"/>
              <a:ext cx="499442" cy="1092852"/>
            </a:xfrm>
            <a:custGeom>
              <a:avLst/>
              <a:gdLst/>
              <a:ahLst/>
              <a:cxnLst/>
              <a:rect l="l" t="t" r="r" b="b"/>
              <a:pathLst>
                <a:path w="22816" h="49919" extrusionOk="0">
                  <a:moveTo>
                    <a:pt x="150" y="1"/>
                  </a:moveTo>
                  <a:cubicBezTo>
                    <a:pt x="1" y="17112"/>
                    <a:pt x="5369" y="49919"/>
                    <a:pt x="5369" y="49919"/>
                  </a:cubicBezTo>
                  <a:cubicBezTo>
                    <a:pt x="16404" y="33776"/>
                    <a:pt x="21809" y="6488"/>
                    <a:pt x="22816" y="746"/>
                  </a:cubicBezTo>
                  <a:cubicBezTo>
                    <a:pt x="16031" y="486"/>
                    <a:pt x="7569" y="22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 flipH="1">
              <a:off x="1387256" y="2177961"/>
              <a:ext cx="520654" cy="1065092"/>
            </a:xfrm>
            <a:custGeom>
              <a:avLst/>
              <a:gdLst/>
              <a:ahLst/>
              <a:cxnLst/>
              <a:rect l="l" t="t" r="r" b="b"/>
              <a:pathLst>
                <a:path w="23785" h="48651" fill="none" extrusionOk="0">
                  <a:moveTo>
                    <a:pt x="19609" y="0"/>
                  </a:moveTo>
                  <a:lnTo>
                    <a:pt x="23785" y="13160"/>
                  </a:lnTo>
                  <a:lnTo>
                    <a:pt x="18603" y="18156"/>
                  </a:lnTo>
                  <a:lnTo>
                    <a:pt x="22032" y="24083"/>
                  </a:lnTo>
                  <a:cubicBezTo>
                    <a:pt x="22032" y="24083"/>
                    <a:pt x="13048" y="38287"/>
                    <a:pt x="0" y="48650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 flipH="1">
              <a:off x="1931573" y="2157557"/>
              <a:ext cx="309306" cy="1085496"/>
            </a:xfrm>
            <a:custGeom>
              <a:avLst/>
              <a:gdLst/>
              <a:ahLst/>
              <a:cxnLst/>
              <a:rect l="l" t="t" r="r" b="b"/>
              <a:pathLst>
                <a:path w="14130" h="49583" fill="none" extrusionOk="0">
                  <a:moveTo>
                    <a:pt x="7643" y="0"/>
                  </a:moveTo>
                  <a:lnTo>
                    <a:pt x="1679" y="8798"/>
                  </a:lnTo>
                  <a:lnTo>
                    <a:pt x="6376" y="15844"/>
                  </a:lnTo>
                  <a:lnTo>
                    <a:pt x="1" y="22033"/>
                  </a:lnTo>
                  <a:cubicBezTo>
                    <a:pt x="1" y="22033"/>
                    <a:pt x="7531" y="40971"/>
                    <a:pt x="14130" y="49582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 flipH="1">
              <a:off x="711556" y="2593371"/>
              <a:ext cx="1489330" cy="960643"/>
            </a:xfrm>
            <a:custGeom>
              <a:avLst/>
              <a:gdLst/>
              <a:ahLst/>
              <a:cxnLst/>
              <a:rect l="l" t="t" r="r" b="b"/>
              <a:pathLst>
                <a:path w="68037" h="43880" extrusionOk="0">
                  <a:moveTo>
                    <a:pt x="27774" y="1"/>
                  </a:moveTo>
                  <a:lnTo>
                    <a:pt x="1" y="39965"/>
                  </a:lnTo>
                  <a:lnTo>
                    <a:pt x="40263" y="43879"/>
                  </a:lnTo>
                  <a:lnTo>
                    <a:pt x="68036" y="3878"/>
                  </a:lnTo>
                  <a:lnTo>
                    <a:pt x="2777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 flipH="1">
              <a:off x="666681" y="2532992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 flipH="1">
              <a:off x="663109" y="2531801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 flipH="1">
              <a:off x="1206094" y="2992406"/>
              <a:ext cx="768733" cy="453240"/>
            </a:xfrm>
            <a:custGeom>
              <a:avLst/>
              <a:gdLst/>
              <a:ahLst/>
              <a:cxnLst/>
              <a:rect l="l" t="t" r="r" b="b"/>
              <a:pathLst>
                <a:path w="35118" h="20703" extrusionOk="0">
                  <a:moveTo>
                    <a:pt x="2882" y="1"/>
                  </a:moveTo>
                  <a:cubicBezTo>
                    <a:pt x="2131" y="1"/>
                    <a:pt x="1433" y="182"/>
                    <a:pt x="932" y="712"/>
                  </a:cubicBezTo>
                  <a:cubicBezTo>
                    <a:pt x="0" y="1718"/>
                    <a:pt x="559" y="3993"/>
                    <a:pt x="1119" y="5036"/>
                  </a:cubicBezTo>
                  <a:cubicBezTo>
                    <a:pt x="2311" y="7199"/>
                    <a:pt x="5107" y="7832"/>
                    <a:pt x="7158" y="9212"/>
                  </a:cubicBezTo>
                  <a:cubicBezTo>
                    <a:pt x="10028" y="11225"/>
                    <a:pt x="11370" y="14916"/>
                    <a:pt x="14241" y="16966"/>
                  </a:cubicBezTo>
                  <a:cubicBezTo>
                    <a:pt x="15471" y="17786"/>
                    <a:pt x="16888" y="18420"/>
                    <a:pt x="18342" y="18755"/>
                  </a:cubicBezTo>
                  <a:cubicBezTo>
                    <a:pt x="22480" y="19948"/>
                    <a:pt x="26804" y="20321"/>
                    <a:pt x="31129" y="20657"/>
                  </a:cubicBezTo>
                  <a:cubicBezTo>
                    <a:pt x="31451" y="20680"/>
                    <a:pt x="31787" y="20703"/>
                    <a:pt x="32121" y="20703"/>
                  </a:cubicBezTo>
                  <a:cubicBezTo>
                    <a:pt x="32870" y="20703"/>
                    <a:pt x="33607" y="20587"/>
                    <a:pt x="34148" y="20097"/>
                  </a:cubicBezTo>
                  <a:cubicBezTo>
                    <a:pt x="35118" y="19277"/>
                    <a:pt x="35080" y="17786"/>
                    <a:pt x="34745" y="16556"/>
                  </a:cubicBezTo>
                  <a:cubicBezTo>
                    <a:pt x="33552" y="12306"/>
                    <a:pt x="29936" y="9212"/>
                    <a:pt x="26133" y="6975"/>
                  </a:cubicBezTo>
                  <a:cubicBezTo>
                    <a:pt x="22554" y="4887"/>
                    <a:pt x="18677" y="3359"/>
                    <a:pt x="14651" y="2427"/>
                  </a:cubicBezTo>
                  <a:cubicBezTo>
                    <a:pt x="11855" y="1793"/>
                    <a:pt x="8947" y="1457"/>
                    <a:pt x="6189" y="675"/>
                  </a:cubicBezTo>
                  <a:cubicBezTo>
                    <a:pt x="5309" y="426"/>
                    <a:pt x="4033" y="1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 flipH="1">
              <a:off x="1490905" y="2785171"/>
              <a:ext cx="519844" cy="403588"/>
            </a:xfrm>
            <a:custGeom>
              <a:avLst/>
              <a:gdLst/>
              <a:ahLst/>
              <a:cxnLst/>
              <a:rect l="l" t="t" r="r" b="b"/>
              <a:pathLst>
                <a:path w="23748" h="18435" extrusionOk="0">
                  <a:moveTo>
                    <a:pt x="15509" y="1"/>
                  </a:moveTo>
                  <a:cubicBezTo>
                    <a:pt x="15509" y="1"/>
                    <a:pt x="14316" y="2163"/>
                    <a:pt x="16590" y="4437"/>
                  </a:cubicBezTo>
                  <a:cubicBezTo>
                    <a:pt x="18864" y="6711"/>
                    <a:pt x="17634" y="7084"/>
                    <a:pt x="17634" y="7084"/>
                  </a:cubicBezTo>
                  <a:cubicBezTo>
                    <a:pt x="17634" y="7084"/>
                    <a:pt x="12042" y="6264"/>
                    <a:pt x="8575" y="4996"/>
                  </a:cubicBezTo>
                  <a:cubicBezTo>
                    <a:pt x="7096" y="4465"/>
                    <a:pt x="5776" y="4233"/>
                    <a:pt x="4762" y="4233"/>
                  </a:cubicBezTo>
                  <a:cubicBezTo>
                    <a:pt x="3426" y="4233"/>
                    <a:pt x="2621" y="4637"/>
                    <a:pt x="2685" y="5294"/>
                  </a:cubicBezTo>
                  <a:cubicBezTo>
                    <a:pt x="2685" y="5294"/>
                    <a:pt x="1" y="5443"/>
                    <a:pt x="1306" y="7717"/>
                  </a:cubicBezTo>
                  <a:cubicBezTo>
                    <a:pt x="1306" y="7717"/>
                    <a:pt x="224" y="9358"/>
                    <a:pt x="2126" y="10588"/>
                  </a:cubicBezTo>
                  <a:cubicBezTo>
                    <a:pt x="2126" y="10588"/>
                    <a:pt x="1194" y="12154"/>
                    <a:pt x="3841" y="13757"/>
                  </a:cubicBezTo>
                  <a:cubicBezTo>
                    <a:pt x="6068" y="15106"/>
                    <a:pt x="10459" y="18434"/>
                    <a:pt x="16993" y="18434"/>
                  </a:cubicBezTo>
                  <a:cubicBezTo>
                    <a:pt x="18224" y="18434"/>
                    <a:pt x="19531" y="18316"/>
                    <a:pt x="20915" y="18044"/>
                  </a:cubicBezTo>
                  <a:lnTo>
                    <a:pt x="23748" y="7717"/>
                  </a:lnTo>
                  <a:cubicBezTo>
                    <a:pt x="23748" y="7717"/>
                    <a:pt x="21660" y="4064"/>
                    <a:pt x="19759" y="3281"/>
                  </a:cubicBezTo>
                  <a:cubicBezTo>
                    <a:pt x="17858" y="2498"/>
                    <a:pt x="15509" y="1"/>
                    <a:pt x="15509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 flipH="1">
              <a:off x="1729178" y="2901070"/>
              <a:ext cx="222818" cy="66947"/>
            </a:xfrm>
            <a:custGeom>
              <a:avLst/>
              <a:gdLst/>
              <a:ahLst/>
              <a:cxnLst/>
              <a:rect l="l" t="t" r="r" b="b"/>
              <a:pathLst>
                <a:path w="10179" h="3058" fill="none" extrusionOk="0">
                  <a:moveTo>
                    <a:pt x="1" y="0"/>
                  </a:moveTo>
                  <a:cubicBezTo>
                    <a:pt x="3282" y="1342"/>
                    <a:pt x="6711" y="2386"/>
                    <a:pt x="10178" y="3057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 flipH="1">
              <a:off x="1779788" y="2954116"/>
              <a:ext cx="202395" cy="65305"/>
            </a:xfrm>
            <a:custGeom>
              <a:avLst/>
              <a:gdLst/>
              <a:ahLst/>
              <a:cxnLst/>
              <a:rect l="l" t="t" r="r" b="b"/>
              <a:pathLst>
                <a:path w="9246" h="2983" fill="none" extrusionOk="0">
                  <a:moveTo>
                    <a:pt x="1" y="0"/>
                  </a:moveTo>
                  <a:cubicBezTo>
                    <a:pt x="1" y="0"/>
                    <a:pt x="2685" y="1939"/>
                    <a:pt x="9246" y="2983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 flipH="1">
              <a:off x="1823852" y="3016137"/>
              <a:ext cx="140381" cy="53899"/>
            </a:xfrm>
            <a:custGeom>
              <a:avLst/>
              <a:gdLst/>
              <a:ahLst/>
              <a:cxnLst/>
              <a:rect l="l" t="t" r="r" b="b"/>
              <a:pathLst>
                <a:path w="6413" h="2462" fill="none" extrusionOk="0">
                  <a:moveTo>
                    <a:pt x="1" y="1"/>
                  </a:moveTo>
                  <a:cubicBezTo>
                    <a:pt x="1" y="1"/>
                    <a:pt x="2349" y="1790"/>
                    <a:pt x="6413" y="2461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 flipH="1">
              <a:off x="704222" y="2918978"/>
              <a:ext cx="926713" cy="637488"/>
            </a:xfrm>
            <a:custGeom>
              <a:avLst/>
              <a:gdLst/>
              <a:ahLst/>
              <a:cxnLst/>
              <a:rect l="l" t="t" r="r" b="b"/>
              <a:pathLst>
                <a:path w="42335" h="29119" extrusionOk="0">
                  <a:moveTo>
                    <a:pt x="5942" y="1"/>
                  </a:moveTo>
                  <a:cubicBezTo>
                    <a:pt x="5504" y="1"/>
                    <a:pt x="0" y="11228"/>
                    <a:pt x="2333" y="17636"/>
                  </a:cubicBezTo>
                  <a:cubicBezTo>
                    <a:pt x="2333" y="17636"/>
                    <a:pt x="25537" y="29119"/>
                    <a:pt x="33670" y="29119"/>
                  </a:cubicBezTo>
                  <a:cubicBezTo>
                    <a:pt x="34044" y="29119"/>
                    <a:pt x="34386" y="29094"/>
                    <a:pt x="34692" y="29043"/>
                  </a:cubicBezTo>
                  <a:cubicBezTo>
                    <a:pt x="41664" y="27850"/>
                    <a:pt x="42335" y="24719"/>
                    <a:pt x="41850" y="20581"/>
                  </a:cubicBezTo>
                  <a:cubicBezTo>
                    <a:pt x="41365" y="16480"/>
                    <a:pt x="28019" y="7458"/>
                    <a:pt x="5950" y="2"/>
                  </a:cubicBezTo>
                  <a:cubicBezTo>
                    <a:pt x="5947" y="1"/>
                    <a:pt x="5945" y="1"/>
                    <a:pt x="5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 flipH="1">
              <a:off x="1980519" y="1053715"/>
              <a:ext cx="431715" cy="336334"/>
            </a:xfrm>
            <a:custGeom>
              <a:avLst/>
              <a:gdLst/>
              <a:ahLst/>
              <a:cxnLst/>
              <a:rect l="l" t="t" r="r" b="b"/>
              <a:pathLst>
                <a:path w="19722" h="15363" extrusionOk="0">
                  <a:moveTo>
                    <a:pt x="15977" y="0"/>
                  </a:moveTo>
                  <a:cubicBezTo>
                    <a:pt x="15181" y="0"/>
                    <a:pt x="14577" y="802"/>
                    <a:pt x="14577" y="802"/>
                  </a:cubicBezTo>
                  <a:cubicBezTo>
                    <a:pt x="14577" y="802"/>
                    <a:pt x="0" y="1249"/>
                    <a:pt x="3020" y="4493"/>
                  </a:cubicBezTo>
                  <a:cubicBezTo>
                    <a:pt x="6040" y="7736"/>
                    <a:pt x="10662" y="8370"/>
                    <a:pt x="10662" y="8370"/>
                  </a:cubicBezTo>
                  <a:cubicBezTo>
                    <a:pt x="10662" y="8370"/>
                    <a:pt x="1081" y="13887"/>
                    <a:pt x="4921" y="15005"/>
                  </a:cubicBezTo>
                  <a:cubicBezTo>
                    <a:pt x="5807" y="15264"/>
                    <a:pt x="6892" y="15363"/>
                    <a:pt x="8036" y="15363"/>
                  </a:cubicBezTo>
                  <a:cubicBezTo>
                    <a:pt x="11851" y="15363"/>
                    <a:pt x="16329" y="14260"/>
                    <a:pt x="16329" y="14260"/>
                  </a:cubicBezTo>
                  <a:cubicBezTo>
                    <a:pt x="16329" y="14260"/>
                    <a:pt x="19721" y="7251"/>
                    <a:pt x="18155" y="2666"/>
                  </a:cubicBezTo>
                  <a:cubicBezTo>
                    <a:pt x="17457" y="569"/>
                    <a:pt x="16649" y="0"/>
                    <a:pt x="1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 flipH="1">
              <a:off x="1619837" y="1728267"/>
              <a:ext cx="363965" cy="653929"/>
            </a:xfrm>
            <a:custGeom>
              <a:avLst/>
              <a:gdLst/>
              <a:ahLst/>
              <a:cxnLst/>
              <a:rect l="l" t="t" r="r" b="b"/>
              <a:pathLst>
                <a:path w="16627" h="29870" extrusionOk="0">
                  <a:moveTo>
                    <a:pt x="16627" y="0"/>
                  </a:moveTo>
                  <a:lnTo>
                    <a:pt x="1566" y="4213"/>
                  </a:lnTo>
                  <a:lnTo>
                    <a:pt x="37" y="20094"/>
                  </a:lnTo>
                  <a:cubicBezTo>
                    <a:pt x="0" y="28631"/>
                    <a:pt x="5667" y="29861"/>
                    <a:pt x="5667" y="29861"/>
                  </a:cubicBezTo>
                  <a:cubicBezTo>
                    <a:pt x="5840" y="29867"/>
                    <a:pt x="6010" y="29869"/>
                    <a:pt x="6177" y="29869"/>
                  </a:cubicBezTo>
                  <a:cubicBezTo>
                    <a:pt x="15190" y="29869"/>
                    <a:pt x="16627" y="22144"/>
                    <a:pt x="16627" y="22144"/>
                  </a:cubicBezTo>
                  <a:cubicBezTo>
                    <a:pt x="15508" y="16552"/>
                    <a:pt x="16627" y="0"/>
                    <a:pt x="16627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 flipH="1">
              <a:off x="1620647" y="1728267"/>
              <a:ext cx="356632" cy="374624"/>
            </a:xfrm>
            <a:custGeom>
              <a:avLst/>
              <a:gdLst/>
              <a:ahLst/>
              <a:cxnLst/>
              <a:rect l="l" t="t" r="r" b="b"/>
              <a:pathLst>
                <a:path w="16292" h="17112" extrusionOk="0">
                  <a:moveTo>
                    <a:pt x="16292" y="0"/>
                  </a:moveTo>
                  <a:lnTo>
                    <a:pt x="1231" y="4175"/>
                  </a:lnTo>
                  <a:lnTo>
                    <a:pt x="0" y="17112"/>
                  </a:lnTo>
                  <a:cubicBezTo>
                    <a:pt x="3393" y="16329"/>
                    <a:pt x="11035" y="13794"/>
                    <a:pt x="15956" y="6860"/>
                  </a:cubicBezTo>
                  <a:cubicBezTo>
                    <a:pt x="16105" y="2983"/>
                    <a:pt x="16292" y="0"/>
                    <a:pt x="16292" y="0"/>
                  </a:cubicBezTo>
                  <a:close/>
                </a:path>
              </a:pathLst>
            </a:custGeom>
            <a:solidFill>
              <a:srgbClr val="DB9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 flipH="1">
              <a:off x="1523105" y="1112256"/>
              <a:ext cx="630454" cy="849451"/>
            </a:xfrm>
            <a:custGeom>
              <a:avLst/>
              <a:gdLst/>
              <a:ahLst/>
              <a:cxnLst/>
              <a:rect l="l" t="t" r="r" b="b"/>
              <a:pathLst>
                <a:path w="28801" h="38801" extrusionOk="0">
                  <a:moveTo>
                    <a:pt x="14760" y="1"/>
                  </a:moveTo>
                  <a:cubicBezTo>
                    <a:pt x="12971" y="1"/>
                    <a:pt x="10975" y="415"/>
                    <a:pt x="8762" y="1334"/>
                  </a:cubicBezTo>
                  <a:cubicBezTo>
                    <a:pt x="8762" y="1334"/>
                    <a:pt x="1007" y="6329"/>
                    <a:pt x="1306" y="13972"/>
                  </a:cubicBezTo>
                  <a:cubicBezTo>
                    <a:pt x="1604" y="21651"/>
                    <a:pt x="1" y="34588"/>
                    <a:pt x="8762" y="38800"/>
                  </a:cubicBezTo>
                  <a:cubicBezTo>
                    <a:pt x="8762" y="38800"/>
                    <a:pt x="23152" y="37048"/>
                    <a:pt x="26208" y="25305"/>
                  </a:cubicBezTo>
                  <a:cubicBezTo>
                    <a:pt x="28800" y="15193"/>
                    <a:pt x="25597" y="1"/>
                    <a:pt x="14760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 flipH="1">
              <a:off x="1275727" y="776140"/>
              <a:ext cx="1058885" cy="1058415"/>
            </a:xfrm>
            <a:custGeom>
              <a:avLst/>
              <a:gdLst/>
              <a:ahLst/>
              <a:cxnLst/>
              <a:rect l="l" t="t" r="r" b="b"/>
              <a:pathLst>
                <a:path w="48373" h="48346" extrusionOk="0">
                  <a:moveTo>
                    <a:pt x="14670" y="1"/>
                  </a:moveTo>
                  <a:cubicBezTo>
                    <a:pt x="12531" y="1"/>
                    <a:pt x="12037" y="1518"/>
                    <a:pt x="15355" y="6062"/>
                  </a:cubicBezTo>
                  <a:cubicBezTo>
                    <a:pt x="15355" y="6062"/>
                    <a:pt x="12964" y="5739"/>
                    <a:pt x="10399" y="5739"/>
                  </a:cubicBezTo>
                  <a:cubicBezTo>
                    <a:pt x="5514" y="5739"/>
                    <a:pt x="1" y="6909"/>
                    <a:pt x="9167" y="13705"/>
                  </a:cubicBezTo>
                  <a:lnTo>
                    <a:pt x="12783" y="17768"/>
                  </a:lnTo>
                  <a:cubicBezTo>
                    <a:pt x="12783" y="17768"/>
                    <a:pt x="14759" y="26641"/>
                    <a:pt x="22848" y="26939"/>
                  </a:cubicBezTo>
                  <a:cubicBezTo>
                    <a:pt x="22848" y="26939"/>
                    <a:pt x="23929" y="26342"/>
                    <a:pt x="22438" y="22838"/>
                  </a:cubicBezTo>
                  <a:lnTo>
                    <a:pt x="22438" y="22838"/>
                  </a:lnTo>
                  <a:cubicBezTo>
                    <a:pt x="22439" y="22840"/>
                    <a:pt x="25347" y="29213"/>
                    <a:pt x="32429" y="30182"/>
                  </a:cubicBezTo>
                  <a:cubicBezTo>
                    <a:pt x="32429" y="30182"/>
                    <a:pt x="25719" y="39428"/>
                    <a:pt x="30341" y="42522"/>
                  </a:cubicBezTo>
                  <a:cubicBezTo>
                    <a:pt x="30341" y="42522"/>
                    <a:pt x="31716" y="48346"/>
                    <a:pt x="33882" y="48346"/>
                  </a:cubicBezTo>
                  <a:cubicBezTo>
                    <a:pt x="34028" y="48346"/>
                    <a:pt x="34177" y="48319"/>
                    <a:pt x="34330" y="48263"/>
                  </a:cubicBezTo>
                  <a:cubicBezTo>
                    <a:pt x="36753" y="47368"/>
                    <a:pt x="35337" y="45020"/>
                    <a:pt x="35337" y="45020"/>
                  </a:cubicBezTo>
                  <a:lnTo>
                    <a:pt x="35337" y="45020"/>
                  </a:lnTo>
                  <a:cubicBezTo>
                    <a:pt x="35337" y="45020"/>
                    <a:pt x="36714" y="46721"/>
                    <a:pt x="38058" y="46721"/>
                  </a:cubicBezTo>
                  <a:cubicBezTo>
                    <a:pt x="39369" y="46721"/>
                    <a:pt x="40649" y="45105"/>
                    <a:pt x="40593" y="38719"/>
                  </a:cubicBezTo>
                  <a:lnTo>
                    <a:pt x="40593" y="38719"/>
                  </a:lnTo>
                  <a:cubicBezTo>
                    <a:pt x="40594" y="38719"/>
                    <a:pt x="42488" y="39859"/>
                    <a:pt x="44063" y="39859"/>
                  </a:cubicBezTo>
                  <a:cubicBezTo>
                    <a:pt x="46322" y="39859"/>
                    <a:pt x="47924" y="37517"/>
                    <a:pt x="42346" y="26119"/>
                  </a:cubicBezTo>
                  <a:lnTo>
                    <a:pt x="42346" y="26119"/>
                  </a:lnTo>
                  <a:cubicBezTo>
                    <a:pt x="42346" y="26119"/>
                    <a:pt x="44261" y="26866"/>
                    <a:pt x="45659" y="26866"/>
                  </a:cubicBezTo>
                  <a:cubicBezTo>
                    <a:pt x="47430" y="26866"/>
                    <a:pt x="48372" y="25666"/>
                    <a:pt x="43538" y="20228"/>
                  </a:cubicBezTo>
                  <a:cubicBezTo>
                    <a:pt x="43538" y="20228"/>
                    <a:pt x="45514" y="15569"/>
                    <a:pt x="43688" y="15345"/>
                  </a:cubicBezTo>
                  <a:cubicBezTo>
                    <a:pt x="43568" y="15328"/>
                    <a:pt x="43455" y="15320"/>
                    <a:pt x="43349" y="15320"/>
                  </a:cubicBezTo>
                  <a:cubicBezTo>
                    <a:pt x="41805" y="15320"/>
                    <a:pt x="41674" y="16985"/>
                    <a:pt x="41674" y="16985"/>
                  </a:cubicBezTo>
                  <a:cubicBezTo>
                    <a:pt x="41674" y="16985"/>
                    <a:pt x="35228" y="2165"/>
                    <a:pt x="31837" y="2165"/>
                  </a:cubicBezTo>
                  <a:cubicBezTo>
                    <a:pt x="30906" y="2165"/>
                    <a:pt x="30205" y="3284"/>
                    <a:pt x="29931" y="6137"/>
                  </a:cubicBezTo>
                  <a:cubicBezTo>
                    <a:pt x="29931" y="6137"/>
                    <a:pt x="18973" y="1"/>
                    <a:pt x="14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 flipH="1">
              <a:off x="1601056" y="1523397"/>
              <a:ext cx="182015" cy="48995"/>
            </a:xfrm>
            <a:custGeom>
              <a:avLst/>
              <a:gdLst/>
              <a:ahLst/>
              <a:cxnLst/>
              <a:rect l="l" t="t" r="r" b="b"/>
              <a:pathLst>
                <a:path w="8315" h="2238" fill="none" extrusionOk="0">
                  <a:moveTo>
                    <a:pt x="1" y="1"/>
                  </a:moveTo>
                  <a:lnTo>
                    <a:pt x="8314" y="2238"/>
                  </a:ln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 flipH="1">
              <a:off x="1474816" y="1499819"/>
              <a:ext cx="200534" cy="234140"/>
            </a:xfrm>
            <a:custGeom>
              <a:avLst/>
              <a:gdLst/>
              <a:ahLst/>
              <a:cxnLst/>
              <a:rect l="l" t="t" r="r" b="b"/>
              <a:pathLst>
                <a:path w="9161" h="10695" extrusionOk="0">
                  <a:moveTo>
                    <a:pt x="7298" y="1"/>
                  </a:moveTo>
                  <a:cubicBezTo>
                    <a:pt x="5669" y="1"/>
                    <a:pt x="3176" y="2074"/>
                    <a:pt x="2312" y="3091"/>
                  </a:cubicBezTo>
                  <a:cubicBezTo>
                    <a:pt x="1045" y="4545"/>
                    <a:pt x="1" y="10435"/>
                    <a:pt x="1" y="10435"/>
                  </a:cubicBezTo>
                  <a:cubicBezTo>
                    <a:pt x="541" y="10613"/>
                    <a:pt x="1073" y="10695"/>
                    <a:pt x="1590" y="10695"/>
                  </a:cubicBezTo>
                  <a:cubicBezTo>
                    <a:pt x="5853" y="10695"/>
                    <a:pt x="9160" y="5132"/>
                    <a:pt x="8762" y="1674"/>
                  </a:cubicBezTo>
                  <a:cubicBezTo>
                    <a:pt x="8631" y="452"/>
                    <a:pt x="8059" y="1"/>
                    <a:pt x="7298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 flipH="1">
              <a:off x="1830310" y="1840882"/>
              <a:ext cx="224504" cy="214306"/>
            </a:xfrm>
            <a:custGeom>
              <a:avLst/>
              <a:gdLst/>
              <a:ahLst/>
              <a:cxnLst/>
              <a:rect l="l" t="t" r="r" b="b"/>
              <a:pathLst>
                <a:path w="10256" h="9789" extrusionOk="0">
                  <a:moveTo>
                    <a:pt x="1827" y="1"/>
                  </a:moveTo>
                  <a:cubicBezTo>
                    <a:pt x="1827" y="1"/>
                    <a:pt x="1" y="3878"/>
                    <a:pt x="1455" y="6935"/>
                  </a:cubicBezTo>
                  <a:cubicBezTo>
                    <a:pt x="1898" y="7843"/>
                    <a:pt x="2242" y="8162"/>
                    <a:pt x="2507" y="8162"/>
                  </a:cubicBezTo>
                  <a:cubicBezTo>
                    <a:pt x="3134" y="8162"/>
                    <a:pt x="3319" y="6376"/>
                    <a:pt x="3319" y="6376"/>
                  </a:cubicBezTo>
                  <a:cubicBezTo>
                    <a:pt x="3319" y="6376"/>
                    <a:pt x="3580" y="9470"/>
                    <a:pt x="5108" y="9768"/>
                  </a:cubicBezTo>
                  <a:cubicBezTo>
                    <a:pt x="5181" y="9782"/>
                    <a:pt x="5250" y="9789"/>
                    <a:pt x="5316" y="9789"/>
                  </a:cubicBezTo>
                  <a:cubicBezTo>
                    <a:pt x="6664" y="9789"/>
                    <a:pt x="6562" y="7010"/>
                    <a:pt x="6562" y="7009"/>
                  </a:cubicBezTo>
                  <a:lnTo>
                    <a:pt x="6562" y="7009"/>
                  </a:lnTo>
                  <a:cubicBezTo>
                    <a:pt x="6562" y="7009"/>
                    <a:pt x="7858" y="8107"/>
                    <a:pt x="8798" y="8107"/>
                  </a:cubicBezTo>
                  <a:cubicBezTo>
                    <a:pt x="9684" y="8107"/>
                    <a:pt x="10255" y="7134"/>
                    <a:pt x="9134" y="3356"/>
                  </a:cubicBezTo>
                  <a:lnTo>
                    <a:pt x="9134" y="3356"/>
                  </a:lnTo>
                  <a:cubicBezTo>
                    <a:pt x="9134" y="3356"/>
                    <a:pt x="6937" y="4634"/>
                    <a:pt x="5168" y="4634"/>
                  </a:cubicBezTo>
                  <a:cubicBezTo>
                    <a:pt x="4656" y="4634"/>
                    <a:pt x="4180" y="4527"/>
                    <a:pt x="3803" y="4251"/>
                  </a:cubicBezTo>
                  <a:cubicBezTo>
                    <a:pt x="2088" y="2983"/>
                    <a:pt x="1827" y="1"/>
                    <a:pt x="1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 flipH="1">
              <a:off x="2428541" y="2447283"/>
              <a:ext cx="63678" cy="453810"/>
            </a:xfrm>
            <a:custGeom>
              <a:avLst/>
              <a:gdLst/>
              <a:ahLst/>
              <a:cxnLst/>
              <a:rect l="l" t="t" r="r" b="b"/>
              <a:pathLst>
                <a:path w="2909" h="20729" fill="none" extrusionOk="0">
                  <a:moveTo>
                    <a:pt x="2909" y="1"/>
                  </a:moveTo>
                  <a:cubicBezTo>
                    <a:pt x="2909" y="1"/>
                    <a:pt x="1" y="13682"/>
                    <a:pt x="224" y="20728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 flipH="1">
              <a:off x="773592" y="3121418"/>
              <a:ext cx="245650" cy="190180"/>
            </a:xfrm>
            <a:custGeom>
              <a:avLst/>
              <a:gdLst/>
              <a:ahLst/>
              <a:cxnLst/>
              <a:rect l="l" t="t" r="r" b="b"/>
              <a:pathLst>
                <a:path w="11222" h="8687" fill="none" extrusionOk="0">
                  <a:moveTo>
                    <a:pt x="1" y="1"/>
                  </a:moveTo>
                  <a:cubicBezTo>
                    <a:pt x="1" y="1"/>
                    <a:pt x="8463" y="3170"/>
                    <a:pt x="11222" y="8687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 flipH="1">
              <a:off x="818466" y="3112442"/>
              <a:ext cx="191800" cy="81637"/>
            </a:xfrm>
            <a:custGeom>
              <a:avLst/>
              <a:gdLst/>
              <a:ahLst/>
              <a:cxnLst/>
              <a:rect l="l" t="t" r="r" b="b"/>
              <a:pathLst>
                <a:path w="8762" h="3729" fill="none" extrusionOk="0">
                  <a:moveTo>
                    <a:pt x="8761" y="3729"/>
                  </a:moveTo>
                  <a:cubicBezTo>
                    <a:pt x="8761" y="3729"/>
                    <a:pt x="3058" y="1"/>
                    <a:pt x="1" y="485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 flipH="1">
              <a:off x="2646435" y="2616227"/>
              <a:ext cx="84058" cy="284865"/>
            </a:xfrm>
            <a:custGeom>
              <a:avLst/>
              <a:gdLst/>
              <a:ahLst/>
              <a:cxnLst/>
              <a:rect l="l" t="t" r="r" b="b"/>
              <a:pathLst>
                <a:path w="3840" h="13012" fill="none" extrusionOk="0">
                  <a:moveTo>
                    <a:pt x="0" y="1"/>
                  </a:moveTo>
                  <a:cubicBezTo>
                    <a:pt x="2610" y="3803"/>
                    <a:pt x="3840" y="8389"/>
                    <a:pt x="3504" y="13011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 flipH="1">
              <a:off x="1914222" y="1717986"/>
              <a:ext cx="85721" cy="36057"/>
            </a:xfrm>
            <a:custGeom>
              <a:avLst/>
              <a:gdLst/>
              <a:ahLst/>
              <a:cxnLst/>
              <a:rect l="l" t="t" r="r" b="b"/>
              <a:pathLst>
                <a:path w="3916" h="1647" extrusionOk="0">
                  <a:moveTo>
                    <a:pt x="3915" y="1"/>
                  </a:moveTo>
                  <a:lnTo>
                    <a:pt x="3915" y="1"/>
                  </a:lnTo>
                  <a:cubicBezTo>
                    <a:pt x="3729" y="38"/>
                    <a:pt x="3543" y="113"/>
                    <a:pt x="3356" y="150"/>
                  </a:cubicBezTo>
                  <a:cubicBezTo>
                    <a:pt x="3207" y="225"/>
                    <a:pt x="3021" y="262"/>
                    <a:pt x="2872" y="336"/>
                  </a:cubicBezTo>
                  <a:cubicBezTo>
                    <a:pt x="2536" y="448"/>
                    <a:pt x="2238" y="560"/>
                    <a:pt x="1940" y="635"/>
                  </a:cubicBezTo>
                  <a:cubicBezTo>
                    <a:pt x="1641" y="746"/>
                    <a:pt x="1343" y="821"/>
                    <a:pt x="1045" y="858"/>
                  </a:cubicBezTo>
                  <a:cubicBezTo>
                    <a:pt x="896" y="877"/>
                    <a:pt x="737" y="877"/>
                    <a:pt x="565" y="877"/>
                  </a:cubicBezTo>
                  <a:cubicBezTo>
                    <a:pt x="392" y="877"/>
                    <a:pt x="206" y="877"/>
                    <a:pt x="1" y="896"/>
                  </a:cubicBezTo>
                  <a:cubicBezTo>
                    <a:pt x="113" y="1045"/>
                    <a:pt x="262" y="1194"/>
                    <a:pt x="411" y="1306"/>
                  </a:cubicBezTo>
                  <a:cubicBezTo>
                    <a:pt x="597" y="1418"/>
                    <a:pt x="784" y="1529"/>
                    <a:pt x="970" y="1567"/>
                  </a:cubicBezTo>
                  <a:cubicBezTo>
                    <a:pt x="1161" y="1619"/>
                    <a:pt x="1359" y="1646"/>
                    <a:pt x="1554" y="1646"/>
                  </a:cubicBezTo>
                  <a:cubicBezTo>
                    <a:pt x="1779" y="1646"/>
                    <a:pt x="2001" y="1609"/>
                    <a:pt x="2200" y="1529"/>
                  </a:cubicBezTo>
                  <a:cubicBezTo>
                    <a:pt x="2611" y="1418"/>
                    <a:pt x="2946" y="1231"/>
                    <a:pt x="3244" y="970"/>
                  </a:cubicBezTo>
                  <a:cubicBezTo>
                    <a:pt x="3393" y="821"/>
                    <a:pt x="3505" y="672"/>
                    <a:pt x="3617" y="523"/>
                  </a:cubicBezTo>
                  <a:cubicBezTo>
                    <a:pt x="3766" y="374"/>
                    <a:pt x="3841" y="187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 rot="-1274568">
              <a:off x="2070972" y="1482778"/>
              <a:ext cx="39198" cy="43273"/>
            </a:xfrm>
            <a:custGeom>
              <a:avLst/>
              <a:gdLst/>
              <a:ahLst/>
              <a:cxnLst/>
              <a:rect l="l" t="t" r="r" b="b"/>
              <a:pathLst>
                <a:path w="1568" h="1731" extrusionOk="0">
                  <a:moveTo>
                    <a:pt x="824" y="1"/>
                  </a:moveTo>
                  <a:cubicBezTo>
                    <a:pt x="502" y="1"/>
                    <a:pt x="187" y="285"/>
                    <a:pt x="100" y="720"/>
                  </a:cubicBezTo>
                  <a:cubicBezTo>
                    <a:pt x="0" y="1187"/>
                    <a:pt x="200" y="1621"/>
                    <a:pt x="601" y="1721"/>
                  </a:cubicBezTo>
                  <a:cubicBezTo>
                    <a:pt x="635" y="1727"/>
                    <a:pt x="669" y="1730"/>
                    <a:pt x="704" y="1730"/>
                  </a:cubicBezTo>
                  <a:cubicBezTo>
                    <a:pt x="1040" y="1730"/>
                    <a:pt x="1377" y="1444"/>
                    <a:pt x="1468" y="1021"/>
                  </a:cubicBezTo>
                  <a:cubicBezTo>
                    <a:pt x="1568" y="554"/>
                    <a:pt x="1368" y="87"/>
                    <a:pt x="967" y="20"/>
                  </a:cubicBezTo>
                  <a:cubicBezTo>
                    <a:pt x="920" y="7"/>
                    <a:pt x="872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 rot="-1274568">
              <a:off x="1860403" y="1495095"/>
              <a:ext cx="40048" cy="43273"/>
            </a:xfrm>
            <a:custGeom>
              <a:avLst/>
              <a:gdLst/>
              <a:ahLst/>
              <a:cxnLst/>
              <a:rect l="l" t="t" r="r" b="b"/>
              <a:pathLst>
                <a:path w="1602" h="1731" extrusionOk="0">
                  <a:moveTo>
                    <a:pt x="890" y="1"/>
                  </a:moveTo>
                  <a:cubicBezTo>
                    <a:pt x="534" y="1"/>
                    <a:pt x="221" y="287"/>
                    <a:pt x="100" y="711"/>
                  </a:cubicBezTo>
                  <a:cubicBezTo>
                    <a:pt x="0" y="1178"/>
                    <a:pt x="234" y="1645"/>
                    <a:pt x="601" y="1711"/>
                  </a:cubicBezTo>
                  <a:cubicBezTo>
                    <a:pt x="653" y="1724"/>
                    <a:pt x="705" y="1731"/>
                    <a:pt x="756" y="1731"/>
                  </a:cubicBezTo>
                  <a:cubicBezTo>
                    <a:pt x="1100" y="1731"/>
                    <a:pt x="1414" y="1450"/>
                    <a:pt x="1501" y="1044"/>
                  </a:cubicBezTo>
                  <a:cubicBezTo>
                    <a:pt x="1601" y="544"/>
                    <a:pt x="1368" y="110"/>
                    <a:pt x="1001" y="10"/>
                  </a:cubicBezTo>
                  <a:cubicBezTo>
                    <a:pt x="964" y="4"/>
                    <a:pt x="927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 rot="-1274568">
              <a:off x="1754181" y="1361368"/>
              <a:ext cx="171790" cy="77496"/>
            </a:xfrm>
            <a:custGeom>
              <a:avLst/>
              <a:gdLst/>
              <a:ahLst/>
              <a:cxnLst/>
              <a:rect l="l" t="t" r="r" b="b"/>
              <a:pathLst>
                <a:path w="6872" h="3100" extrusionOk="0">
                  <a:moveTo>
                    <a:pt x="1028" y="1"/>
                  </a:moveTo>
                  <a:cubicBezTo>
                    <a:pt x="616" y="1"/>
                    <a:pt x="246" y="280"/>
                    <a:pt x="134" y="699"/>
                  </a:cubicBezTo>
                  <a:cubicBezTo>
                    <a:pt x="0" y="1200"/>
                    <a:pt x="300" y="1700"/>
                    <a:pt x="801" y="1834"/>
                  </a:cubicBezTo>
                  <a:lnTo>
                    <a:pt x="5604" y="3068"/>
                  </a:lnTo>
                  <a:cubicBezTo>
                    <a:pt x="5685" y="3089"/>
                    <a:pt x="5765" y="3100"/>
                    <a:pt x="5844" y="3100"/>
                  </a:cubicBezTo>
                  <a:cubicBezTo>
                    <a:pt x="6256" y="3100"/>
                    <a:pt x="6626" y="2821"/>
                    <a:pt x="6738" y="2401"/>
                  </a:cubicBezTo>
                  <a:cubicBezTo>
                    <a:pt x="6872" y="1900"/>
                    <a:pt x="6572" y="1400"/>
                    <a:pt x="6071" y="1267"/>
                  </a:cubicBezTo>
                  <a:lnTo>
                    <a:pt x="1268" y="32"/>
                  </a:lnTo>
                  <a:cubicBezTo>
                    <a:pt x="1187" y="11"/>
                    <a:pt x="1107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 rot="-1274568">
              <a:off x="2027453" y="1340308"/>
              <a:ext cx="105094" cy="46722"/>
            </a:xfrm>
            <a:custGeom>
              <a:avLst/>
              <a:gdLst/>
              <a:ahLst/>
              <a:cxnLst/>
              <a:rect l="l" t="t" r="r" b="b"/>
              <a:pathLst>
                <a:path w="4204" h="1869" extrusionOk="0">
                  <a:moveTo>
                    <a:pt x="935" y="0"/>
                  </a:moveTo>
                  <a:cubicBezTo>
                    <a:pt x="401" y="0"/>
                    <a:pt x="1" y="434"/>
                    <a:pt x="1" y="934"/>
                  </a:cubicBezTo>
                  <a:cubicBezTo>
                    <a:pt x="1" y="1468"/>
                    <a:pt x="401" y="1868"/>
                    <a:pt x="935" y="1868"/>
                  </a:cubicBezTo>
                  <a:lnTo>
                    <a:pt x="3270" y="1868"/>
                  </a:lnTo>
                  <a:cubicBezTo>
                    <a:pt x="3804" y="1868"/>
                    <a:pt x="4204" y="1468"/>
                    <a:pt x="4204" y="934"/>
                  </a:cubicBezTo>
                  <a:cubicBezTo>
                    <a:pt x="4204" y="434"/>
                    <a:pt x="3804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1731988" y="1594269"/>
              <a:ext cx="185150" cy="107525"/>
            </a:xfrm>
            <a:custGeom>
              <a:avLst/>
              <a:gdLst/>
              <a:ahLst/>
              <a:cxnLst/>
              <a:rect l="l" t="t" r="r" b="b"/>
              <a:pathLst>
                <a:path w="7406" h="4301" extrusionOk="0">
                  <a:moveTo>
                    <a:pt x="2866" y="0"/>
                  </a:moveTo>
                  <a:cubicBezTo>
                    <a:pt x="1520" y="0"/>
                    <a:pt x="445" y="511"/>
                    <a:pt x="267" y="1352"/>
                  </a:cubicBezTo>
                  <a:cubicBezTo>
                    <a:pt x="0" y="2486"/>
                    <a:pt x="1334" y="3720"/>
                    <a:pt x="3269" y="4154"/>
                  </a:cubicBezTo>
                  <a:cubicBezTo>
                    <a:pt x="3704" y="4253"/>
                    <a:pt x="4131" y="4300"/>
                    <a:pt x="4533" y="4300"/>
                  </a:cubicBezTo>
                  <a:cubicBezTo>
                    <a:pt x="5888" y="4300"/>
                    <a:pt x="6966" y="3769"/>
                    <a:pt x="7172" y="2920"/>
                  </a:cubicBezTo>
                  <a:cubicBezTo>
                    <a:pt x="7405" y="1819"/>
                    <a:pt x="6071" y="585"/>
                    <a:pt x="4170" y="151"/>
                  </a:cubicBezTo>
                  <a:cubicBezTo>
                    <a:pt x="3722" y="49"/>
                    <a:pt x="3281" y="0"/>
                    <a:pt x="2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2077213" y="1659744"/>
              <a:ext cx="40900" cy="77575"/>
            </a:xfrm>
            <a:custGeom>
              <a:avLst/>
              <a:gdLst/>
              <a:ahLst/>
              <a:cxnLst/>
              <a:rect l="l" t="t" r="r" b="b"/>
              <a:pathLst>
                <a:path w="1636" h="3103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768" y="201"/>
                    <a:pt x="301" y="668"/>
                    <a:pt x="168" y="1268"/>
                  </a:cubicBezTo>
                  <a:cubicBezTo>
                    <a:pt x="1" y="1868"/>
                    <a:pt x="468" y="2569"/>
                    <a:pt x="1135" y="3103"/>
                  </a:cubicBezTo>
                  <a:cubicBezTo>
                    <a:pt x="1335" y="2469"/>
                    <a:pt x="1402" y="10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1783694" y="1422875"/>
              <a:ext cx="1821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 flipH="1">
              <a:off x="1783049" y="1424662"/>
              <a:ext cx="181993" cy="197514"/>
            </a:xfrm>
            <a:custGeom>
              <a:avLst/>
              <a:gdLst/>
              <a:ahLst/>
              <a:cxnLst/>
              <a:rect l="l" t="t" r="r" b="b"/>
              <a:pathLst>
                <a:path w="8314" h="9022" fill="none" extrusionOk="0">
                  <a:moveTo>
                    <a:pt x="8314" y="4511"/>
                  </a:moveTo>
                  <a:cubicBezTo>
                    <a:pt x="8314" y="7009"/>
                    <a:pt x="6450" y="9022"/>
                    <a:pt x="4139" y="9022"/>
                  </a:cubicBezTo>
                  <a:cubicBezTo>
                    <a:pt x="1864" y="9022"/>
                    <a:pt x="0" y="7009"/>
                    <a:pt x="0" y="4511"/>
                  </a:cubicBezTo>
                  <a:cubicBezTo>
                    <a:pt x="0" y="2013"/>
                    <a:pt x="1864" y="0"/>
                    <a:pt x="4139" y="0"/>
                  </a:cubicBezTo>
                  <a:cubicBezTo>
                    <a:pt x="6450" y="0"/>
                    <a:pt x="8314" y="2013"/>
                    <a:pt x="8314" y="4511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2047225" y="1414425"/>
              <a:ext cx="1389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 flipH="1">
              <a:off x="2046627" y="1414854"/>
              <a:ext cx="138761" cy="197536"/>
            </a:xfrm>
            <a:custGeom>
              <a:avLst/>
              <a:gdLst/>
              <a:ahLst/>
              <a:cxnLst/>
              <a:rect l="l" t="t" r="r" b="b"/>
              <a:pathLst>
                <a:path w="6339" h="9023" fill="none" extrusionOk="0">
                  <a:moveTo>
                    <a:pt x="6339" y="4512"/>
                  </a:moveTo>
                  <a:cubicBezTo>
                    <a:pt x="6339" y="7009"/>
                    <a:pt x="4922" y="9022"/>
                    <a:pt x="3170" y="9022"/>
                  </a:cubicBezTo>
                  <a:cubicBezTo>
                    <a:pt x="1418" y="9022"/>
                    <a:pt x="1" y="7009"/>
                    <a:pt x="1" y="4512"/>
                  </a:cubicBezTo>
                  <a:cubicBezTo>
                    <a:pt x="1" y="2014"/>
                    <a:pt x="1418" y="1"/>
                    <a:pt x="3170" y="1"/>
                  </a:cubicBezTo>
                  <a:cubicBezTo>
                    <a:pt x="4922" y="1"/>
                    <a:pt x="6339" y="2014"/>
                    <a:pt x="6339" y="4512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 rot="-1274310">
              <a:off x="1978793" y="1448827"/>
              <a:ext cx="81517" cy="206821"/>
            </a:xfrm>
            <a:custGeom>
              <a:avLst/>
              <a:gdLst/>
              <a:ahLst/>
              <a:cxnLst/>
              <a:rect l="l" t="t" r="r" b="b"/>
              <a:pathLst>
                <a:path w="3471" h="8807" fill="none" extrusionOk="0">
                  <a:moveTo>
                    <a:pt x="2036" y="0"/>
                  </a:moveTo>
                  <a:cubicBezTo>
                    <a:pt x="2036" y="0"/>
                    <a:pt x="3470" y="8039"/>
                    <a:pt x="2603" y="8406"/>
                  </a:cubicBezTo>
                  <a:cubicBezTo>
                    <a:pt x="1769" y="8806"/>
                    <a:pt x="1" y="8139"/>
                    <a:pt x="1" y="813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rgbClr val="2B29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 flipH="1">
              <a:off x="1965021" y="1467900"/>
              <a:ext cx="81628" cy="56351"/>
            </a:xfrm>
            <a:custGeom>
              <a:avLst/>
              <a:gdLst/>
              <a:ahLst/>
              <a:cxnLst/>
              <a:rect l="l" t="t" r="r" b="b"/>
              <a:pathLst>
                <a:path w="3729" h="2574" fill="none" extrusionOk="0">
                  <a:moveTo>
                    <a:pt x="1" y="2089"/>
                  </a:moveTo>
                  <a:cubicBezTo>
                    <a:pt x="1" y="2089"/>
                    <a:pt x="2237" y="1"/>
                    <a:pt x="3728" y="2573"/>
                  </a:cubicBez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 flipH="1">
              <a:off x="3231532" y="1968209"/>
              <a:ext cx="61226" cy="68567"/>
            </a:xfrm>
            <a:custGeom>
              <a:avLst/>
              <a:gdLst/>
              <a:ahLst/>
              <a:cxnLst/>
              <a:rect l="l" t="t" r="r" b="b"/>
              <a:pathLst>
                <a:path w="2797" h="3132" extrusionOk="0">
                  <a:moveTo>
                    <a:pt x="0" y="0"/>
                  </a:moveTo>
                  <a:cubicBezTo>
                    <a:pt x="38" y="373"/>
                    <a:pt x="112" y="709"/>
                    <a:pt x="261" y="1081"/>
                  </a:cubicBezTo>
                  <a:cubicBezTo>
                    <a:pt x="448" y="1417"/>
                    <a:pt x="634" y="1715"/>
                    <a:pt x="858" y="2013"/>
                  </a:cubicBezTo>
                  <a:cubicBezTo>
                    <a:pt x="1119" y="2312"/>
                    <a:pt x="1380" y="2573"/>
                    <a:pt x="1715" y="2759"/>
                  </a:cubicBezTo>
                  <a:cubicBezTo>
                    <a:pt x="2014" y="2983"/>
                    <a:pt x="2386" y="3095"/>
                    <a:pt x="2796" y="3132"/>
                  </a:cubicBezTo>
                  <a:cubicBezTo>
                    <a:pt x="2498" y="2908"/>
                    <a:pt x="2200" y="2722"/>
                    <a:pt x="1939" y="2461"/>
                  </a:cubicBezTo>
                  <a:cubicBezTo>
                    <a:pt x="1678" y="2237"/>
                    <a:pt x="1454" y="1976"/>
                    <a:pt x="1231" y="1715"/>
                  </a:cubicBezTo>
                  <a:cubicBezTo>
                    <a:pt x="821" y="1156"/>
                    <a:pt x="410" y="5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46"/>
          <p:cNvGrpSpPr/>
          <p:nvPr/>
        </p:nvGrpSpPr>
        <p:grpSpPr>
          <a:xfrm>
            <a:off x="3147744" y="276214"/>
            <a:ext cx="768736" cy="2903224"/>
            <a:chOff x="3412694" y="590558"/>
            <a:chExt cx="543507" cy="2052619"/>
          </a:xfrm>
        </p:grpSpPr>
        <p:sp>
          <p:nvSpPr>
            <p:cNvPr id="1755" name="Google Shape;1755;p46"/>
            <p:cNvSpPr/>
            <p:nvPr/>
          </p:nvSpPr>
          <p:spPr>
            <a:xfrm flipH="1">
              <a:off x="3554694" y="608510"/>
              <a:ext cx="260338" cy="14712"/>
            </a:xfrm>
            <a:custGeom>
              <a:avLst/>
              <a:gdLst/>
              <a:ahLst/>
              <a:cxnLst/>
              <a:rect l="l" t="t" r="r" b="b"/>
              <a:pathLst>
                <a:path w="11893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1893" y="671"/>
                  </a:lnTo>
                  <a:lnTo>
                    <a:pt x="11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 flipH="1">
              <a:off x="3495110" y="745622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 flipH="1">
              <a:off x="3495110" y="885997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 flipH="1">
              <a:off x="3495110" y="1031276"/>
              <a:ext cx="376223" cy="13880"/>
            </a:xfrm>
            <a:custGeom>
              <a:avLst/>
              <a:gdLst/>
              <a:ahLst/>
              <a:cxnLst/>
              <a:rect l="l" t="t" r="r" b="b"/>
              <a:pathLst>
                <a:path w="1718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17186" y="634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 flipH="1">
              <a:off x="3560408" y="1155319"/>
              <a:ext cx="230151" cy="14712"/>
            </a:xfrm>
            <a:custGeom>
              <a:avLst/>
              <a:gdLst/>
              <a:ahLst/>
              <a:cxnLst/>
              <a:rect l="l" t="t" r="r" b="b"/>
              <a:pathLst>
                <a:path w="10514" h="672" extrusionOk="0">
                  <a:moveTo>
                    <a:pt x="1" y="1"/>
                  </a:moveTo>
                  <a:lnTo>
                    <a:pt x="1" y="672"/>
                  </a:lnTo>
                  <a:lnTo>
                    <a:pt x="10514" y="672"/>
                  </a:lnTo>
                  <a:lnTo>
                    <a:pt x="10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 flipH="1">
              <a:off x="3597117" y="1382212"/>
              <a:ext cx="168947" cy="14712"/>
            </a:xfrm>
            <a:custGeom>
              <a:avLst/>
              <a:gdLst/>
              <a:ahLst/>
              <a:cxnLst/>
              <a:rect l="l" t="t" r="r" b="b"/>
              <a:pathLst>
                <a:path w="771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717" y="671"/>
                  </a:lnTo>
                  <a:lnTo>
                    <a:pt x="7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 flipH="1">
              <a:off x="3560408" y="1513611"/>
              <a:ext cx="266861" cy="13902"/>
            </a:xfrm>
            <a:custGeom>
              <a:avLst/>
              <a:gdLst/>
              <a:ahLst/>
              <a:cxnLst/>
              <a:rect l="l" t="t" r="r" b="b"/>
              <a:pathLst>
                <a:path w="12191" h="635" extrusionOk="0">
                  <a:moveTo>
                    <a:pt x="0" y="1"/>
                  </a:moveTo>
                  <a:lnTo>
                    <a:pt x="0" y="634"/>
                  </a:lnTo>
                  <a:lnTo>
                    <a:pt x="12191" y="634"/>
                  </a:lnTo>
                  <a:lnTo>
                    <a:pt x="12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 flipH="1">
              <a:off x="3560408" y="1663772"/>
              <a:ext cx="259528" cy="13902"/>
            </a:xfrm>
            <a:custGeom>
              <a:avLst/>
              <a:gdLst/>
              <a:ahLst/>
              <a:cxnLst/>
              <a:rect l="l" t="t" r="r" b="b"/>
              <a:pathLst>
                <a:path w="11856" h="635" extrusionOk="0">
                  <a:moveTo>
                    <a:pt x="1" y="1"/>
                  </a:moveTo>
                  <a:lnTo>
                    <a:pt x="1" y="635"/>
                  </a:lnTo>
                  <a:lnTo>
                    <a:pt x="11856" y="635"/>
                  </a:lnTo>
                  <a:lnTo>
                    <a:pt x="1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 flipH="1">
              <a:off x="3594687" y="1799265"/>
              <a:ext cx="174638" cy="14712"/>
            </a:xfrm>
            <a:custGeom>
              <a:avLst/>
              <a:gdLst/>
              <a:ahLst/>
              <a:cxnLst/>
              <a:rect l="l" t="t" r="r" b="b"/>
              <a:pathLst>
                <a:path w="797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978" y="67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 flipH="1">
              <a:off x="3594687" y="2032682"/>
              <a:ext cx="174638" cy="13902"/>
            </a:xfrm>
            <a:custGeom>
              <a:avLst/>
              <a:gdLst/>
              <a:ahLst/>
              <a:cxnLst/>
              <a:rect l="l" t="t" r="r" b="b"/>
              <a:pathLst>
                <a:path w="7978" h="635" extrusionOk="0">
                  <a:moveTo>
                    <a:pt x="0" y="0"/>
                  </a:moveTo>
                  <a:lnTo>
                    <a:pt x="0" y="634"/>
                  </a:lnTo>
                  <a:lnTo>
                    <a:pt x="7978" y="634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 flipH="1">
              <a:off x="3516343" y="2176319"/>
              <a:ext cx="332969" cy="13902"/>
            </a:xfrm>
            <a:custGeom>
              <a:avLst/>
              <a:gdLst/>
              <a:ahLst/>
              <a:cxnLst/>
              <a:rect l="l" t="t" r="r" b="b"/>
              <a:pathLst>
                <a:path w="15211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5211" y="634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 flipH="1">
              <a:off x="3484515" y="2304456"/>
              <a:ext cx="399887" cy="13902"/>
            </a:xfrm>
            <a:custGeom>
              <a:avLst/>
              <a:gdLst/>
              <a:ahLst/>
              <a:cxnLst/>
              <a:rect l="l" t="t" r="r" b="b"/>
              <a:pathLst>
                <a:path w="18268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8268" y="634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 flipH="1">
              <a:off x="3496752" y="2448093"/>
              <a:ext cx="370510" cy="14712"/>
            </a:xfrm>
            <a:custGeom>
              <a:avLst/>
              <a:gdLst/>
              <a:ahLst/>
              <a:cxnLst/>
              <a:rect l="l" t="t" r="r" b="b"/>
              <a:pathLst>
                <a:path w="16926" h="672" extrusionOk="0">
                  <a:moveTo>
                    <a:pt x="0" y="1"/>
                  </a:moveTo>
                  <a:lnTo>
                    <a:pt x="0" y="672"/>
                  </a:lnTo>
                  <a:lnTo>
                    <a:pt x="16925" y="672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 flipH="1">
              <a:off x="3574286" y="2574609"/>
              <a:ext cx="229320" cy="13902"/>
            </a:xfrm>
            <a:custGeom>
              <a:avLst/>
              <a:gdLst/>
              <a:ahLst/>
              <a:cxnLst/>
              <a:rect l="l" t="t" r="r" b="b"/>
              <a:pathLst>
                <a:path w="10476" h="635" extrusionOk="0">
                  <a:moveTo>
                    <a:pt x="0" y="0"/>
                  </a:moveTo>
                  <a:lnTo>
                    <a:pt x="0" y="634"/>
                  </a:lnTo>
                  <a:lnTo>
                    <a:pt x="10476" y="634"/>
                  </a:lnTo>
                  <a:lnTo>
                    <a:pt x="10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 flipH="1">
              <a:off x="3597117" y="1382212"/>
              <a:ext cx="87341" cy="14712"/>
            </a:xfrm>
            <a:custGeom>
              <a:avLst/>
              <a:gdLst/>
              <a:ahLst/>
              <a:cxnLst/>
              <a:rect l="l" t="t" r="r" b="b"/>
              <a:pathLst>
                <a:path w="399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3989" y="671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 flipH="1">
              <a:off x="3594687" y="1799265"/>
              <a:ext cx="89771" cy="14712"/>
            </a:xfrm>
            <a:custGeom>
              <a:avLst/>
              <a:gdLst/>
              <a:ahLst/>
              <a:cxnLst/>
              <a:rect l="l" t="t" r="r" b="b"/>
              <a:pathLst>
                <a:path w="4101" h="672" extrusionOk="0">
                  <a:moveTo>
                    <a:pt x="0" y="0"/>
                  </a:moveTo>
                  <a:lnTo>
                    <a:pt x="0" y="671"/>
                  </a:lnTo>
                  <a:lnTo>
                    <a:pt x="4101" y="67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 flipH="1">
              <a:off x="3594687" y="2032682"/>
              <a:ext cx="89771" cy="13902"/>
            </a:xfrm>
            <a:custGeom>
              <a:avLst/>
              <a:gdLst/>
              <a:ahLst/>
              <a:cxnLst/>
              <a:rect l="l" t="t" r="r" b="b"/>
              <a:pathLst>
                <a:path w="4101" h="635" extrusionOk="0">
                  <a:moveTo>
                    <a:pt x="0" y="0"/>
                  </a:moveTo>
                  <a:lnTo>
                    <a:pt x="0" y="634"/>
                  </a:lnTo>
                  <a:lnTo>
                    <a:pt x="4101" y="634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 flipH="1">
              <a:off x="3574286" y="2574609"/>
              <a:ext cx="110172" cy="13902"/>
            </a:xfrm>
            <a:custGeom>
              <a:avLst/>
              <a:gdLst/>
              <a:ahLst/>
              <a:cxnLst/>
              <a:rect l="l" t="t" r="r" b="b"/>
              <a:pathLst>
                <a:path w="5033" h="635" extrusionOk="0">
                  <a:moveTo>
                    <a:pt x="0" y="0"/>
                  </a:moveTo>
                  <a:lnTo>
                    <a:pt x="0" y="634"/>
                  </a:lnTo>
                  <a:lnTo>
                    <a:pt x="5033" y="634"/>
                  </a:lnTo>
                  <a:lnTo>
                    <a:pt x="5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 flipH="1">
              <a:off x="3560408" y="1155319"/>
              <a:ext cx="124051" cy="14712"/>
            </a:xfrm>
            <a:custGeom>
              <a:avLst/>
              <a:gdLst/>
              <a:ahLst/>
              <a:cxnLst/>
              <a:rect l="l" t="t" r="r" b="b"/>
              <a:pathLst>
                <a:path w="5667" h="672" extrusionOk="0">
                  <a:moveTo>
                    <a:pt x="0" y="1"/>
                  </a:moveTo>
                  <a:lnTo>
                    <a:pt x="0" y="672"/>
                  </a:lnTo>
                  <a:lnTo>
                    <a:pt x="5667" y="672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 flipH="1">
              <a:off x="3560408" y="1513611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4"/>
                  </a:lnTo>
                  <a:lnTo>
                    <a:pt x="5667" y="634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 flipH="1">
              <a:off x="3560408" y="1663772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5"/>
                  </a:lnTo>
                  <a:lnTo>
                    <a:pt x="5667" y="635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 flipH="1">
              <a:off x="3554694" y="608510"/>
              <a:ext cx="129764" cy="14712"/>
            </a:xfrm>
            <a:custGeom>
              <a:avLst/>
              <a:gdLst/>
              <a:ahLst/>
              <a:cxnLst/>
              <a:rect l="l" t="t" r="r" b="b"/>
              <a:pathLst>
                <a:path w="592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5928" y="671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 flipH="1">
              <a:off x="3516343" y="2176319"/>
              <a:ext cx="168115" cy="13902"/>
            </a:xfrm>
            <a:custGeom>
              <a:avLst/>
              <a:gdLst/>
              <a:ahLst/>
              <a:cxnLst/>
              <a:rect l="l" t="t" r="r" b="b"/>
              <a:pathLst>
                <a:path w="7680" h="635" extrusionOk="0">
                  <a:moveTo>
                    <a:pt x="0" y="1"/>
                  </a:moveTo>
                  <a:lnTo>
                    <a:pt x="0" y="634"/>
                  </a:lnTo>
                  <a:lnTo>
                    <a:pt x="7680" y="634"/>
                  </a:lnTo>
                  <a:lnTo>
                    <a:pt x="7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 flipH="1">
              <a:off x="3496752" y="2448093"/>
              <a:ext cx="187707" cy="14712"/>
            </a:xfrm>
            <a:custGeom>
              <a:avLst/>
              <a:gdLst/>
              <a:ahLst/>
              <a:cxnLst/>
              <a:rect l="l" t="t" r="r" b="b"/>
              <a:pathLst>
                <a:path w="8575" h="672" extrusionOk="0">
                  <a:moveTo>
                    <a:pt x="0" y="1"/>
                  </a:moveTo>
                  <a:lnTo>
                    <a:pt x="0" y="672"/>
                  </a:lnTo>
                  <a:lnTo>
                    <a:pt x="8574" y="672"/>
                  </a:lnTo>
                  <a:lnTo>
                    <a:pt x="8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 flipH="1">
              <a:off x="3495110" y="745622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 flipH="1">
              <a:off x="3495110" y="885997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 flipH="1">
              <a:off x="3495110" y="1031276"/>
              <a:ext cx="189349" cy="13880"/>
            </a:xfrm>
            <a:custGeom>
              <a:avLst/>
              <a:gdLst/>
              <a:ahLst/>
              <a:cxnLst/>
              <a:rect l="l" t="t" r="r" b="b"/>
              <a:pathLst>
                <a:path w="8650" h="634" extrusionOk="0">
                  <a:moveTo>
                    <a:pt x="0" y="0"/>
                  </a:moveTo>
                  <a:lnTo>
                    <a:pt x="0" y="634"/>
                  </a:lnTo>
                  <a:lnTo>
                    <a:pt x="8649" y="634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 flipH="1">
              <a:off x="3484515" y="2304456"/>
              <a:ext cx="199943" cy="13902"/>
            </a:xfrm>
            <a:custGeom>
              <a:avLst/>
              <a:gdLst/>
              <a:ahLst/>
              <a:cxnLst/>
              <a:rect l="l" t="t" r="r" b="b"/>
              <a:pathLst>
                <a:path w="9134" h="635" extrusionOk="0">
                  <a:moveTo>
                    <a:pt x="0" y="1"/>
                  </a:moveTo>
                  <a:lnTo>
                    <a:pt x="0" y="634"/>
                  </a:lnTo>
                  <a:lnTo>
                    <a:pt x="9134" y="634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 flipH="1">
              <a:off x="3526128" y="590558"/>
              <a:ext cx="47348" cy="47353"/>
            </a:xfrm>
            <a:custGeom>
              <a:avLst/>
              <a:gdLst/>
              <a:ahLst/>
              <a:cxnLst/>
              <a:rect l="l" t="t" r="r" b="b"/>
              <a:pathLst>
                <a:path w="2163" h="2163" extrusionOk="0">
                  <a:moveTo>
                    <a:pt x="1081" y="0"/>
                  </a:moveTo>
                  <a:cubicBezTo>
                    <a:pt x="485" y="0"/>
                    <a:pt x="0" y="485"/>
                    <a:pt x="0" y="1081"/>
                  </a:cubicBezTo>
                  <a:cubicBezTo>
                    <a:pt x="0" y="1678"/>
                    <a:pt x="485" y="2162"/>
                    <a:pt x="1081" y="2162"/>
                  </a:cubicBezTo>
                  <a:cubicBezTo>
                    <a:pt x="1678" y="2162"/>
                    <a:pt x="2162" y="1678"/>
                    <a:pt x="2162" y="1081"/>
                  </a:cubicBezTo>
                  <a:cubicBezTo>
                    <a:pt x="2162" y="485"/>
                    <a:pt x="1678" y="0"/>
                    <a:pt x="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 flipH="1">
              <a:off x="3454307" y="712959"/>
              <a:ext cx="66130" cy="66137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529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529" y="3021"/>
                  </a:cubicBezTo>
                  <a:cubicBezTo>
                    <a:pt x="2349" y="3021"/>
                    <a:pt x="3020" y="2350"/>
                    <a:pt x="3020" y="1492"/>
                  </a:cubicBezTo>
                  <a:cubicBezTo>
                    <a:pt x="3020" y="672"/>
                    <a:pt x="234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 flipH="1">
              <a:off x="3432286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4" y="1"/>
                  </a:moveTo>
                  <a:cubicBezTo>
                    <a:pt x="858" y="1"/>
                    <a:pt x="0" y="858"/>
                    <a:pt x="0" y="1902"/>
                  </a:cubicBezTo>
                  <a:cubicBezTo>
                    <a:pt x="0" y="2946"/>
                    <a:pt x="858" y="3766"/>
                    <a:pt x="1864" y="3766"/>
                  </a:cubicBezTo>
                  <a:cubicBezTo>
                    <a:pt x="2908" y="3766"/>
                    <a:pt x="3766" y="2946"/>
                    <a:pt x="3766" y="1902"/>
                  </a:cubicBezTo>
                  <a:cubicBezTo>
                    <a:pt x="3766" y="858"/>
                    <a:pt x="2908" y="1"/>
                    <a:pt x="1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 flipH="1">
              <a:off x="3454307" y="987206"/>
              <a:ext cx="106123" cy="106113"/>
            </a:xfrm>
            <a:custGeom>
              <a:avLst/>
              <a:gdLst/>
              <a:ahLst/>
              <a:cxnLst/>
              <a:rect l="l" t="t" r="r" b="b"/>
              <a:pathLst>
                <a:path w="4848" h="4847" extrusionOk="0">
                  <a:moveTo>
                    <a:pt x="2424" y="0"/>
                  </a:moveTo>
                  <a:cubicBezTo>
                    <a:pt x="1082" y="0"/>
                    <a:pt x="1" y="1081"/>
                    <a:pt x="1" y="2423"/>
                  </a:cubicBezTo>
                  <a:cubicBezTo>
                    <a:pt x="1" y="3765"/>
                    <a:pt x="1082" y="4846"/>
                    <a:pt x="2424" y="4846"/>
                  </a:cubicBezTo>
                  <a:cubicBezTo>
                    <a:pt x="3766" y="4846"/>
                    <a:pt x="4847" y="3765"/>
                    <a:pt x="4847" y="2423"/>
                  </a:cubicBezTo>
                  <a:cubicBezTo>
                    <a:pt x="4847" y="1081"/>
                    <a:pt x="3766" y="0"/>
                    <a:pt x="2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 flipH="1">
              <a:off x="3520415" y="1113701"/>
              <a:ext cx="101219" cy="101231"/>
            </a:xfrm>
            <a:custGeom>
              <a:avLst/>
              <a:gdLst/>
              <a:ahLst/>
              <a:cxnLst/>
              <a:rect l="l" t="t" r="r" b="b"/>
              <a:pathLst>
                <a:path w="4624" h="4624" extrusionOk="0">
                  <a:moveTo>
                    <a:pt x="2312" y="0"/>
                  </a:moveTo>
                  <a:cubicBezTo>
                    <a:pt x="1045" y="0"/>
                    <a:pt x="1" y="1007"/>
                    <a:pt x="1" y="2312"/>
                  </a:cubicBezTo>
                  <a:cubicBezTo>
                    <a:pt x="1" y="3579"/>
                    <a:pt x="1045" y="4623"/>
                    <a:pt x="2312" y="4623"/>
                  </a:cubicBezTo>
                  <a:cubicBezTo>
                    <a:pt x="3580" y="4623"/>
                    <a:pt x="4623" y="3579"/>
                    <a:pt x="4623" y="2312"/>
                  </a:cubicBezTo>
                  <a:cubicBezTo>
                    <a:pt x="4623" y="1007"/>
                    <a:pt x="3580" y="0"/>
                    <a:pt x="2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 flipH="1">
              <a:off x="3649347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88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88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 flipH="1">
              <a:off x="3735046" y="1354453"/>
              <a:ext cx="66940" cy="67779"/>
            </a:xfrm>
            <a:custGeom>
              <a:avLst/>
              <a:gdLst/>
              <a:ahLst/>
              <a:cxnLst/>
              <a:rect l="l" t="t" r="r" b="b"/>
              <a:pathLst>
                <a:path w="3058" h="3096" extrusionOk="0">
                  <a:moveTo>
                    <a:pt x="1529" y="1"/>
                  </a:moveTo>
                  <a:cubicBezTo>
                    <a:pt x="672" y="1"/>
                    <a:pt x="1" y="709"/>
                    <a:pt x="1" y="1529"/>
                  </a:cubicBezTo>
                  <a:cubicBezTo>
                    <a:pt x="1" y="2387"/>
                    <a:pt x="672" y="3095"/>
                    <a:pt x="1529" y="3095"/>
                  </a:cubicBezTo>
                  <a:cubicBezTo>
                    <a:pt x="2387" y="3095"/>
                    <a:pt x="3058" y="2387"/>
                    <a:pt x="3058" y="1529"/>
                  </a:cubicBezTo>
                  <a:cubicBezTo>
                    <a:pt x="3058" y="709"/>
                    <a:pt x="2387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 flipH="1">
              <a:off x="3801964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60" y="1"/>
                    <a:pt x="0" y="523"/>
                    <a:pt x="0" y="1231"/>
                  </a:cubicBezTo>
                  <a:cubicBezTo>
                    <a:pt x="0" y="1902"/>
                    <a:pt x="560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 flipH="1">
              <a:off x="3801964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44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44" y="2051"/>
                  </a:cubicBezTo>
                  <a:cubicBezTo>
                    <a:pt x="1604" y="2051"/>
                    <a:pt x="2051" y="1604"/>
                    <a:pt x="2051" y="1007"/>
                  </a:cubicBezTo>
                  <a:cubicBezTo>
                    <a:pt x="2051" y="448"/>
                    <a:pt x="1604" y="1"/>
                    <a:pt x="1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 flipH="1">
              <a:off x="3747283" y="1785385"/>
              <a:ext cx="41635" cy="40830"/>
            </a:xfrm>
            <a:custGeom>
              <a:avLst/>
              <a:gdLst/>
              <a:ahLst/>
              <a:cxnLst/>
              <a:rect l="l" t="t" r="r" b="b"/>
              <a:pathLst>
                <a:path w="1902" h="1865" extrusionOk="0">
                  <a:moveTo>
                    <a:pt x="970" y="1"/>
                  </a:moveTo>
                  <a:cubicBezTo>
                    <a:pt x="448" y="1"/>
                    <a:pt x="0" y="411"/>
                    <a:pt x="0" y="933"/>
                  </a:cubicBezTo>
                  <a:cubicBezTo>
                    <a:pt x="0" y="1455"/>
                    <a:pt x="448" y="1865"/>
                    <a:pt x="970" y="1865"/>
                  </a:cubicBezTo>
                  <a:cubicBezTo>
                    <a:pt x="1492" y="1865"/>
                    <a:pt x="1902" y="1455"/>
                    <a:pt x="1902" y="933"/>
                  </a:cubicBezTo>
                  <a:cubicBezTo>
                    <a:pt x="1902" y="411"/>
                    <a:pt x="1492" y="1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 flipH="1">
              <a:off x="3647727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5" y="0"/>
                  </a:moveTo>
                  <a:cubicBezTo>
                    <a:pt x="448" y="0"/>
                    <a:pt x="1" y="485"/>
                    <a:pt x="1" y="1081"/>
                  </a:cubicBezTo>
                  <a:cubicBezTo>
                    <a:pt x="1" y="1678"/>
                    <a:pt x="448" y="2162"/>
                    <a:pt x="1045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 flipH="1">
              <a:off x="3562859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4" y="0"/>
                  </a:moveTo>
                  <a:cubicBezTo>
                    <a:pt x="709" y="0"/>
                    <a:pt x="1" y="746"/>
                    <a:pt x="1" y="1603"/>
                  </a:cubicBezTo>
                  <a:cubicBezTo>
                    <a:pt x="1" y="2498"/>
                    <a:pt x="709" y="3206"/>
                    <a:pt x="1604" y="3206"/>
                  </a:cubicBezTo>
                  <a:cubicBezTo>
                    <a:pt x="2461" y="3206"/>
                    <a:pt x="3207" y="2498"/>
                    <a:pt x="3207" y="1603"/>
                  </a:cubicBezTo>
                  <a:cubicBezTo>
                    <a:pt x="3207" y="746"/>
                    <a:pt x="2461" y="0"/>
                    <a:pt x="1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 flipH="1">
              <a:off x="3455949" y="2134701"/>
              <a:ext cx="91413" cy="9142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2088" y="0"/>
                  </a:moveTo>
                  <a:cubicBezTo>
                    <a:pt x="932" y="0"/>
                    <a:pt x="0" y="932"/>
                    <a:pt x="0" y="2088"/>
                  </a:cubicBezTo>
                  <a:cubicBezTo>
                    <a:pt x="0" y="3244"/>
                    <a:pt x="932" y="4176"/>
                    <a:pt x="2088" y="4176"/>
                  </a:cubicBezTo>
                  <a:cubicBezTo>
                    <a:pt x="3243" y="4176"/>
                    <a:pt x="4175" y="3244"/>
                    <a:pt x="4175" y="2088"/>
                  </a:cubicBezTo>
                  <a:cubicBezTo>
                    <a:pt x="4175" y="932"/>
                    <a:pt x="3243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 flipH="1">
              <a:off x="3412694" y="2265290"/>
              <a:ext cx="97958" cy="97947"/>
            </a:xfrm>
            <a:custGeom>
              <a:avLst/>
              <a:gdLst/>
              <a:ahLst/>
              <a:cxnLst/>
              <a:rect l="l" t="t" r="r" b="b"/>
              <a:pathLst>
                <a:path w="4475" h="4474" extrusionOk="0">
                  <a:moveTo>
                    <a:pt x="2238" y="0"/>
                  </a:moveTo>
                  <a:cubicBezTo>
                    <a:pt x="1007" y="0"/>
                    <a:pt x="1" y="1007"/>
                    <a:pt x="1" y="2237"/>
                  </a:cubicBezTo>
                  <a:cubicBezTo>
                    <a:pt x="1" y="3467"/>
                    <a:pt x="1007" y="4474"/>
                    <a:pt x="2238" y="4474"/>
                  </a:cubicBezTo>
                  <a:cubicBezTo>
                    <a:pt x="3468" y="4474"/>
                    <a:pt x="4474" y="3467"/>
                    <a:pt x="4474" y="2237"/>
                  </a:cubicBezTo>
                  <a:cubicBezTo>
                    <a:pt x="4474" y="1007"/>
                    <a:pt x="3468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 flipH="1">
              <a:off x="3417597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8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8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 flipH="1">
              <a:off x="3477992" y="2529708"/>
              <a:ext cx="113434" cy="113469"/>
            </a:xfrm>
            <a:custGeom>
              <a:avLst/>
              <a:gdLst/>
              <a:ahLst/>
              <a:cxnLst/>
              <a:rect l="l" t="t" r="r" b="b"/>
              <a:pathLst>
                <a:path w="5182" h="5183" extrusionOk="0">
                  <a:moveTo>
                    <a:pt x="2610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610" y="5183"/>
                  </a:cubicBezTo>
                  <a:cubicBezTo>
                    <a:pt x="4026" y="5183"/>
                    <a:pt x="5182" y="4027"/>
                    <a:pt x="5182" y="2573"/>
                  </a:cubicBezTo>
                  <a:cubicBezTo>
                    <a:pt x="5182" y="1157"/>
                    <a:pt x="4026" y="1"/>
                    <a:pt x="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 flipH="1">
              <a:off x="3795419" y="590558"/>
              <a:ext cx="48180" cy="47353"/>
            </a:xfrm>
            <a:custGeom>
              <a:avLst/>
              <a:gdLst/>
              <a:ahLst/>
              <a:cxnLst/>
              <a:rect l="l" t="t" r="r" b="b"/>
              <a:pathLst>
                <a:path w="2201" h="2163" extrusionOk="0">
                  <a:moveTo>
                    <a:pt x="1119" y="0"/>
                  </a:moveTo>
                  <a:cubicBezTo>
                    <a:pt x="523" y="0"/>
                    <a:pt x="1" y="485"/>
                    <a:pt x="1" y="1081"/>
                  </a:cubicBezTo>
                  <a:cubicBezTo>
                    <a:pt x="1" y="1678"/>
                    <a:pt x="523" y="2162"/>
                    <a:pt x="1119" y="2162"/>
                  </a:cubicBezTo>
                  <a:cubicBezTo>
                    <a:pt x="1715" y="2162"/>
                    <a:pt x="2200" y="1678"/>
                    <a:pt x="2200" y="1081"/>
                  </a:cubicBezTo>
                  <a:cubicBezTo>
                    <a:pt x="2200" y="485"/>
                    <a:pt x="1715" y="0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 flipH="1">
              <a:off x="3848480" y="712959"/>
              <a:ext cx="66108" cy="66137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1491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491" y="3021"/>
                  </a:cubicBezTo>
                  <a:cubicBezTo>
                    <a:pt x="2312" y="3021"/>
                    <a:pt x="3020" y="2350"/>
                    <a:pt x="3020" y="1492"/>
                  </a:cubicBezTo>
                  <a:cubicBezTo>
                    <a:pt x="3020" y="672"/>
                    <a:pt x="2312" y="1"/>
                    <a:pt x="1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 flipH="1">
              <a:off x="3854193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5" y="1"/>
                  </a:moveTo>
                  <a:cubicBezTo>
                    <a:pt x="821" y="1"/>
                    <a:pt x="1" y="858"/>
                    <a:pt x="1" y="1902"/>
                  </a:cubicBezTo>
                  <a:cubicBezTo>
                    <a:pt x="1" y="2946"/>
                    <a:pt x="821" y="3766"/>
                    <a:pt x="1865" y="3766"/>
                  </a:cubicBezTo>
                  <a:cubicBezTo>
                    <a:pt x="2909" y="3766"/>
                    <a:pt x="3766" y="2946"/>
                    <a:pt x="3766" y="1902"/>
                  </a:cubicBezTo>
                  <a:cubicBezTo>
                    <a:pt x="3766" y="858"/>
                    <a:pt x="2909" y="1"/>
                    <a:pt x="1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 flipH="1">
              <a:off x="3808487" y="987206"/>
              <a:ext cx="106933" cy="106113"/>
            </a:xfrm>
            <a:custGeom>
              <a:avLst/>
              <a:gdLst/>
              <a:ahLst/>
              <a:cxnLst/>
              <a:rect l="l" t="t" r="r" b="b"/>
              <a:pathLst>
                <a:path w="4885" h="4847" extrusionOk="0">
                  <a:moveTo>
                    <a:pt x="2461" y="0"/>
                  </a:moveTo>
                  <a:cubicBezTo>
                    <a:pt x="1119" y="0"/>
                    <a:pt x="1" y="1081"/>
                    <a:pt x="1" y="2423"/>
                  </a:cubicBezTo>
                  <a:cubicBezTo>
                    <a:pt x="1" y="3765"/>
                    <a:pt x="1119" y="4846"/>
                    <a:pt x="2461" y="4846"/>
                  </a:cubicBezTo>
                  <a:cubicBezTo>
                    <a:pt x="3804" y="4846"/>
                    <a:pt x="4885" y="3765"/>
                    <a:pt x="4885" y="2423"/>
                  </a:cubicBezTo>
                  <a:cubicBezTo>
                    <a:pt x="4885" y="1081"/>
                    <a:pt x="3804" y="0"/>
                    <a:pt x="2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 flipH="1">
              <a:off x="3747283" y="1113701"/>
              <a:ext cx="102029" cy="101231"/>
            </a:xfrm>
            <a:custGeom>
              <a:avLst/>
              <a:gdLst/>
              <a:ahLst/>
              <a:cxnLst/>
              <a:rect l="l" t="t" r="r" b="b"/>
              <a:pathLst>
                <a:path w="4661" h="4624" extrusionOk="0">
                  <a:moveTo>
                    <a:pt x="2349" y="0"/>
                  </a:moveTo>
                  <a:cubicBezTo>
                    <a:pt x="1044" y="0"/>
                    <a:pt x="1" y="1007"/>
                    <a:pt x="1" y="2312"/>
                  </a:cubicBezTo>
                  <a:cubicBezTo>
                    <a:pt x="1" y="3579"/>
                    <a:pt x="1044" y="4623"/>
                    <a:pt x="2349" y="4623"/>
                  </a:cubicBezTo>
                  <a:cubicBezTo>
                    <a:pt x="3617" y="4623"/>
                    <a:pt x="4661" y="3579"/>
                    <a:pt x="4661" y="2312"/>
                  </a:cubicBezTo>
                  <a:cubicBezTo>
                    <a:pt x="4661" y="1007"/>
                    <a:pt x="3617" y="0"/>
                    <a:pt x="2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 flipH="1">
              <a:off x="3628945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51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51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 flipH="1">
              <a:off x="3566931" y="1354453"/>
              <a:ext cx="67750" cy="67779"/>
            </a:xfrm>
            <a:custGeom>
              <a:avLst/>
              <a:gdLst/>
              <a:ahLst/>
              <a:cxnLst/>
              <a:rect l="l" t="t" r="r" b="b"/>
              <a:pathLst>
                <a:path w="3095" h="3096" extrusionOk="0">
                  <a:moveTo>
                    <a:pt x="1566" y="1"/>
                  </a:moveTo>
                  <a:cubicBezTo>
                    <a:pt x="709" y="1"/>
                    <a:pt x="0" y="709"/>
                    <a:pt x="0" y="1529"/>
                  </a:cubicBezTo>
                  <a:cubicBezTo>
                    <a:pt x="0" y="2387"/>
                    <a:pt x="709" y="3095"/>
                    <a:pt x="1566" y="3095"/>
                  </a:cubicBezTo>
                  <a:cubicBezTo>
                    <a:pt x="2386" y="3095"/>
                    <a:pt x="3094" y="2387"/>
                    <a:pt x="3094" y="1529"/>
                  </a:cubicBezTo>
                  <a:cubicBezTo>
                    <a:pt x="3094" y="709"/>
                    <a:pt x="2386" y="1"/>
                    <a:pt x="1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 flipH="1">
              <a:off x="3513082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22" y="1"/>
                    <a:pt x="0" y="523"/>
                    <a:pt x="0" y="1231"/>
                  </a:cubicBezTo>
                  <a:cubicBezTo>
                    <a:pt x="0" y="1902"/>
                    <a:pt x="522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 flipH="1">
              <a:off x="3522056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07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07" y="2051"/>
                  </a:cubicBezTo>
                  <a:cubicBezTo>
                    <a:pt x="1603" y="2051"/>
                    <a:pt x="2051" y="1604"/>
                    <a:pt x="2051" y="1007"/>
                  </a:cubicBezTo>
                  <a:cubicBezTo>
                    <a:pt x="2051" y="448"/>
                    <a:pt x="1603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 flipH="1">
              <a:off x="3580809" y="1785385"/>
              <a:ext cx="40825" cy="40830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933" y="1"/>
                  </a:moveTo>
                  <a:cubicBezTo>
                    <a:pt x="411" y="1"/>
                    <a:pt x="1" y="411"/>
                    <a:pt x="1" y="933"/>
                  </a:cubicBezTo>
                  <a:cubicBezTo>
                    <a:pt x="1" y="1455"/>
                    <a:pt x="411" y="1865"/>
                    <a:pt x="933" y="1865"/>
                  </a:cubicBezTo>
                  <a:cubicBezTo>
                    <a:pt x="1455" y="1865"/>
                    <a:pt x="1865" y="1455"/>
                    <a:pt x="1865" y="933"/>
                  </a:cubicBezTo>
                  <a:cubicBezTo>
                    <a:pt x="1865" y="411"/>
                    <a:pt x="1455" y="1"/>
                    <a:pt x="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 flipH="1">
              <a:off x="3674652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4" y="0"/>
                  </a:moveTo>
                  <a:cubicBezTo>
                    <a:pt x="485" y="0"/>
                    <a:pt x="1" y="485"/>
                    <a:pt x="1" y="1081"/>
                  </a:cubicBezTo>
                  <a:cubicBezTo>
                    <a:pt x="1" y="1678"/>
                    <a:pt x="485" y="2162"/>
                    <a:pt x="1044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 flipH="1">
              <a:off x="3735856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3" y="0"/>
                  </a:moveTo>
                  <a:cubicBezTo>
                    <a:pt x="746" y="0"/>
                    <a:pt x="0" y="746"/>
                    <a:pt x="0" y="1603"/>
                  </a:cubicBezTo>
                  <a:cubicBezTo>
                    <a:pt x="0" y="2498"/>
                    <a:pt x="746" y="3206"/>
                    <a:pt x="1603" y="3206"/>
                  </a:cubicBezTo>
                  <a:cubicBezTo>
                    <a:pt x="2498" y="3206"/>
                    <a:pt x="3207" y="2498"/>
                    <a:pt x="3207" y="1603"/>
                  </a:cubicBezTo>
                  <a:cubicBezTo>
                    <a:pt x="3207" y="746"/>
                    <a:pt x="2498" y="0"/>
                    <a:pt x="1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 flipH="1">
              <a:off x="3822365" y="2134701"/>
              <a:ext cx="90603" cy="91423"/>
            </a:xfrm>
            <a:custGeom>
              <a:avLst/>
              <a:gdLst/>
              <a:ahLst/>
              <a:cxnLst/>
              <a:rect l="l" t="t" r="r" b="b"/>
              <a:pathLst>
                <a:path w="4139" h="4176" extrusionOk="0">
                  <a:moveTo>
                    <a:pt x="2088" y="0"/>
                  </a:moveTo>
                  <a:cubicBezTo>
                    <a:pt x="933" y="0"/>
                    <a:pt x="1" y="932"/>
                    <a:pt x="1" y="2088"/>
                  </a:cubicBezTo>
                  <a:cubicBezTo>
                    <a:pt x="1" y="3244"/>
                    <a:pt x="933" y="4176"/>
                    <a:pt x="2088" y="4176"/>
                  </a:cubicBezTo>
                  <a:cubicBezTo>
                    <a:pt x="3207" y="4176"/>
                    <a:pt x="4139" y="3244"/>
                    <a:pt x="4139" y="2088"/>
                  </a:cubicBezTo>
                  <a:cubicBezTo>
                    <a:pt x="4139" y="932"/>
                    <a:pt x="3207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 flipH="1">
              <a:off x="3858265" y="2265290"/>
              <a:ext cx="97936" cy="97947"/>
            </a:xfrm>
            <a:custGeom>
              <a:avLst/>
              <a:gdLst/>
              <a:ahLst/>
              <a:cxnLst/>
              <a:rect l="l" t="t" r="r" b="b"/>
              <a:pathLst>
                <a:path w="4474" h="4474" extrusionOk="0">
                  <a:moveTo>
                    <a:pt x="2237" y="0"/>
                  </a:moveTo>
                  <a:cubicBezTo>
                    <a:pt x="1007" y="0"/>
                    <a:pt x="0" y="1007"/>
                    <a:pt x="0" y="2237"/>
                  </a:cubicBezTo>
                  <a:cubicBezTo>
                    <a:pt x="0" y="3467"/>
                    <a:pt x="1007" y="4474"/>
                    <a:pt x="2237" y="4474"/>
                  </a:cubicBezTo>
                  <a:cubicBezTo>
                    <a:pt x="3467" y="4474"/>
                    <a:pt x="4474" y="3467"/>
                    <a:pt x="4474" y="2237"/>
                  </a:cubicBezTo>
                  <a:cubicBezTo>
                    <a:pt x="4474" y="1007"/>
                    <a:pt x="3467" y="0"/>
                    <a:pt x="2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 flipH="1">
              <a:off x="3852552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7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7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 flipH="1">
              <a:off x="3778301" y="2529708"/>
              <a:ext cx="112624" cy="113469"/>
            </a:xfrm>
            <a:custGeom>
              <a:avLst/>
              <a:gdLst/>
              <a:ahLst/>
              <a:cxnLst/>
              <a:rect l="l" t="t" r="r" b="b"/>
              <a:pathLst>
                <a:path w="5145" h="5183" extrusionOk="0">
                  <a:moveTo>
                    <a:pt x="2573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573" y="5183"/>
                  </a:cubicBezTo>
                  <a:cubicBezTo>
                    <a:pt x="3989" y="5183"/>
                    <a:pt x="5145" y="4027"/>
                    <a:pt x="5145" y="2573"/>
                  </a:cubicBezTo>
                  <a:cubicBezTo>
                    <a:pt x="5145" y="1157"/>
                    <a:pt x="3989" y="1"/>
                    <a:pt x="2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693;p46">
            <a:extLst>
              <a:ext uri="{FF2B5EF4-FFF2-40B4-BE49-F238E27FC236}">
                <a16:creationId xmlns:a16="http://schemas.microsoft.com/office/drawing/2014/main" id="{BDF1036F-CCF7-4CAB-A776-04A0E93AC2A3}"/>
              </a:ext>
            </a:extLst>
          </p:cNvPr>
          <p:cNvSpPr txBox="1">
            <a:spLocks/>
          </p:cNvSpPr>
          <p:nvPr/>
        </p:nvSpPr>
        <p:spPr>
          <a:xfrm>
            <a:off x="4519959" y="3205870"/>
            <a:ext cx="3877758" cy="11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sk-SK" dirty="0"/>
              <a:t>Pravdepodobnosť, že sa im narodí modrooké, ľavoruké dieťa je 0.</a:t>
            </a:r>
          </a:p>
          <a:p>
            <a:pPr marL="0" indent="0">
              <a:spcAft>
                <a:spcPts val="1200"/>
              </a:spcAft>
            </a:pPr>
            <a:r>
              <a:rPr lang="sk-SK" dirty="0"/>
              <a:t>Všetci potomkovia budú vždy hnedookí a praváci </a:t>
            </a:r>
            <a:r>
              <a:rPr lang="sk-SK" dirty="0">
                <a:sym typeface="Wingdings" panose="05000000000000000000" pitchFamily="2" charset="2"/>
              </a:rPr>
              <a:t> F1 = AaBb</a:t>
            </a:r>
            <a:endParaRPr lang="sk-SK" dirty="0"/>
          </a:p>
          <a:p>
            <a:pPr marL="0" indent="0">
              <a:spcAft>
                <a:spcPts val="1200"/>
              </a:spcAft>
            </a:pPr>
            <a:endParaRPr lang="sk-SK" dirty="0"/>
          </a:p>
          <a:p>
            <a:pPr marL="0" indent="0">
              <a:spcAft>
                <a:spcPts val="1200"/>
              </a:spcAft>
            </a:pPr>
            <a:endParaRPr lang="sk-SK" dirty="0"/>
          </a:p>
        </p:txBody>
      </p:sp>
      <p:graphicFrame>
        <p:nvGraphicFramePr>
          <p:cNvPr id="6" name="Tabuľka 6">
            <a:extLst>
              <a:ext uri="{FF2B5EF4-FFF2-40B4-BE49-F238E27FC236}">
                <a16:creationId xmlns:a16="http://schemas.microsoft.com/office/drawing/2014/main" id="{7DE8BA57-1AE1-4104-BBF9-E65726FC6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29738"/>
              </p:ext>
            </p:extLst>
          </p:nvPr>
        </p:nvGraphicFramePr>
        <p:xfrm>
          <a:off x="4519959" y="1386568"/>
          <a:ext cx="4168025" cy="152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605">
                  <a:extLst>
                    <a:ext uri="{9D8B030D-6E8A-4147-A177-3AD203B41FA5}">
                      <a16:colId xmlns:a16="http://schemas.microsoft.com/office/drawing/2014/main" val="778251610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1610176906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1377192428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2248924497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3891975814"/>
                    </a:ext>
                  </a:extLst>
                </a:gridCol>
              </a:tblGrid>
              <a:tr h="211862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43505"/>
                  </a:ext>
                </a:extLst>
              </a:tr>
              <a:tr h="30716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3726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90951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2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498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3"/>
          <p:cNvSpPr txBox="1">
            <a:spLocks noGrp="1"/>
          </p:cNvSpPr>
          <p:nvPr>
            <p:ph type="subTitle" idx="1"/>
          </p:nvPr>
        </p:nvSpPr>
        <p:spPr>
          <a:xfrm>
            <a:off x="547931" y="584897"/>
            <a:ext cx="5052089" cy="1855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b="1" dirty="0"/>
              <a:t>PRÍKLAD: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Aký bude </a:t>
            </a:r>
            <a:r>
              <a:rPr lang="sk-SK" sz="2400" u="sng" dirty="0"/>
              <a:t>genotypový a fenotypový štiepny pomer </a:t>
            </a:r>
            <a:r>
              <a:rPr lang="sk-SK" sz="2400" dirty="0"/>
              <a:t>potomkov, ak obaja </a:t>
            </a:r>
            <a:r>
              <a:rPr lang="sk-SK" sz="2400" b="1" dirty="0">
                <a:solidFill>
                  <a:schemeClr val="bg2"/>
                </a:solidFill>
              </a:rPr>
              <a:t>rodičia sú heterozygoti </a:t>
            </a:r>
            <a:r>
              <a:rPr lang="sk-SK" sz="2400" b="1" dirty="0">
                <a:solidFill>
                  <a:schemeClr val="bg2"/>
                </a:solidFill>
                <a:sym typeface="Symbol" panose="05050102010706020507" pitchFamily="18" charset="2"/>
              </a:rPr>
              <a:t> praváci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b="1" dirty="0">
                <a:solidFill>
                  <a:schemeClr val="bg2"/>
                </a:solidFill>
                <a:sym typeface="Symbol" panose="05050102010706020507" pitchFamily="18" charset="2"/>
              </a:rPr>
              <a:t>s hnedými očami.</a:t>
            </a:r>
            <a:endParaRPr lang="sk-SK" sz="2400" b="1" dirty="0">
              <a:solidFill>
                <a:schemeClr val="bg2"/>
              </a:solidFill>
            </a:endParaRPr>
          </a:p>
        </p:txBody>
      </p:sp>
      <p:grpSp>
        <p:nvGrpSpPr>
          <p:cNvPr id="1377" name="Google Shape;1377;p43"/>
          <p:cNvGrpSpPr/>
          <p:nvPr/>
        </p:nvGrpSpPr>
        <p:grpSpPr>
          <a:xfrm>
            <a:off x="4724424" y="666746"/>
            <a:ext cx="3925370" cy="4476891"/>
            <a:chOff x="4857774" y="666746"/>
            <a:chExt cx="3925370" cy="4476891"/>
          </a:xfrm>
        </p:grpSpPr>
        <p:sp>
          <p:nvSpPr>
            <p:cNvPr id="1378" name="Google Shape;1378;p43"/>
            <p:cNvSpPr/>
            <p:nvPr/>
          </p:nvSpPr>
          <p:spPr>
            <a:xfrm>
              <a:off x="8295845" y="2250471"/>
              <a:ext cx="459352" cy="1074112"/>
            </a:xfrm>
            <a:custGeom>
              <a:avLst/>
              <a:gdLst/>
              <a:ahLst/>
              <a:cxnLst/>
              <a:rect l="l" t="t" r="r" b="b"/>
              <a:pathLst>
                <a:path w="21450" h="50157" extrusionOk="0">
                  <a:moveTo>
                    <a:pt x="1228" y="0"/>
                  </a:moveTo>
                  <a:cubicBezTo>
                    <a:pt x="1198" y="0"/>
                    <a:pt x="1171" y="7"/>
                    <a:pt x="1149" y="21"/>
                  </a:cubicBezTo>
                  <a:cubicBezTo>
                    <a:pt x="1" y="769"/>
                    <a:pt x="7255" y="17191"/>
                    <a:pt x="7255" y="17191"/>
                  </a:cubicBezTo>
                  <a:lnTo>
                    <a:pt x="7307" y="29542"/>
                  </a:lnTo>
                  <a:cubicBezTo>
                    <a:pt x="1810" y="34378"/>
                    <a:pt x="8246" y="43198"/>
                    <a:pt x="8246" y="43198"/>
                  </a:cubicBezTo>
                  <a:cubicBezTo>
                    <a:pt x="8246" y="43198"/>
                    <a:pt x="7742" y="45877"/>
                    <a:pt x="7063" y="50156"/>
                  </a:cubicBezTo>
                  <a:cubicBezTo>
                    <a:pt x="11847" y="49217"/>
                    <a:pt x="16648" y="48399"/>
                    <a:pt x="21450" y="47547"/>
                  </a:cubicBezTo>
                  <a:cubicBezTo>
                    <a:pt x="20841" y="42815"/>
                    <a:pt x="20441" y="39840"/>
                    <a:pt x="20441" y="39840"/>
                  </a:cubicBezTo>
                  <a:lnTo>
                    <a:pt x="13360" y="17504"/>
                  </a:lnTo>
                  <a:cubicBezTo>
                    <a:pt x="13360" y="17504"/>
                    <a:pt x="2728" y="0"/>
                    <a:pt x="12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8302548" y="2248822"/>
              <a:ext cx="371058" cy="792248"/>
            </a:xfrm>
            <a:custGeom>
              <a:avLst/>
              <a:gdLst/>
              <a:ahLst/>
              <a:cxnLst/>
              <a:rect l="l" t="t" r="r" b="b"/>
              <a:pathLst>
                <a:path w="17327" h="36995" extrusionOk="0">
                  <a:moveTo>
                    <a:pt x="890" y="0"/>
                  </a:moveTo>
                  <a:cubicBezTo>
                    <a:pt x="851" y="0"/>
                    <a:pt x="814" y="8"/>
                    <a:pt x="783" y="29"/>
                  </a:cubicBezTo>
                  <a:cubicBezTo>
                    <a:pt x="557" y="168"/>
                    <a:pt x="1" y="533"/>
                    <a:pt x="3358" y="9005"/>
                  </a:cubicBezTo>
                  <a:cubicBezTo>
                    <a:pt x="4958" y="13024"/>
                    <a:pt x="6715" y="17007"/>
                    <a:pt x="6837" y="17285"/>
                  </a:cubicBezTo>
                  <a:lnTo>
                    <a:pt x="6889" y="29584"/>
                  </a:lnTo>
                  <a:cubicBezTo>
                    <a:pt x="4924" y="31341"/>
                    <a:pt x="4263" y="33812"/>
                    <a:pt x="4941" y="36925"/>
                  </a:cubicBezTo>
                  <a:cubicBezTo>
                    <a:pt x="4941" y="36960"/>
                    <a:pt x="4976" y="36995"/>
                    <a:pt x="5028" y="36995"/>
                  </a:cubicBezTo>
                  <a:lnTo>
                    <a:pt x="5045" y="36995"/>
                  </a:lnTo>
                  <a:cubicBezTo>
                    <a:pt x="5080" y="36995"/>
                    <a:pt x="5115" y="36943"/>
                    <a:pt x="5115" y="36891"/>
                  </a:cubicBezTo>
                  <a:cubicBezTo>
                    <a:pt x="4437" y="33846"/>
                    <a:pt x="5098" y="31411"/>
                    <a:pt x="7046" y="29689"/>
                  </a:cubicBezTo>
                  <a:cubicBezTo>
                    <a:pt x="7063" y="29671"/>
                    <a:pt x="7081" y="29654"/>
                    <a:pt x="7081" y="29619"/>
                  </a:cubicBezTo>
                  <a:lnTo>
                    <a:pt x="7029" y="17268"/>
                  </a:lnTo>
                  <a:cubicBezTo>
                    <a:pt x="7029" y="17268"/>
                    <a:pt x="7029" y="17251"/>
                    <a:pt x="7029" y="17233"/>
                  </a:cubicBezTo>
                  <a:cubicBezTo>
                    <a:pt x="4228" y="10919"/>
                    <a:pt x="88" y="690"/>
                    <a:pt x="888" y="185"/>
                  </a:cubicBezTo>
                  <a:cubicBezTo>
                    <a:pt x="897" y="177"/>
                    <a:pt x="905" y="172"/>
                    <a:pt x="916" y="172"/>
                  </a:cubicBezTo>
                  <a:cubicBezTo>
                    <a:pt x="927" y="172"/>
                    <a:pt x="940" y="177"/>
                    <a:pt x="957" y="185"/>
                  </a:cubicBezTo>
                  <a:cubicBezTo>
                    <a:pt x="2262" y="481"/>
                    <a:pt x="9394" y="11736"/>
                    <a:pt x="12978" y="17633"/>
                  </a:cubicBezTo>
                  <a:lnTo>
                    <a:pt x="17135" y="30802"/>
                  </a:lnTo>
                  <a:cubicBezTo>
                    <a:pt x="17149" y="30841"/>
                    <a:pt x="17181" y="30861"/>
                    <a:pt x="17211" y="30861"/>
                  </a:cubicBezTo>
                  <a:cubicBezTo>
                    <a:pt x="17221" y="30861"/>
                    <a:pt x="17231" y="30859"/>
                    <a:pt x="17240" y="30854"/>
                  </a:cubicBezTo>
                  <a:cubicBezTo>
                    <a:pt x="17292" y="30837"/>
                    <a:pt x="17327" y="30785"/>
                    <a:pt x="17309" y="30750"/>
                  </a:cubicBezTo>
                  <a:lnTo>
                    <a:pt x="13117" y="17546"/>
                  </a:lnTo>
                  <a:cubicBezTo>
                    <a:pt x="12700" y="16851"/>
                    <a:pt x="2697" y="394"/>
                    <a:pt x="975" y="11"/>
                  </a:cubicBezTo>
                  <a:cubicBezTo>
                    <a:pt x="946" y="4"/>
                    <a:pt x="917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7903565" y="2891293"/>
              <a:ext cx="456739" cy="1807169"/>
            </a:xfrm>
            <a:custGeom>
              <a:avLst/>
              <a:gdLst/>
              <a:ahLst/>
              <a:cxnLst/>
              <a:rect l="l" t="t" r="r" b="b"/>
              <a:pathLst>
                <a:path w="21328" h="84388" extrusionOk="0">
                  <a:moveTo>
                    <a:pt x="6663" y="1"/>
                  </a:moveTo>
                  <a:cubicBezTo>
                    <a:pt x="6663" y="1"/>
                    <a:pt x="1" y="52571"/>
                    <a:pt x="714" y="62382"/>
                  </a:cubicBezTo>
                  <a:cubicBezTo>
                    <a:pt x="1445" y="72211"/>
                    <a:pt x="10699" y="84388"/>
                    <a:pt x="10699" y="84388"/>
                  </a:cubicBezTo>
                  <a:lnTo>
                    <a:pt x="21328" y="46100"/>
                  </a:lnTo>
                  <a:cubicBezTo>
                    <a:pt x="16770" y="10838"/>
                    <a:pt x="6663" y="1"/>
                    <a:pt x="6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7990382" y="3231792"/>
              <a:ext cx="792012" cy="1552866"/>
            </a:xfrm>
            <a:custGeom>
              <a:avLst/>
              <a:gdLst/>
              <a:ahLst/>
              <a:cxnLst/>
              <a:rect l="l" t="t" r="r" b="b"/>
              <a:pathLst>
                <a:path w="36984" h="72513" extrusionOk="0">
                  <a:moveTo>
                    <a:pt x="16456" y="1"/>
                  </a:moveTo>
                  <a:cubicBezTo>
                    <a:pt x="16456" y="1"/>
                    <a:pt x="0" y="51562"/>
                    <a:pt x="3288" y="62243"/>
                  </a:cubicBezTo>
                  <a:cubicBezTo>
                    <a:pt x="5719" y="70111"/>
                    <a:pt x="10907" y="72513"/>
                    <a:pt x="17087" y="72513"/>
                  </a:cubicBezTo>
                  <a:cubicBezTo>
                    <a:pt x="19310" y="72513"/>
                    <a:pt x="21661" y="72202"/>
                    <a:pt x="24058" y="71724"/>
                  </a:cubicBezTo>
                  <a:cubicBezTo>
                    <a:pt x="33122" y="69897"/>
                    <a:pt x="36983" y="1"/>
                    <a:pt x="36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8055933" y="3230100"/>
              <a:ext cx="288974" cy="1152470"/>
            </a:xfrm>
            <a:custGeom>
              <a:avLst/>
              <a:gdLst/>
              <a:ahLst/>
              <a:cxnLst/>
              <a:rect l="l" t="t" r="r" b="b"/>
              <a:pathLst>
                <a:path w="13494" h="53816" extrusionOk="0">
                  <a:moveTo>
                    <a:pt x="13388" y="0"/>
                  </a:moveTo>
                  <a:cubicBezTo>
                    <a:pt x="13358" y="0"/>
                    <a:pt x="13327" y="13"/>
                    <a:pt x="13308" y="45"/>
                  </a:cubicBezTo>
                  <a:cubicBezTo>
                    <a:pt x="13204" y="410"/>
                    <a:pt x="1966" y="35706"/>
                    <a:pt x="18" y="53711"/>
                  </a:cubicBezTo>
                  <a:cubicBezTo>
                    <a:pt x="1" y="53763"/>
                    <a:pt x="35" y="53815"/>
                    <a:pt x="88" y="53815"/>
                  </a:cubicBezTo>
                  <a:cubicBezTo>
                    <a:pt x="140" y="53815"/>
                    <a:pt x="175" y="53780"/>
                    <a:pt x="192" y="53728"/>
                  </a:cubicBezTo>
                  <a:cubicBezTo>
                    <a:pt x="2158" y="35741"/>
                    <a:pt x="13361" y="462"/>
                    <a:pt x="13482" y="97"/>
                  </a:cubicBezTo>
                  <a:cubicBezTo>
                    <a:pt x="13493" y="41"/>
                    <a:pt x="13441" y="0"/>
                    <a:pt x="133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8334671" y="3248902"/>
              <a:ext cx="448473" cy="3790"/>
            </a:xfrm>
            <a:custGeom>
              <a:avLst/>
              <a:gdLst/>
              <a:ahLst/>
              <a:cxnLst/>
              <a:rect l="l" t="t" r="r" b="b"/>
              <a:pathLst>
                <a:path w="20942" h="177" extrusionOk="0">
                  <a:moveTo>
                    <a:pt x="74" y="1"/>
                  </a:moveTo>
                  <a:cubicBezTo>
                    <a:pt x="0" y="1"/>
                    <a:pt x="0" y="177"/>
                    <a:pt x="74" y="177"/>
                  </a:cubicBezTo>
                  <a:cubicBezTo>
                    <a:pt x="77" y="177"/>
                    <a:pt x="80" y="176"/>
                    <a:pt x="84" y="176"/>
                  </a:cubicBezTo>
                  <a:lnTo>
                    <a:pt x="20854" y="176"/>
                  </a:lnTo>
                  <a:cubicBezTo>
                    <a:pt x="20941" y="158"/>
                    <a:pt x="20941" y="19"/>
                    <a:pt x="20854" y="2"/>
                  </a:cubicBezTo>
                  <a:lnTo>
                    <a:pt x="84" y="2"/>
                  </a:ln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8321929" y="3290276"/>
              <a:ext cx="458238" cy="17903"/>
            </a:xfrm>
            <a:custGeom>
              <a:avLst/>
              <a:gdLst/>
              <a:ahLst/>
              <a:cxnLst/>
              <a:rect l="l" t="t" r="r" b="b"/>
              <a:pathLst>
                <a:path w="21398" h="836" extrusionOk="0">
                  <a:moveTo>
                    <a:pt x="87" y="1"/>
                  </a:moveTo>
                  <a:cubicBezTo>
                    <a:pt x="35" y="1"/>
                    <a:pt x="0" y="36"/>
                    <a:pt x="0" y="88"/>
                  </a:cubicBezTo>
                  <a:cubicBezTo>
                    <a:pt x="0" y="140"/>
                    <a:pt x="35" y="175"/>
                    <a:pt x="87" y="175"/>
                  </a:cubicBezTo>
                  <a:lnTo>
                    <a:pt x="21293" y="836"/>
                  </a:lnTo>
                  <a:cubicBezTo>
                    <a:pt x="21397" y="818"/>
                    <a:pt x="21397" y="679"/>
                    <a:pt x="21293" y="662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5281705" y="2891293"/>
              <a:ext cx="456739" cy="1807169"/>
            </a:xfrm>
            <a:custGeom>
              <a:avLst/>
              <a:gdLst/>
              <a:ahLst/>
              <a:cxnLst/>
              <a:rect l="l" t="t" r="r" b="b"/>
              <a:pathLst>
                <a:path w="21328" h="84388" extrusionOk="0">
                  <a:moveTo>
                    <a:pt x="14665" y="1"/>
                  </a:moveTo>
                  <a:cubicBezTo>
                    <a:pt x="14665" y="1"/>
                    <a:pt x="4558" y="10838"/>
                    <a:pt x="0" y="46100"/>
                  </a:cubicBezTo>
                  <a:lnTo>
                    <a:pt x="10629" y="84388"/>
                  </a:lnTo>
                  <a:cubicBezTo>
                    <a:pt x="10629" y="84388"/>
                    <a:pt x="19884" y="72211"/>
                    <a:pt x="20614" y="62382"/>
                  </a:cubicBezTo>
                  <a:cubicBezTo>
                    <a:pt x="21328" y="52571"/>
                    <a:pt x="14665" y="1"/>
                    <a:pt x="1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4880495" y="2250471"/>
              <a:ext cx="459352" cy="1074112"/>
            </a:xfrm>
            <a:custGeom>
              <a:avLst/>
              <a:gdLst/>
              <a:ahLst/>
              <a:cxnLst/>
              <a:rect l="l" t="t" r="r" b="b"/>
              <a:pathLst>
                <a:path w="21450" h="50157" extrusionOk="0">
                  <a:moveTo>
                    <a:pt x="20222" y="0"/>
                  </a:moveTo>
                  <a:cubicBezTo>
                    <a:pt x="18722" y="0"/>
                    <a:pt x="8089" y="17504"/>
                    <a:pt x="8089" y="17504"/>
                  </a:cubicBezTo>
                  <a:lnTo>
                    <a:pt x="1009" y="39840"/>
                  </a:lnTo>
                  <a:cubicBezTo>
                    <a:pt x="1009" y="39840"/>
                    <a:pt x="609" y="42815"/>
                    <a:pt x="0" y="47547"/>
                  </a:cubicBezTo>
                  <a:cubicBezTo>
                    <a:pt x="4801" y="48399"/>
                    <a:pt x="9603" y="49217"/>
                    <a:pt x="14386" y="50156"/>
                  </a:cubicBezTo>
                  <a:cubicBezTo>
                    <a:pt x="13708" y="45877"/>
                    <a:pt x="13204" y="43198"/>
                    <a:pt x="13204" y="43198"/>
                  </a:cubicBezTo>
                  <a:cubicBezTo>
                    <a:pt x="13204" y="43198"/>
                    <a:pt x="19640" y="34378"/>
                    <a:pt x="14143" y="29542"/>
                  </a:cubicBezTo>
                  <a:lnTo>
                    <a:pt x="14195" y="17191"/>
                  </a:lnTo>
                  <a:cubicBezTo>
                    <a:pt x="14195" y="17191"/>
                    <a:pt x="21449" y="769"/>
                    <a:pt x="20301" y="21"/>
                  </a:cubicBezTo>
                  <a:cubicBezTo>
                    <a:pt x="20278" y="7"/>
                    <a:pt x="20252" y="0"/>
                    <a:pt x="20222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4961701" y="2248822"/>
              <a:ext cx="371058" cy="792248"/>
            </a:xfrm>
            <a:custGeom>
              <a:avLst/>
              <a:gdLst/>
              <a:ahLst/>
              <a:cxnLst/>
              <a:rect l="l" t="t" r="r" b="b"/>
              <a:pathLst>
                <a:path w="17327" h="36995" extrusionOk="0">
                  <a:moveTo>
                    <a:pt x="16438" y="0"/>
                  </a:moveTo>
                  <a:cubicBezTo>
                    <a:pt x="16410" y="0"/>
                    <a:pt x="16381" y="4"/>
                    <a:pt x="16352" y="11"/>
                  </a:cubicBezTo>
                  <a:cubicBezTo>
                    <a:pt x="14630" y="394"/>
                    <a:pt x="4628" y="16851"/>
                    <a:pt x="4193" y="17564"/>
                  </a:cubicBezTo>
                  <a:lnTo>
                    <a:pt x="18" y="30750"/>
                  </a:lnTo>
                  <a:cubicBezTo>
                    <a:pt x="0" y="30802"/>
                    <a:pt x="35" y="30854"/>
                    <a:pt x="87" y="30854"/>
                  </a:cubicBezTo>
                  <a:cubicBezTo>
                    <a:pt x="96" y="30859"/>
                    <a:pt x="106" y="30861"/>
                    <a:pt x="116" y="30861"/>
                  </a:cubicBezTo>
                  <a:cubicBezTo>
                    <a:pt x="146" y="30861"/>
                    <a:pt x="179" y="30841"/>
                    <a:pt x="192" y="30802"/>
                  </a:cubicBezTo>
                  <a:lnTo>
                    <a:pt x="4367" y="17633"/>
                  </a:lnTo>
                  <a:cubicBezTo>
                    <a:pt x="7950" y="11736"/>
                    <a:pt x="15083" y="481"/>
                    <a:pt x="16387" y="185"/>
                  </a:cubicBezTo>
                  <a:cubicBezTo>
                    <a:pt x="16396" y="177"/>
                    <a:pt x="16409" y="172"/>
                    <a:pt x="16422" y="172"/>
                  </a:cubicBezTo>
                  <a:cubicBezTo>
                    <a:pt x="16435" y="172"/>
                    <a:pt x="16448" y="177"/>
                    <a:pt x="16457" y="185"/>
                  </a:cubicBezTo>
                  <a:cubicBezTo>
                    <a:pt x="17240" y="690"/>
                    <a:pt x="13099" y="10919"/>
                    <a:pt x="10316" y="17233"/>
                  </a:cubicBezTo>
                  <a:cubicBezTo>
                    <a:pt x="10316" y="17251"/>
                    <a:pt x="10316" y="17268"/>
                    <a:pt x="10316" y="17268"/>
                  </a:cubicBezTo>
                  <a:lnTo>
                    <a:pt x="10264" y="29619"/>
                  </a:lnTo>
                  <a:cubicBezTo>
                    <a:pt x="10264" y="29654"/>
                    <a:pt x="10264" y="29671"/>
                    <a:pt x="10299" y="29689"/>
                  </a:cubicBezTo>
                  <a:cubicBezTo>
                    <a:pt x="12247" y="31411"/>
                    <a:pt x="12908" y="33829"/>
                    <a:pt x="12230" y="36891"/>
                  </a:cubicBezTo>
                  <a:cubicBezTo>
                    <a:pt x="12212" y="36943"/>
                    <a:pt x="12247" y="36995"/>
                    <a:pt x="12299" y="36995"/>
                  </a:cubicBezTo>
                  <a:lnTo>
                    <a:pt x="12317" y="36995"/>
                  </a:lnTo>
                  <a:cubicBezTo>
                    <a:pt x="12351" y="36995"/>
                    <a:pt x="12386" y="36960"/>
                    <a:pt x="12404" y="36925"/>
                  </a:cubicBezTo>
                  <a:cubicBezTo>
                    <a:pt x="13099" y="33829"/>
                    <a:pt x="12421" y="31359"/>
                    <a:pt x="10438" y="29584"/>
                  </a:cubicBezTo>
                  <a:lnTo>
                    <a:pt x="10490" y="17285"/>
                  </a:lnTo>
                  <a:cubicBezTo>
                    <a:pt x="10612" y="17007"/>
                    <a:pt x="12369" y="13024"/>
                    <a:pt x="13969" y="9005"/>
                  </a:cubicBezTo>
                  <a:cubicBezTo>
                    <a:pt x="17327" y="533"/>
                    <a:pt x="16770" y="168"/>
                    <a:pt x="16544" y="29"/>
                  </a:cubicBezTo>
                  <a:cubicBezTo>
                    <a:pt x="16513" y="8"/>
                    <a:pt x="16477" y="0"/>
                    <a:pt x="164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4859616" y="3231792"/>
              <a:ext cx="792034" cy="1552866"/>
            </a:xfrm>
            <a:custGeom>
              <a:avLst/>
              <a:gdLst/>
              <a:ahLst/>
              <a:cxnLst/>
              <a:rect l="l" t="t" r="r" b="b"/>
              <a:pathLst>
                <a:path w="36985" h="72513" extrusionOk="0">
                  <a:moveTo>
                    <a:pt x="1" y="1"/>
                  </a:moveTo>
                  <a:cubicBezTo>
                    <a:pt x="1" y="1"/>
                    <a:pt x="3863" y="69897"/>
                    <a:pt x="12926" y="71724"/>
                  </a:cubicBezTo>
                  <a:cubicBezTo>
                    <a:pt x="15323" y="72202"/>
                    <a:pt x="17674" y="72513"/>
                    <a:pt x="19897" y="72513"/>
                  </a:cubicBezTo>
                  <a:cubicBezTo>
                    <a:pt x="26078" y="72513"/>
                    <a:pt x="31266" y="70111"/>
                    <a:pt x="33697" y="62243"/>
                  </a:cubicBezTo>
                  <a:cubicBezTo>
                    <a:pt x="36984" y="51562"/>
                    <a:pt x="20528" y="1"/>
                    <a:pt x="20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5297360" y="3229822"/>
              <a:ext cx="288717" cy="1152748"/>
            </a:xfrm>
            <a:custGeom>
              <a:avLst/>
              <a:gdLst/>
              <a:ahLst/>
              <a:cxnLst/>
              <a:rect l="l" t="t" r="r" b="b"/>
              <a:pathLst>
                <a:path w="13482" h="53829" extrusionOk="0">
                  <a:moveTo>
                    <a:pt x="90" y="1"/>
                  </a:moveTo>
                  <a:cubicBezTo>
                    <a:pt x="83" y="1"/>
                    <a:pt x="76" y="2"/>
                    <a:pt x="70" y="6"/>
                  </a:cubicBezTo>
                  <a:cubicBezTo>
                    <a:pt x="17" y="23"/>
                    <a:pt x="0" y="75"/>
                    <a:pt x="17" y="110"/>
                  </a:cubicBezTo>
                  <a:cubicBezTo>
                    <a:pt x="122" y="475"/>
                    <a:pt x="11342" y="35754"/>
                    <a:pt x="13308" y="53741"/>
                  </a:cubicBezTo>
                  <a:cubicBezTo>
                    <a:pt x="13308" y="53793"/>
                    <a:pt x="13343" y="53828"/>
                    <a:pt x="13395" y="53828"/>
                  </a:cubicBezTo>
                  <a:cubicBezTo>
                    <a:pt x="13447" y="53828"/>
                    <a:pt x="13482" y="53776"/>
                    <a:pt x="13482" y="53724"/>
                  </a:cubicBezTo>
                  <a:cubicBezTo>
                    <a:pt x="11516" y="35719"/>
                    <a:pt x="296" y="423"/>
                    <a:pt x="174" y="58"/>
                  </a:cubicBezTo>
                  <a:cubicBezTo>
                    <a:pt x="160" y="29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4857774" y="3243720"/>
              <a:ext cx="447788" cy="15290"/>
            </a:xfrm>
            <a:custGeom>
              <a:avLst/>
              <a:gdLst/>
              <a:ahLst/>
              <a:cxnLst/>
              <a:rect l="l" t="t" r="r" b="b"/>
              <a:pathLst>
                <a:path w="20910" h="714" extrusionOk="0">
                  <a:moveTo>
                    <a:pt x="20823" y="0"/>
                  </a:moveTo>
                  <a:lnTo>
                    <a:pt x="87" y="540"/>
                  </a:lnTo>
                  <a:cubicBezTo>
                    <a:pt x="35" y="540"/>
                    <a:pt x="0" y="592"/>
                    <a:pt x="0" y="627"/>
                  </a:cubicBezTo>
                  <a:cubicBezTo>
                    <a:pt x="0" y="679"/>
                    <a:pt x="35" y="713"/>
                    <a:pt x="87" y="713"/>
                  </a:cubicBezTo>
                  <a:lnTo>
                    <a:pt x="20823" y="174"/>
                  </a:lnTo>
                  <a:cubicBezTo>
                    <a:pt x="20875" y="174"/>
                    <a:pt x="20910" y="139"/>
                    <a:pt x="20910" y="87"/>
                  </a:cubicBezTo>
                  <a:cubicBezTo>
                    <a:pt x="20910" y="35"/>
                    <a:pt x="20875" y="0"/>
                    <a:pt x="208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4861864" y="3289163"/>
              <a:ext cx="457853" cy="10086"/>
            </a:xfrm>
            <a:custGeom>
              <a:avLst/>
              <a:gdLst/>
              <a:ahLst/>
              <a:cxnLst/>
              <a:rect l="l" t="t" r="r" b="b"/>
              <a:pathLst>
                <a:path w="21380" h="471" extrusionOk="0">
                  <a:moveTo>
                    <a:pt x="21293" y="1"/>
                  </a:moveTo>
                  <a:lnTo>
                    <a:pt x="87" y="296"/>
                  </a:lnTo>
                  <a:cubicBezTo>
                    <a:pt x="35" y="296"/>
                    <a:pt x="0" y="331"/>
                    <a:pt x="0" y="383"/>
                  </a:cubicBezTo>
                  <a:cubicBezTo>
                    <a:pt x="0" y="418"/>
                    <a:pt x="35" y="470"/>
                    <a:pt x="87" y="470"/>
                  </a:cubicBezTo>
                  <a:lnTo>
                    <a:pt x="21293" y="175"/>
                  </a:lnTo>
                  <a:cubicBezTo>
                    <a:pt x="21345" y="175"/>
                    <a:pt x="21380" y="140"/>
                    <a:pt x="21380" y="88"/>
                  </a:cubicBezTo>
                  <a:cubicBezTo>
                    <a:pt x="21380" y="35"/>
                    <a:pt x="21345" y="1"/>
                    <a:pt x="212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6350871" y="2062426"/>
              <a:ext cx="998389" cy="1484916"/>
            </a:xfrm>
            <a:custGeom>
              <a:avLst/>
              <a:gdLst/>
              <a:ahLst/>
              <a:cxnLst/>
              <a:rect l="l" t="t" r="r" b="b"/>
              <a:pathLst>
                <a:path w="46621" h="69340" extrusionOk="0">
                  <a:moveTo>
                    <a:pt x="2610" y="0"/>
                  </a:moveTo>
                  <a:cubicBezTo>
                    <a:pt x="2610" y="0"/>
                    <a:pt x="3740" y="16961"/>
                    <a:pt x="2610" y="17570"/>
                  </a:cubicBezTo>
                  <a:cubicBezTo>
                    <a:pt x="2436" y="17674"/>
                    <a:pt x="1496" y="18161"/>
                    <a:pt x="0" y="18909"/>
                  </a:cubicBezTo>
                  <a:cubicBezTo>
                    <a:pt x="8107" y="37853"/>
                    <a:pt x="21971" y="69340"/>
                    <a:pt x="21971" y="69340"/>
                  </a:cubicBezTo>
                  <a:lnTo>
                    <a:pt x="46621" y="20388"/>
                  </a:lnTo>
                  <a:cubicBezTo>
                    <a:pt x="43524" y="18788"/>
                    <a:pt x="41420" y="17726"/>
                    <a:pt x="41159" y="17570"/>
                  </a:cubicBezTo>
                  <a:cubicBezTo>
                    <a:pt x="40011" y="16944"/>
                    <a:pt x="41159" y="1"/>
                    <a:pt x="41159" y="0"/>
                  </a:cubicBezTo>
                  <a:lnTo>
                    <a:pt x="41159" y="0"/>
                  </a:lnTo>
                  <a:lnTo>
                    <a:pt x="21884" y="8107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6406742" y="2062426"/>
              <a:ext cx="825548" cy="333796"/>
            </a:xfrm>
            <a:custGeom>
              <a:avLst/>
              <a:gdLst/>
              <a:ahLst/>
              <a:cxnLst/>
              <a:rect l="l" t="t" r="r" b="b"/>
              <a:pathLst>
                <a:path w="38550" h="15587" extrusionOk="0">
                  <a:moveTo>
                    <a:pt x="1" y="0"/>
                  </a:moveTo>
                  <a:cubicBezTo>
                    <a:pt x="53" y="957"/>
                    <a:pt x="88" y="679"/>
                    <a:pt x="192" y="3236"/>
                  </a:cubicBezTo>
                  <a:cubicBezTo>
                    <a:pt x="2036" y="8889"/>
                    <a:pt x="6959" y="15587"/>
                    <a:pt x="19345" y="15587"/>
                  </a:cubicBezTo>
                  <a:cubicBezTo>
                    <a:pt x="28982" y="15587"/>
                    <a:pt x="34914" y="10072"/>
                    <a:pt x="38254" y="5097"/>
                  </a:cubicBezTo>
                  <a:cubicBezTo>
                    <a:pt x="38550" y="262"/>
                    <a:pt x="38550" y="0"/>
                    <a:pt x="38550" y="0"/>
                  </a:cubicBezTo>
                  <a:lnTo>
                    <a:pt x="38550" y="0"/>
                  </a:lnTo>
                  <a:lnTo>
                    <a:pt x="19275" y="8107"/>
                  </a:lnTo>
                  <a:lnTo>
                    <a:pt x="749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6064017" y="1324979"/>
              <a:ext cx="230982" cy="281479"/>
            </a:xfrm>
            <a:custGeom>
              <a:avLst/>
              <a:gdLst/>
              <a:ahLst/>
              <a:cxnLst/>
              <a:rect l="l" t="t" r="r" b="b"/>
              <a:pathLst>
                <a:path w="10786" h="13144" extrusionOk="0">
                  <a:moveTo>
                    <a:pt x="6328" y="0"/>
                  </a:moveTo>
                  <a:cubicBezTo>
                    <a:pt x="6098" y="0"/>
                    <a:pt x="5856" y="20"/>
                    <a:pt x="5602" y="62"/>
                  </a:cubicBezTo>
                  <a:cubicBezTo>
                    <a:pt x="644" y="880"/>
                    <a:pt x="0" y="13144"/>
                    <a:pt x="10786" y="13144"/>
                  </a:cubicBezTo>
                  <a:lnTo>
                    <a:pt x="10786" y="6829"/>
                  </a:lnTo>
                  <a:cubicBezTo>
                    <a:pt x="10786" y="6829"/>
                    <a:pt x="10598" y="0"/>
                    <a:pt x="63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6138156" y="1369029"/>
              <a:ext cx="133373" cy="184897"/>
            </a:xfrm>
            <a:custGeom>
              <a:avLst/>
              <a:gdLst/>
              <a:ahLst/>
              <a:cxnLst/>
              <a:rect l="l" t="t" r="r" b="b"/>
              <a:pathLst>
                <a:path w="6228" h="8634" extrusionOk="0">
                  <a:moveTo>
                    <a:pt x="3445" y="3293"/>
                  </a:moveTo>
                  <a:cubicBezTo>
                    <a:pt x="4140" y="3850"/>
                    <a:pt x="4732" y="4528"/>
                    <a:pt x="5202" y="5276"/>
                  </a:cubicBezTo>
                  <a:cubicBezTo>
                    <a:pt x="5619" y="5972"/>
                    <a:pt x="6054" y="6981"/>
                    <a:pt x="5723" y="7886"/>
                  </a:cubicBezTo>
                  <a:cubicBezTo>
                    <a:pt x="5619" y="8164"/>
                    <a:pt x="5393" y="8477"/>
                    <a:pt x="5097" y="8477"/>
                  </a:cubicBezTo>
                  <a:cubicBezTo>
                    <a:pt x="4888" y="8477"/>
                    <a:pt x="4680" y="8338"/>
                    <a:pt x="4471" y="8042"/>
                  </a:cubicBezTo>
                  <a:cubicBezTo>
                    <a:pt x="3514" y="6772"/>
                    <a:pt x="3358" y="5242"/>
                    <a:pt x="3375" y="4163"/>
                  </a:cubicBezTo>
                  <a:cubicBezTo>
                    <a:pt x="3392" y="3867"/>
                    <a:pt x="3410" y="3589"/>
                    <a:pt x="3445" y="3293"/>
                  </a:cubicBezTo>
                  <a:close/>
                  <a:moveTo>
                    <a:pt x="4042" y="1"/>
                  </a:moveTo>
                  <a:cubicBezTo>
                    <a:pt x="4001" y="1"/>
                    <a:pt x="3963" y="29"/>
                    <a:pt x="3949" y="58"/>
                  </a:cubicBezTo>
                  <a:cubicBezTo>
                    <a:pt x="3671" y="1014"/>
                    <a:pt x="3462" y="1989"/>
                    <a:pt x="3305" y="2963"/>
                  </a:cubicBezTo>
                  <a:cubicBezTo>
                    <a:pt x="2366" y="2267"/>
                    <a:pt x="1270" y="1762"/>
                    <a:pt x="122" y="1519"/>
                  </a:cubicBezTo>
                  <a:cubicBezTo>
                    <a:pt x="18" y="1519"/>
                    <a:pt x="0" y="1658"/>
                    <a:pt x="87" y="1693"/>
                  </a:cubicBezTo>
                  <a:cubicBezTo>
                    <a:pt x="1253" y="1936"/>
                    <a:pt x="2349" y="2441"/>
                    <a:pt x="3288" y="3172"/>
                  </a:cubicBezTo>
                  <a:cubicBezTo>
                    <a:pt x="3236" y="3502"/>
                    <a:pt x="3201" y="3833"/>
                    <a:pt x="3201" y="4163"/>
                  </a:cubicBezTo>
                  <a:cubicBezTo>
                    <a:pt x="3184" y="5259"/>
                    <a:pt x="3358" y="6842"/>
                    <a:pt x="4314" y="8147"/>
                  </a:cubicBezTo>
                  <a:cubicBezTo>
                    <a:pt x="4488" y="8356"/>
                    <a:pt x="4732" y="8634"/>
                    <a:pt x="5080" y="8634"/>
                  </a:cubicBezTo>
                  <a:cubicBezTo>
                    <a:pt x="5480" y="8634"/>
                    <a:pt x="5758" y="8269"/>
                    <a:pt x="5880" y="7938"/>
                  </a:cubicBezTo>
                  <a:cubicBezTo>
                    <a:pt x="6228" y="6964"/>
                    <a:pt x="5776" y="5903"/>
                    <a:pt x="5341" y="5189"/>
                  </a:cubicBezTo>
                  <a:cubicBezTo>
                    <a:pt x="4854" y="4372"/>
                    <a:pt x="4210" y="3676"/>
                    <a:pt x="3479" y="3085"/>
                  </a:cubicBezTo>
                  <a:cubicBezTo>
                    <a:pt x="3619" y="2076"/>
                    <a:pt x="3845" y="1084"/>
                    <a:pt x="4123" y="110"/>
                  </a:cubicBezTo>
                  <a:cubicBezTo>
                    <a:pt x="4140" y="58"/>
                    <a:pt x="4106" y="6"/>
                    <a:pt x="4071" y="6"/>
                  </a:cubicBezTo>
                  <a:cubicBezTo>
                    <a:pt x="4061" y="2"/>
                    <a:pt x="4052" y="1"/>
                    <a:pt x="40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7361916" y="1324979"/>
              <a:ext cx="231368" cy="281479"/>
            </a:xfrm>
            <a:custGeom>
              <a:avLst/>
              <a:gdLst/>
              <a:ahLst/>
              <a:cxnLst/>
              <a:rect l="l" t="t" r="r" b="b"/>
              <a:pathLst>
                <a:path w="10804" h="13144" extrusionOk="0">
                  <a:moveTo>
                    <a:pt x="4460" y="0"/>
                  </a:moveTo>
                  <a:cubicBezTo>
                    <a:pt x="204" y="0"/>
                    <a:pt x="0" y="6829"/>
                    <a:pt x="0" y="6829"/>
                  </a:cubicBezTo>
                  <a:lnTo>
                    <a:pt x="0" y="13144"/>
                  </a:lnTo>
                  <a:cubicBezTo>
                    <a:pt x="10803" y="13144"/>
                    <a:pt x="10159" y="880"/>
                    <a:pt x="5184" y="62"/>
                  </a:cubicBezTo>
                  <a:cubicBezTo>
                    <a:pt x="4931" y="20"/>
                    <a:pt x="4690" y="0"/>
                    <a:pt x="4460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7385387" y="1369394"/>
              <a:ext cx="133758" cy="184533"/>
            </a:xfrm>
            <a:custGeom>
              <a:avLst/>
              <a:gdLst/>
              <a:ahLst/>
              <a:cxnLst/>
              <a:rect l="l" t="t" r="r" b="b"/>
              <a:pathLst>
                <a:path w="6246" h="8617" extrusionOk="0">
                  <a:moveTo>
                    <a:pt x="2801" y="3276"/>
                  </a:moveTo>
                  <a:cubicBezTo>
                    <a:pt x="2818" y="3572"/>
                    <a:pt x="2853" y="3850"/>
                    <a:pt x="2871" y="4146"/>
                  </a:cubicBezTo>
                  <a:cubicBezTo>
                    <a:pt x="2888" y="5225"/>
                    <a:pt x="2731" y="6755"/>
                    <a:pt x="1792" y="8008"/>
                  </a:cubicBezTo>
                  <a:cubicBezTo>
                    <a:pt x="1566" y="8304"/>
                    <a:pt x="1375" y="8443"/>
                    <a:pt x="1166" y="8443"/>
                  </a:cubicBezTo>
                  <a:cubicBezTo>
                    <a:pt x="853" y="8443"/>
                    <a:pt x="627" y="8130"/>
                    <a:pt x="540" y="7869"/>
                  </a:cubicBezTo>
                  <a:cubicBezTo>
                    <a:pt x="209" y="6947"/>
                    <a:pt x="627" y="5938"/>
                    <a:pt x="1061" y="5259"/>
                  </a:cubicBezTo>
                  <a:cubicBezTo>
                    <a:pt x="1514" y="4511"/>
                    <a:pt x="2105" y="3833"/>
                    <a:pt x="2801" y="3276"/>
                  </a:cubicBezTo>
                  <a:close/>
                  <a:moveTo>
                    <a:pt x="2209" y="0"/>
                  </a:moveTo>
                  <a:cubicBezTo>
                    <a:pt x="2159" y="0"/>
                    <a:pt x="2112" y="40"/>
                    <a:pt x="2123" y="93"/>
                  </a:cubicBezTo>
                  <a:cubicBezTo>
                    <a:pt x="2401" y="1067"/>
                    <a:pt x="2627" y="2076"/>
                    <a:pt x="2766" y="3085"/>
                  </a:cubicBezTo>
                  <a:cubicBezTo>
                    <a:pt x="2036" y="3659"/>
                    <a:pt x="1392" y="4372"/>
                    <a:pt x="905" y="5172"/>
                  </a:cubicBezTo>
                  <a:cubicBezTo>
                    <a:pt x="453" y="5886"/>
                    <a:pt x="0" y="6947"/>
                    <a:pt x="366" y="7921"/>
                  </a:cubicBezTo>
                  <a:cubicBezTo>
                    <a:pt x="470" y="8252"/>
                    <a:pt x="748" y="8617"/>
                    <a:pt x="1148" y="8617"/>
                  </a:cubicBezTo>
                  <a:lnTo>
                    <a:pt x="1166" y="8617"/>
                  </a:lnTo>
                  <a:cubicBezTo>
                    <a:pt x="1514" y="8617"/>
                    <a:pt x="1757" y="8339"/>
                    <a:pt x="1914" y="8112"/>
                  </a:cubicBezTo>
                  <a:cubicBezTo>
                    <a:pt x="2888" y="6825"/>
                    <a:pt x="3062" y="5242"/>
                    <a:pt x="3027" y="4146"/>
                  </a:cubicBezTo>
                  <a:cubicBezTo>
                    <a:pt x="3027" y="3798"/>
                    <a:pt x="2992" y="3485"/>
                    <a:pt x="2958" y="3155"/>
                  </a:cubicBezTo>
                  <a:cubicBezTo>
                    <a:pt x="3897" y="2424"/>
                    <a:pt x="4993" y="1919"/>
                    <a:pt x="6141" y="1676"/>
                  </a:cubicBezTo>
                  <a:cubicBezTo>
                    <a:pt x="6245" y="1641"/>
                    <a:pt x="6211" y="1502"/>
                    <a:pt x="6106" y="1502"/>
                  </a:cubicBezTo>
                  <a:cubicBezTo>
                    <a:pt x="4958" y="1745"/>
                    <a:pt x="3880" y="2250"/>
                    <a:pt x="2940" y="2963"/>
                  </a:cubicBezTo>
                  <a:cubicBezTo>
                    <a:pt x="2784" y="1972"/>
                    <a:pt x="2557" y="997"/>
                    <a:pt x="2297" y="58"/>
                  </a:cubicBezTo>
                  <a:cubicBezTo>
                    <a:pt x="2276" y="17"/>
                    <a:pt x="2242" y="0"/>
                    <a:pt x="22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6294978" y="836417"/>
              <a:ext cx="1066960" cy="1431186"/>
            </a:xfrm>
            <a:custGeom>
              <a:avLst/>
              <a:gdLst/>
              <a:ahLst/>
              <a:cxnLst/>
              <a:rect l="l" t="t" r="r" b="b"/>
              <a:pathLst>
                <a:path w="49823" h="66831" extrusionOk="0">
                  <a:moveTo>
                    <a:pt x="23572" y="0"/>
                  </a:moveTo>
                  <a:cubicBezTo>
                    <a:pt x="10560" y="0"/>
                    <a:pt x="1" y="10560"/>
                    <a:pt x="1" y="23589"/>
                  </a:cubicBezTo>
                  <a:lnTo>
                    <a:pt x="1" y="42029"/>
                  </a:lnTo>
                  <a:cubicBezTo>
                    <a:pt x="1" y="55163"/>
                    <a:pt x="10230" y="66348"/>
                    <a:pt x="23346" y="66818"/>
                  </a:cubicBezTo>
                  <a:cubicBezTo>
                    <a:pt x="23607" y="66827"/>
                    <a:pt x="23868" y="66831"/>
                    <a:pt x="24129" y="66831"/>
                  </a:cubicBezTo>
                  <a:cubicBezTo>
                    <a:pt x="24390" y="66831"/>
                    <a:pt x="24651" y="66827"/>
                    <a:pt x="24912" y="66818"/>
                  </a:cubicBezTo>
                  <a:cubicBezTo>
                    <a:pt x="25022" y="66814"/>
                    <a:pt x="25132" y="66813"/>
                    <a:pt x="25242" y="66813"/>
                  </a:cubicBezTo>
                  <a:cubicBezTo>
                    <a:pt x="25544" y="66813"/>
                    <a:pt x="25845" y="66823"/>
                    <a:pt x="26146" y="66823"/>
                  </a:cubicBezTo>
                  <a:cubicBezTo>
                    <a:pt x="26257" y="66823"/>
                    <a:pt x="26367" y="66822"/>
                    <a:pt x="26477" y="66818"/>
                  </a:cubicBezTo>
                  <a:cubicBezTo>
                    <a:pt x="39611" y="66348"/>
                    <a:pt x="49822" y="55163"/>
                    <a:pt x="49822" y="42029"/>
                  </a:cubicBezTo>
                  <a:lnTo>
                    <a:pt x="49822" y="23589"/>
                  </a:lnTo>
                  <a:cubicBezTo>
                    <a:pt x="49822" y="10560"/>
                    <a:pt x="39281" y="0"/>
                    <a:pt x="26251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6235380" y="666746"/>
              <a:ext cx="1126557" cy="790321"/>
            </a:xfrm>
            <a:custGeom>
              <a:avLst/>
              <a:gdLst/>
              <a:ahLst/>
              <a:cxnLst/>
              <a:rect l="l" t="t" r="r" b="b"/>
              <a:pathLst>
                <a:path w="52606" h="36905" extrusionOk="0">
                  <a:moveTo>
                    <a:pt x="16199" y="0"/>
                  </a:moveTo>
                  <a:cubicBezTo>
                    <a:pt x="15875" y="0"/>
                    <a:pt x="15553" y="41"/>
                    <a:pt x="15239" y="130"/>
                  </a:cubicBezTo>
                  <a:cubicBezTo>
                    <a:pt x="13291" y="652"/>
                    <a:pt x="12178" y="2792"/>
                    <a:pt x="12160" y="4792"/>
                  </a:cubicBezTo>
                  <a:cubicBezTo>
                    <a:pt x="12160" y="6810"/>
                    <a:pt x="12978" y="8672"/>
                    <a:pt x="13813" y="10498"/>
                  </a:cubicBezTo>
                  <a:cubicBezTo>
                    <a:pt x="12804" y="9037"/>
                    <a:pt x="11760" y="7576"/>
                    <a:pt x="10368" y="6480"/>
                  </a:cubicBezTo>
                  <a:cubicBezTo>
                    <a:pt x="9235" y="5601"/>
                    <a:pt x="7813" y="4988"/>
                    <a:pt x="6394" y="4988"/>
                  </a:cubicBezTo>
                  <a:cubicBezTo>
                    <a:pt x="6071" y="4988"/>
                    <a:pt x="5748" y="5020"/>
                    <a:pt x="5428" y="5088"/>
                  </a:cubicBezTo>
                  <a:cubicBezTo>
                    <a:pt x="4784" y="5210"/>
                    <a:pt x="4210" y="5505"/>
                    <a:pt x="3758" y="5958"/>
                  </a:cubicBezTo>
                  <a:cubicBezTo>
                    <a:pt x="2853" y="6915"/>
                    <a:pt x="2853" y="8393"/>
                    <a:pt x="3062" y="9698"/>
                  </a:cubicBezTo>
                  <a:cubicBezTo>
                    <a:pt x="3375" y="11751"/>
                    <a:pt x="4141" y="13699"/>
                    <a:pt x="5115" y="15543"/>
                  </a:cubicBezTo>
                  <a:cubicBezTo>
                    <a:pt x="4494" y="14515"/>
                    <a:pt x="3454" y="13465"/>
                    <a:pt x="2387" y="13465"/>
                  </a:cubicBezTo>
                  <a:cubicBezTo>
                    <a:pt x="1811" y="13465"/>
                    <a:pt x="1227" y="13771"/>
                    <a:pt x="696" y="14551"/>
                  </a:cubicBezTo>
                  <a:cubicBezTo>
                    <a:pt x="227" y="15247"/>
                    <a:pt x="1" y="16082"/>
                    <a:pt x="1" y="16917"/>
                  </a:cubicBezTo>
                  <a:cubicBezTo>
                    <a:pt x="1" y="19092"/>
                    <a:pt x="662" y="21544"/>
                    <a:pt x="2436" y="22901"/>
                  </a:cubicBezTo>
                  <a:cubicBezTo>
                    <a:pt x="2940" y="23267"/>
                    <a:pt x="3497" y="23562"/>
                    <a:pt x="4106" y="23736"/>
                  </a:cubicBezTo>
                  <a:cubicBezTo>
                    <a:pt x="3236" y="26241"/>
                    <a:pt x="2784" y="28868"/>
                    <a:pt x="2784" y="31512"/>
                  </a:cubicBezTo>
                  <a:lnTo>
                    <a:pt x="2784" y="36905"/>
                  </a:lnTo>
                  <a:cubicBezTo>
                    <a:pt x="2993" y="35565"/>
                    <a:pt x="4419" y="27511"/>
                    <a:pt x="9829" y="23058"/>
                  </a:cubicBezTo>
                  <a:cubicBezTo>
                    <a:pt x="11203" y="22432"/>
                    <a:pt x="12526" y="21684"/>
                    <a:pt x="13778" y="20831"/>
                  </a:cubicBezTo>
                  <a:cubicBezTo>
                    <a:pt x="14736" y="22326"/>
                    <a:pt x="18273" y="25367"/>
                    <a:pt x="21471" y="25367"/>
                  </a:cubicBezTo>
                  <a:cubicBezTo>
                    <a:pt x="21698" y="25367"/>
                    <a:pt x="21923" y="25352"/>
                    <a:pt x="22145" y="25319"/>
                  </a:cubicBezTo>
                  <a:cubicBezTo>
                    <a:pt x="24737" y="24937"/>
                    <a:pt x="26964" y="23301"/>
                    <a:pt x="28982" y="21614"/>
                  </a:cubicBezTo>
                  <a:cubicBezTo>
                    <a:pt x="30982" y="19927"/>
                    <a:pt x="32948" y="18065"/>
                    <a:pt x="35384" y="17074"/>
                  </a:cubicBezTo>
                  <a:cubicBezTo>
                    <a:pt x="36514" y="16621"/>
                    <a:pt x="37836" y="16047"/>
                    <a:pt x="39106" y="15804"/>
                  </a:cubicBezTo>
                  <a:cubicBezTo>
                    <a:pt x="40707" y="16134"/>
                    <a:pt x="42220" y="16830"/>
                    <a:pt x="43507" y="17839"/>
                  </a:cubicBezTo>
                  <a:cubicBezTo>
                    <a:pt x="50274" y="23319"/>
                    <a:pt x="52605" y="34069"/>
                    <a:pt x="52605" y="34069"/>
                  </a:cubicBezTo>
                  <a:lnTo>
                    <a:pt x="52605" y="31512"/>
                  </a:lnTo>
                  <a:cubicBezTo>
                    <a:pt x="52605" y="25285"/>
                    <a:pt x="50153" y="19300"/>
                    <a:pt x="45751" y="14882"/>
                  </a:cubicBezTo>
                  <a:cubicBezTo>
                    <a:pt x="45838" y="14203"/>
                    <a:pt x="45838" y="13490"/>
                    <a:pt x="45856" y="12794"/>
                  </a:cubicBezTo>
                  <a:cubicBezTo>
                    <a:pt x="45891" y="11751"/>
                    <a:pt x="45838" y="10707"/>
                    <a:pt x="45699" y="9680"/>
                  </a:cubicBezTo>
                  <a:cubicBezTo>
                    <a:pt x="45595" y="9002"/>
                    <a:pt x="45421" y="8219"/>
                    <a:pt x="44847" y="7819"/>
                  </a:cubicBezTo>
                  <a:cubicBezTo>
                    <a:pt x="44551" y="7650"/>
                    <a:pt x="44221" y="7561"/>
                    <a:pt x="43893" y="7561"/>
                  </a:cubicBezTo>
                  <a:cubicBezTo>
                    <a:pt x="43816" y="7561"/>
                    <a:pt x="43740" y="7566"/>
                    <a:pt x="43664" y="7576"/>
                  </a:cubicBezTo>
                  <a:cubicBezTo>
                    <a:pt x="43055" y="7593"/>
                    <a:pt x="42498" y="7871"/>
                    <a:pt x="42081" y="8306"/>
                  </a:cubicBezTo>
                  <a:cubicBezTo>
                    <a:pt x="41768" y="8672"/>
                    <a:pt x="41489" y="9211"/>
                    <a:pt x="41524" y="9698"/>
                  </a:cubicBezTo>
                  <a:cubicBezTo>
                    <a:pt x="41263" y="8463"/>
                    <a:pt x="40933" y="7228"/>
                    <a:pt x="40550" y="6027"/>
                  </a:cubicBezTo>
                  <a:cubicBezTo>
                    <a:pt x="40289" y="5210"/>
                    <a:pt x="39976" y="4357"/>
                    <a:pt x="39350" y="3748"/>
                  </a:cubicBezTo>
                  <a:cubicBezTo>
                    <a:pt x="38654" y="3122"/>
                    <a:pt x="37732" y="2774"/>
                    <a:pt x="36793" y="2774"/>
                  </a:cubicBezTo>
                  <a:cubicBezTo>
                    <a:pt x="36749" y="2773"/>
                    <a:pt x="36705" y="2772"/>
                    <a:pt x="36661" y="2772"/>
                  </a:cubicBezTo>
                  <a:cubicBezTo>
                    <a:pt x="35525" y="2772"/>
                    <a:pt x="34430" y="3204"/>
                    <a:pt x="33609" y="3975"/>
                  </a:cubicBezTo>
                  <a:cubicBezTo>
                    <a:pt x="32774" y="4792"/>
                    <a:pt x="32009" y="6132"/>
                    <a:pt x="32218" y="7280"/>
                  </a:cubicBezTo>
                  <a:cubicBezTo>
                    <a:pt x="31939" y="5871"/>
                    <a:pt x="31504" y="4514"/>
                    <a:pt x="30965" y="3192"/>
                  </a:cubicBezTo>
                  <a:cubicBezTo>
                    <a:pt x="30774" y="2687"/>
                    <a:pt x="30513" y="2218"/>
                    <a:pt x="30165" y="1800"/>
                  </a:cubicBezTo>
                  <a:cubicBezTo>
                    <a:pt x="29747" y="1348"/>
                    <a:pt x="29278" y="965"/>
                    <a:pt x="28756" y="652"/>
                  </a:cubicBezTo>
                  <a:cubicBezTo>
                    <a:pt x="28164" y="339"/>
                    <a:pt x="27521" y="165"/>
                    <a:pt x="26860" y="113"/>
                  </a:cubicBezTo>
                  <a:cubicBezTo>
                    <a:pt x="26828" y="112"/>
                    <a:pt x="26797" y="111"/>
                    <a:pt x="26765" y="111"/>
                  </a:cubicBezTo>
                  <a:cubicBezTo>
                    <a:pt x="26172" y="111"/>
                    <a:pt x="25597" y="267"/>
                    <a:pt x="25068" y="548"/>
                  </a:cubicBezTo>
                  <a:cubicBezTo>
                    <a:pt x="24529" y="826"/>
                    <a:pt x="24076" y="1226"/>
                    <a:pt x="23728" y="1748"/>
                  </a:cubicBezTo>
                  <a:cubicBezTo>
                    <a:pt x="22911" y="3087"/>
                    <a:pt x="23398" y="4810"/>
                    <a:pt x="23293" y="6393"/>
                  </a:cubicBezTo>
                  <a:cubicBezTo>
                    <a:pt x="22702" y="5332"/>
                    <a:pt x="22024" y="4305"/>
                    <a:pt x="21276" y="3331"/>
                  </a:cubicBezTo>
                  <a:cubicBezTo>
                    <a:pt x="20545" y="2357"/>
                    <a:pt x="19745" y="1417"/>
                    <a:pt x="18718" y="774"/>
                  </a:cubicBezTo>
                  <a:cubicBezTo>
                    <a:pt x="17968" y="303"/>
                    <a:pt x="17079" y="0"/>
                    <a:pt x="1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6325922" y="1612775"/>
              <a:ext cx="300602" cy="388575"/>
            </a:xfrm>
            <a:custGeom>
              <a:avLst/>
              <a:gdLst/>
              <a:ahLst/>
              <a:cxnLst/>
              <a:rect l="l" t="t" r="r" b="b"/>
              <a:pathLst>
                <a:path w="14037" h="18145" extrusionOk="0">
                  <a:moveTo>
                    <a:pt x="137" y="0"/>
                  </a:moveTo>
                  <a:cubicBezTo>
                    <a:pt x="75" y="0"/>
                    <a:pt x="1" y="49"/>
                    <a:pt x="35" y="105"/>
                  </a:cubicBezTo>
                  <a:cubicBezTo>
                    <a:pt x="2731" y="7376"/>
                    <a:pt x="7549" y="13656"/>
                    <a:pt x="13882" y="18127"/>
                  </a:cubicBezTo>
                  <a:cubicBezTo>
                    <a:pt x="13895" y="18140"/>
                    <a:pt x="13909" y="18143"/>
                    <a:pt x="13922" y="18144"/>
                  </a:cubicBezTo>
                  <a:lnTo>
                    <a:pt x="13922" y="18144"/>
                  </a:lnTo>
                  <a:cubicBezTo>
                    <a:pt x="14005" y="18139"/>
                    <a:pt x="14036" y="18039"/>
                    <a:pt x="13969" y="17988"/>
                  </a:cubicBezTo>
                  <a:cubicBezTo>
                    <a:pt x="7671" y="13534"/>
                    <a:pt x="2870" y="7272"/>
                    <a:pt x="208" y="53"/>
                  </a:cubicBezTo>
                  <a:cubicBezTo>
                    <a:pt x="202" y="15"/>
                    <a:pt x="172" y="0"/>
                    <a:pt x="137" y="0"/>
                  </a:cubicBezTo>
                  <a:close/>
                  <a:moveTo>
                    <a:pt x="13922" y="18144"/>
                  </a:moveTo>
                  <a:lnTo>
                    <a:pt x="13922" y="18144"/>
                  </a:lnTo>
                  <a:cubicBezTo>
                    <a:pt x="13920" y="18144"/>
                    <a:pt x="13918" y="18144"/>
                    <a:pt x="13916" y="18144"/>
                  </a:cubicBezTo>
                  <a:lnTo>
                    <a:pt x="13934" y="18144"/>
                  </a:lnTo>
                  <a:cubicBezTo>
                    <a:pt x="13930" y="18144"/>
                    <a:pt x="13926" y="18144"/>
                    <a:pt x="13922" y="18144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6549045" y="1503623"/>
              <a:ext cx="30581" cy="151640"/>
            </a:xfrm>
            <a:custGeom>
              <a:avLst/>
              <a:gdLst/>
              <a:ahLst/>
              <a:cxnLst/>
              <a:rect l="l" t="t" r="r" b="b"/>
              <a:pathLst>
                <a:path w="1428" h="7081" extrusionOk="0">
                  <a:moveTo>
                    <a:pt x="714" y="0"/>
                  </a:moveTo>
                  <a:cubicBezTo>
                    <a:pt x="314" y="0"/>
                    <a:pt x="1" y="1583"/>
                    <a:pt x="1" y="3532"/>
                  </a:cubicBezTo>
                  <a:cubicBezTo>
                    <a:pt x="1" y="5497"/>
                    <a:pt x="314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6492424" y="1354703"/>
              <a:ext cx="135621" cy="87844"/>
            </a:xfrm>
            <a:custGeom>
              <a:avLst/>
              <a:gdLst/>
              <a:ahLst/>
              <a:cxnLst/>
              <a:rect l="l" t="t" r="r" b="b"/>
              <a:pathLst>
                <a:path w="6333" h="4102" extrusionOk="0">
                  <a:moveTo>
                    <a:pt x="4386" y="0"/>
                  </a:moveTo>
                  <a:cubicBezTo>
                    <a:pt x="3782" y="0"/>
                    <a:pt x="3193" y="109"/>
                    <a:pt x="2627" y="327"/>
                  </a:cubicBezTo>
                  <a:cubicBezTo>
                    <a:pt x="1740" y="605"/>
                    <a:pt x="836" y="1040"/>
                    <a:pt x="383" y="1857"/>
                  </a:cubicBezTo>
                  <a:cubicBezTo>
                    <a:pt x="1" y="2518"/>
                    <a:pt x="35" y="3336"/>
                    <a:pt x="53" y="4101"/>
                  </a:cubicBezTo>
                  <a:cubicBezTo>
                    <a:pt x="1671" y="2362"/>
                    <a:pt x="3949" y="1353"/>
                    <a:pt x="6333" y="1353"/>
                  </a:cubicBezTo>
                  <a:cubicBezTo>
                    <a:pt x="6020" y="709"/>
                    <a:pt x="5463" y="100"/>
                    <a:pt x="4750" y="13"/>
                  </a:cubicBezTo>
                  <a:cubicBezTo>
                    <a:pt x="4628" y="5"/>
                    <a:pt x="4507" y="0"/>
                    <a:pt x="4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6468589" y="1673401"/>
              <a:ext cx="55208" cy="46299"/>
            </a:xfrm>
            <a:custGeom>
              <a:avLst/>
              <a:gdLst/>
              <a:ahLst/>
              <a:cxnLst/>
              <a:rect l="l" t="t" r="r" b="b"/>
              <a:pathLst>
                <a:path w="2578" h="2162" extrusionOk="0">
                  <a:moveTo>
                    <a:pt x="2409" y="0"/>
                  </a:moveTo>
                  <a:cubicBezTo>
                    <a:pt x="2382" y="0"/>
                    <a:pt x="2355" y="12"/>
                    <a:pt x="2331" y="40"/>
                  </a:cubicBezTo>
                  <a:lnTo>
                    <a:pt x="70" y="1971"/>
                  </a:lnTo>
                  <a:cubicBezTo>
                    <a:pt x="0" y="2023"/>
                    <a:pt x="35" y="2162"/>
                    <a:pt x="139" y="2162"/>
                  </a:cubicBezTo>
                  <a:cubicBezTo>
                    <a:pt x="174" y="2162"/>
                    <a:pt x="192" y="2145"/>
                    <a:pt x="209" y="2127"/>
                  </a:cubicBezTo>
                  <a:lnTo>
                    <a:pt x="2471" y="214"/>
                  </a:lnTo>
                  <a:cubicBezTo>
                    <a:pt x="2578" y="133"/>
                    <a:pt x="2499" y="0"/>
                    <a:pt x="2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6492060" y="1678990"/>
              <a:ext cx="55294" cy="46685"/>
            </a:xfrm>
            <a:custGeom>
              <a:avLst/>
              <a:gdLst/>
              <a:ahLst/>
              <a:cxnLst/>
              <a:rect l="l" t="t" r="r" b="b"/>
              <a:pathLst>
                <a:path w="2582" h="2180" extrusionOk="0">
                  <a:moveTo>
                    <a:pt x="2417" y="0"/>
                  </a:moveTo>
                  <a:cubicBezTo>
                    <a:pt x="2389" y="0"/>
                    <a:pt x="2359" y="12"/>
                    <a:pt x="2331" y="40"/>
                  </a:cubicBezTo>
                  <a:lnTo>
                    <a:pt x="87" y="1988"/>
                  </a:lnTo>
                  <a:cubicBezTo>
                    <a:pt x="0" y="2058"/>
                    <a:pt x="52" y="2179"/>
                    <a:pt x="157" y="2179"/>
                  </a:cubicBezTo>
                  <a:cubicBezTo>
                    <a:pt x="174" y="2179"/>
                    <a:pt x="209" y="2179"/>
                    <a:pt x="226" y="2162"/>
                  </a:cubicBezTo>
                  <a:lnTo>
                    <a:pt x="2488" y="196"/>
                  </a:lnTo>
                  <a:cubicBezTo>
                    <a:pt x="2582" y="129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6490946" y="1687171"/>
              <a:ext cx="74203" cy="63838"/>
            </a:xfrm>
            <a:custGeom>
              <a:avLst/>
              <a:gdLst/>
              <a:ahLst/>
              <a:cxnLst/>
              <a:rect l="l" t="t" r="r" b="b"/>
              <a:pathLst>
                <a:path w="3465" h="2981" extrusionOk="0">
                  <a:moveTo>
                    <a:pt x="3297" y="1"/>
                  </a:moveTo>
                  <a:cubicBezTo>
                    <a:pt x="3270" y="1"/>
                    <a:pt x="3242" y="12"/>
                    <a:pt x="3218" y="40"/>
                  </a:cubicBezTo>
                  <a:lnTo>
                    <a:pt x="70" y="2771"/>
                  </a:lnTo>
                  <a:cubicBezTo>
                    <a:pt x="0" y="2841"/>
                    <a:pt x="52" y="2963"/>
                    <a:pt x="157" y="2980"/>
                  </a:cubicBezTo>
                  <a:cubicBezTo>
                    <a:pt x="174" y="2963"/>
                    <a:pt x="191" y="2963"/>
                    <a:pt x="226" y="2945"/>
                  </a:cubicBezTo>
                  <a:lnTo>
                    <a:pt x="3357" y="197"/>
                  </a:lnTo>
                  <a:cubicBezTo>
                    <a:pt x="3465" y="130"/>
                    <a:pt x="3386" y="1"/>
                    <a:pt x="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6522234" y="1681753"/>
              <a:ext cx="72918" cy="65530"/>
            </a:xfrm>
            <a:custGeom>
              <a:avLst/>
              <a:gdLst/>
              <a:ahLst/>
              <a:cxnLst/>
              <a:rect l="l" t="t" r="r" b="b"/>
              <a:pathLst>
                <a:path w="3405" h="3060" extrusionOk="0">
                  <a:moveTo>
                    <a:pt x="3238" y="0"/>
                  </a:moveTo>
                  <a:cubicBezTo>
                    <a:pt x="3214" y="0"/>
                    <a:pt x="3189" y="10"/>
                    <a:pt x="3166" y="32"/>
                  </a:cubicBezTo>
                  <a:lnTo>
                    <a:pt x="87" y="2868"/>
                  </a:lnTo>
                  <a:cubicBezTo>
                    <a:pt x="0" y="2937"/>
                    <a:pt x="52" y="3059"/>
                    <a:pt x="157" y="3059"/>
                  </a:cubicBezTo>
                  <a:cubicBezTo>
                    <a:pt x="192" y="3059"/>
                    <a:pt x="209" y="3042"/>
                    <a:pt x="244" y="3024"/>
                  </a:cubicBezTo>
                  <a:lnTo>
                    <a:pt x="3323" y="206"/>
                  </a:lnTo>
                  <a:cubicBezTo>
                    <a:pt x="3405" y="125"/>
                    <a:pt x="3326" y="0"/>
                    <a:pt x="3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6554270" y="1705866"/>
              <a:ext cx="38783" cy="36191"/>
            </a:xfrm>
            <a:custGeom>
              <a:avLst/>
              <a:gdLst/>
              <a:ahLst/>
              <a:cxnLst/>
              <a:rect l="l" t="t" r="r" b="b"/>
              <a:pathLst>
                <a:path w="1811" h="1690" extrusionOk="0">
                  <a:moveTo>
                    <a:pt x="1660" y="1"/>
                  </a:moveTo>
                  <a:cubicBezTo>
                    <a:pt x="1641" y="1"/>
                    <a:pt x="1620" y="7"/>
                    <a:pt x="1601" y="20"/>
                  </a:cubicBezTo>
                  <a:cubicBezTo>
                    <a:pt x="1079" y="489"/>
                    <a:pt x="557" y="994"/>
                    <a:pt x="70" y="1498"/>
                  </a:cubicBezTo>
                  <a:cubicBezTo>
                    <a:pt x="0" y="1568"/>
                    <a:pt x="53" y="1690"/>
                    <a:pt x="157" y="1690"/>
                  </a:cubicBezTo>
                  <a:cubicBezTo>
                    <a:pt x="174" y="1690"/>
                    <a:pt x="209" y="1672"/>
                    <a:pt x="226" y="1655"/>
                  </a:cubicBezTo>
                  <a:cubicBezTo>
                    <a:pt x="714" y="1150"/>
                    <a:pt x="1218" y="646"/>
                    <a:pt x="1740" y="176"/>
                  </a:cubicBezTo>
                  <a:cubicBezTo>
                    <a:pt x="1810" y="106"/>
                    <a:pt x="1744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7030369" y="1612668"/>
              <a:ext cx="300645" cy="388682"/>
            </a:xfrm>
            <a:custGeom>
              <a:avLst/>
              <a:gdLst/>
              <a:ahLst/>
              <a:cxnLst/>
              <a:rect l="l" t="t" r="r" b="b"/>
              <a:pathLst>
                <a:path w="14039" h="18150" extrusionOk="0">
                  <a:moveTo>
                    <a:pt x="13905" y="0"/>
                  </a:moveTo>
                  <a:cubicBezTo>
                    <a:pt x="13877" y="0"/>
                    <a:pt x="13853" y="12"/>
                    <a:pt x="13847" y="40"/>
                  </a:cubicBezTo>
                  <a:cubicBezTo>
                    <a:pt x="11168" y="7277"/>
                    <a:pt x="6367" y="13539"/>
                    <a:pt x="70" y="17993"/>
                  </a:cubicBezTo>
                  <a:cubicBezTo>
                    <a:pt x="0" y="18045"/>
                    <a:pt x="35" y="18149"/>
                    <a:pt x="122" y="18149"/>
                  </a:cubicBezTo>
                  <a:cubicBezTo>
                    <a:pt x="139" y="18149"/>
                    <a:pt x="157" y="18149"/>
                    <a:pt x="174" y="18132"/>
                  </a:cubicBezTo>
                  <a:cubicBezTo>
                    <a:pt x="6489" y="13661"/>
                    <a:pt x="11325" y="7381"/>
                    <a:pt x="14004" y="110"/>
                  </a:cubicBezTo>
                  <a:cubicBezTo>
                    <a:pt x="14039" y="51"/>
                    <a:pt x="13963" y="0"/>
                    <a:pt x="13905" y="0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7083264" y="1503623"/>
              <a:ext cx="30559" cy="151640"/>
            </a:xfrm>
            <a:custGeom>
              <a:avLst/>
              <a:gdLst/>
              <a:ahLst/>
              <a:cxnLst/>
              <a:rect l="l" t="t" r="r" b="b"/>
              <a:pathLst>
                <a:path w="1427" h="7081" extrusionOk="0">
                  <a:moveTo>
                    <a:pt x="714" y="0"/>
                  </a:moveTo>
                  <a:cubicBezTo>
                    <a:pt x="331" y="0"/>
                    <a:pt x="0" y="1583"/>
                    <a:pt x="0" y="3532"/>
                  </a:cubicBezTo>
                  <a:cubicBezTo>
                    <a:pt x="0" y="5497"/>
                    <a:pt x="331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7028870" y="1354703"/>
              <a:ext cx="135621" cy="87844"/>
            </a:xfrm>
            <a:custGeom>
              <a:avLst/>
              <a:gdLst/>
              <a:ahLst/>
              <a:cxnLst/>
              <a:rect l="l" t="t" r="r" b="b"/>
              <a:pathLst>
                <a:path w="6333" h="4102" extrusionOk="0">
                  <a:moveTo>
                    <a:pt x="1957" y="0"/>
                  </a:moveTo>
                  <a:cubicBezTo>
                    <a:pt x="1839" y="0"/>
                    <a:pt x="1720" y="5"/>
                    <a:pt x="1601" y="13"/>
                  </a:cubicBezTo>
                  <a:cubicBezTo>
                    <a:pt x="888" y="100"/>
                    <a:pt x="314" y="709"/>
                    <a:pt x="1" y="1353"/>
                  </a:cubicBezTo>
                  <a:cubicBezTo>
                    <a:pt x="2384" y="1353"/>
                    <a:pt x="4663" y="2362"/>
                    <a:pt x="6280" y="4101"/>
                  </a:cubicBezTo>
                  <a:cubicBezTo>
                    <a:pt x="6298" y="3336"/>
                    <a:pt x="6333" y="2518"/>
                    <a:pt x="5967" y="1857"/>
                  </a:cubicBezTo>
                  <a:cubicBezTo>
                    <a:pt x="5515" y="1040"/>
                    <a:pt x="4593" y="605"/>
                    <a:pt x="3706" y="327"/>
                  </a:cubicBezTo>
                  <a:cubicBezTo>
                    <a:pt x="3140" y="109"/>
                    <a:pt x="2551" y="0"/>
                    <a:pt x="1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7139071" y="1673401"/>
              <a:ext cx="55229" cy="46299"/>
            </a:xfrm>
            <a:custGeom>
              <a:avLst/>
              <a:gdLst/>
              <a:ahLst/>
              <a:cxnLst/>
              <a:rect l="l" t="t" r="r" b="b"/>
              <a:pathLst>
                <a:path w="2579" h="2162" extrusionOk="0">
                  <a:moveTo>
                    <a:pt x="170" y="0"/>
                  </a:moveTo>
                  <a:cubicBezTo>
                    <a:pt x="80" y="0"/>
                    <a:pt x="1" y="133"/>
                    <a:pt x="108" y="214"/>
                  </a:cubicBezTo>
                  <a:lnTo>
                    <a:pt x="2370" y="2127"/>
                  </a:lnTo>
                  <a:cubicBezTo>
                    <a:pt x="2387" y="2145"/>
                    <a:pt x="2404" y="2162"/>
                    <a:pt x="2439" y="2162"/>
                  </a:cubicBezTo>
                  <a:cubicBezTo>
                    <a:pt x="2543" y="2162"/>
                    <a:pt x="2578" y="2023"/>
                    <a:pt x="2509" y="1971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7115600" y="1678990"/>
              <a:ext cx="55229" cy="46685"/>
            </a:xfrm>
            <a:custGeom>
              <a:avLst/>
              <a:gdLst/>
              <a:ahLst/>
              <a:cxnLst/>
              <a:rect l="l" t="t" r="r" b="b"/>
              <a:pathLst>
                <a:path w="2579" h="2180" extrusionOk="0">
                  <a:moveTo>
                    <a:pt x="169" y="0"/>
                  </a:moveTo>
                  <a:cubicBezTo>
                    <a:pt x="80" y="0"/>
                    <a:pt x="1" y="129"/>
                    <a:pt x="108" y="196"/>
                  </a:cubicBezTo>
                  <a:lnTo>
                    <a:pt x="2352" y="2162"/>
                  </a:lnTo>
                  <a:cubicBezTo>
                    <a:pt x="2387" y="2179"/>
                    <a:pt x="2404" y="2179"/>
                    <a:pt x="2439" y="2179"/>
                  </a:cubicBezTo>
                  <a:cubicBezTo>
                    <a:pt x="2526" y="2179"/>
                    <a:pt x="2578" y="2058"/>
                    <a:pt x="2509" y="1988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7097719" y="1687171"/>
              <a:ext cx="74588" cy="63838"/>
            </a:xfrm>
            <a:custGeom>
              <a:avLst/>
              <a:gdLst/>
              <a:ahLst/>
              <a:cxnLst/>
              <a:rect l="l" t="t" r="r" b="b"/>
              <a:pathLst>
                <a:path w="3483" h="2981" extrusionOk="0">
                  <a:moveTo>
                    <a:pt x="169" y="1"/>
                  </a:moveTo>
                  <a:cubicBezTo>
                    <a:pt x="80" y="1"/>
                    <a:pt x="1" y="130"/>
                    <a:pt x="108" y="197"/>
                  </a:cubicBezTo>
                  <a:lnTo>
                    <a:pt x="3257" y="2945"/>
                  </a:lnTo>
                  <a:cubicBezTo>
                    <a:pt x="3274" y="2963"/>
                    <a:pt x="3292" y="2980"/>
                    <a:pt x="3326" y="2980"/>
                  </a:cubicBezTo>
                  <a:lnTo>
                    <a:pt x="3326" y="2963"/>
                  </a:lnTo>
                  <a:cubicBezTo>
                    <a:pt x="3431" y="2963"/>
                    <a:pt x="3483" y="2841"/>
                    <a:pt x="3396" y="2771"/>
                  </a:cubicBezTo>
                  <a:lnTo>
                    <a:pt x="247" y="40"/>
                  </a:lnTo>
                  <a:cubicBezTo>
                    <a:pt x="223" y="12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7068059" y="1681903"/>
              <a:ext cx="72597" cy="65380"/>
            </a:xfrm>
            <a:custGeom>
              <a:avLst/>
              <a:gdLst/>
              <a:ahLst/>
              <a:cxnLst/>
              <a:rect l="l" t="t" r="r" b="b"/>
              <a:pathLst>
                <a:path w="3390" h="3053" extrusionOk="0">
                  <a:moveTo>
                    <a:pt x="157" y="0"/>
                  </a:moveTo>
                  <a:cubicBezTo>
                    <a:pt x="72" y="0"/>
                    <a:pt x="1" y="116"/>
                    <a:pt x="84" y="199"/>
                  </a:cubicBezTo>
                  <a:lnTo>
                    <a:pt x="3163" y="3017"/>
                  </a:lnTo>
                  <a:cubicBezTo>
                    <a:pt x="3181" y="3035"/>
                    <a:pt x="3198" y="3052"/>
                    <a:pt x="3233" y="3052"/>
                  </a:cubicBezTo>
                  <a:cubicBezTo>
                    <a:pt x="3337" y="3052"/>
                    <a:pt x="3389" y="2930"/>
                    <a:pt x="3302" y="2861"/>
                  </a:cubicBezTo>
                  <a:lnTo>
                    <a:pt x="223" y="25"/>
                  </a:lnTo>
                  <a:cubicBezTo>
                    <a:pt x="202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7068659" y="1705438"/>
              <a:ext cx="39532" cy="36620"/>
            </a:xfrm>
            <a:custGeom>
              <a:avLst/>
              <a:gdLst/>
              <a:ahLst/>
              <a:cxnLst/>
              <a:rect l="l" t="t" r="r" b="b"/>
              <a:pathLst>
                <a:path w="1846" h="1710" extrusionOk="0">
                  <a:moveTo>
                    <a:pt x="178" y="1"/>
                  </a:moveTo>
                  <a:cubicBezTo>
                    <a:pt x="80" y="1"/>
                    <a:pt x="1" y="133"/>
                    <a:pt x="108" y="214"/>
                  </a:cubicBezTo>
                  <a:cubicBezTo>
                    <a:pt x="648" y="666"/>
                    <a:pt x="1152" y="1170"/>
                    <a:pt x="1639" y="1675"/>
                  </a:cubicBezTo>
                  <a:cubicBezTo>
                    <a:pt x="1655" y="1691"/>
                    <a:pt x="1684" y="1706"/>
                    <a:pt x="1703" y="1709"/>
                  </a:cubicBezTo>
                  <a:lnTo>
                    <a:pt x="1703" y="1709"/>
                  </a:lnTo>
                  <a:cubicBezTo>
                    <a:pt x="1799" y="1701"/>
                    <a:pt x="1845" y="1585"/>
                    <a:pt x="1778" y="1518"/>
                  </a:cubicBezTo>
                  <a:cubicBezTo>
                    <a:pt x="1309" y="1014"/>
                    <a:pt x="787" y="509"/>
                    <a:pt x="265" y="40"/>
                  </a:cubicBezTo>
                  <a:cubicBezTo>
                    <a:pt x="237" y="12"/>
                    <a:pt x="207" y="1"/>
                    <a:pt x="178" y="1"/>
                  </a:cubicBezTo>
                  <a:close/>
                  <a:moveTo>
                    <a:pt x="1703" y="1709"/>
                  </a:moveTo>
                  <a:cubicBezTo>
                    <a:pt x="1699" y="1710"/>
                    <a:pt x="1695" y="1710"/>
                    <a:pt x="1691" y="1710"/>
                  </a:cubicBezTo>
                  <a:lnTo>
                    <a:pt x="1709" y="1710"/>
                  </a:lnTo>
                  <a:cubicBezTo>
                    <a:pt x="1707" y="1710"/>
                    <a:pt x="1705" y="1710"/>
                    <a:pt x="1703" y="1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6278595" y="1241439"/>
              <a:ext cx="1098975" cy="103499"/>
            </a:xfrm>
            <a:custGeom>
              <a:avLst/>
              <a:gdLst/>
              <a:ahLst/>
              <a:cxnLst/>
              <a:rect l="l" t="t" r="r" b="b"/>
              <a:pathLst>
                <a:path w="51318" h="4833" extrusionOk="0">
                  <a:moveTo>
                    <a:pt x="27638" y="1"/>
                  </a:moveTo>
                  <a:cubicBezTo>
                    <a:pt x="12958" y="1"/>
                    <a:pt x="905" y="2119"/>
                    <a:pt x="905" y="2119"/>
                  </a:cubicBezTo>
                  <a:lnTo>
                    <a:pt x="0" y="4833"/>
                  </a:lnTo>
                  <a:cubicBezTo>
                    <a:pt x="0" y="4833"/>
                    <a:pt x="13314" y="2761"/>
                    <a:pt x="28519" y="2761"/>
                  </a:cubicBezTo>
                  <a:cubicBezTo>
                    <a:pt x="36122" y="2761"/>
                    <a:pt x="44197" y="3279"/>
                    <a:pt x="51318" y="4833"/>
                  </a:cubicBezTo>
                  <a:lnTo>
                    <a:pt x="50448" y="2119"/>
                  </a:lnTo>
                  <a:cubicBezTo>
                    <a:pt x="42974" y="530"/>
                    <a:pt x="34978" y="1"/>
                    <a:pt x="27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6614982" y="1488268"/>
              <a:ext cx="262291" cy="208775"/>
            </a:xfrm>
            <a:custGeom>
              <a:avLst/>
              <a:gdLst/>
              <a:ahLst/>
              <a:cxnLst/>
              <a:rect l="l" t="t" r="r" b="b"/>
              <a:pathLst>
                <a:path w="12248" h="9749" extrusionOk="0">
                  <a:moveTo>
                    <a:pt x="9970" y="0"/>
                  </a:moveTo>
                  <a:cubicBezTo>
                    <a:pt x="5723" y="0"/>
                    <a:pt x="7572" y="7669"/>
                    <a:pt x="1" y="9746"/>
                  </a:cubicBezTo>
                  <a:cubicBezTo>
                    <a:pt x="1" y="9746"/>
                    <a:pt x="51" y="9748"/>
                    <a:pt x="142" y="9748"/>
                  </a:cubicBezTo>
                  <a:cubicBezTo>
                    <a:pt x="902" y="9748"/>
                    <a:pt x="4536" y="9596"/>
                    <a:pt x="6229" y="6754"/>
                  </a:cubicBezTo>
                  <a:cubicBezTo>
                    <a:pt x="7829" y="4066"/>
                    <a:pt x="9306" y="932"/>
                    <a:pt x="11172" y="932"/>
                  </a:cubicBezTo>
                  <a:cubicBezTo>
                    <a:pt x="11516" y="932"/>
                    <a:pt x="11874" y="1038"/>
                    <a:pt x="12247" y="1274"/>
                  </a:cubicBezTo>
                  <a:cubicBezTo>
                    <a:pt x="11830" y="491"/>
                    <a:pt x="11030" y="4"/>
                    <a:pt x="10143" y="4"/>
                  </a:cubicBezTo>
                  <a:cubicBezTo>
                    <a:pt x="10084" y="1"/>
                    <a:pt x="10026" y="0"/>
                    <a:pt x="9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6781505" y="1490945"/>
              <a:ext cx="29446" cy="20901"/>
            </a:xfrm>
            <a:custGeom>
              <a:avLst/>
              <a:gdLst/>
              <a:ahLst/>
              <a:cxnLst/>
              <a:rect l="l" t="t" r="r" b="b"/>
              <a:pathLst>
                <a:path w="1375" h="976" extrusionOk="0">
                  <a:moveTo>
                    <a:pt x="1" y="975"/>
                  </a:moveTo>
                  <a:lnTo>
                    <a:pt x="1375" y="1"/>
                  </a:lnTo>
                  <a:cubicBezTo>
                    <a:pt x="818" y="158"/>
                    <a:pt x="349" y="505"/>
                    <a:pt x="1" y="9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6227927" y="1347088"/>
              <a:ext cx="1237187" cy="381872"/>
            </a:xfrm>
            <a:custGeom>
              <a:avLst/>
              <a:gdLst/>
              <a:ahLst/>
              <a:cxnLst/>
              <a:rect l="l" t="t" r="r" b="b"/>
              <a:pathLst>
                <a:path w="57772" h="17832" fill="none" extrusionOk="0">
                  <a:moveTo>
                    <a:pt x="53684" y="1"/>
                  </a:moveTo>
                  <a:cubicBezTo>
                    <a:pt x="53684" y="1"/>
                    <a:pt x="57772" y="16388"/>
                    <a:pt x="42759" y="17101"/>
                  </a:cubicBezTo>
                  <a:cubicBezTo>
                    <a:pt x="27729" y="17831"/>
                    <a:pt x="33453" y="6959"/>
                    <a:pt x="28217" y="6715"/>
                  </a:cubicBezTo>
                  <a:cubicBezTo>
                    <a:pt x="22980" y="6455"/>
                    <a:pt x="26616" y="17223"/>
                    <a:pt x="13308" y="16962"/>
                  </a:cubicBezTo>
                  <a:cubicBezTo>
                    <a:pt x="1" y="16718"/>
                    <a:pt x="2384" y="1"/>
                    <a:pt x="2384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6787480" y="2150142"/>
              <a:ext cx="114163" cy="70627"/>
            </a:xfrm>
            <a:custGeom>
              <a:avLst/>
              <a:gdLst/>
              <a:ahLst/>
              <a:cxnLst/>
              <a:rect l="l" t="t" r="r" b="b"/>
              <a:pathLst>
                <a:path w="5331" h="3298" extrusionOk="0">
                  <a:moveTo>
                    <a:pt x="5214" y="1"/>
                  </a:moveTo>
                  <a:cubicBezTo>
                    <a:pt x="5205" y="1"/>
                    <a:pt x="5194" y="3"/>
                    <a:pt x="5184" y="10"/>
                  </a:cubicBezTo>
                  <a:cubicBezTo>
                    <a:pt x="3444" y="636"/>
                    <a:pt x="1270" y="1419"/>
                    <a:pt x="35" y="3158"/>
                  </a:cubicBezTo>
                  <a:cubicBezTo>
                    <a:pt x="0" y="3228"/>
                    <a:pt x="35" y="3297"/>
                    <a:pt x="104" y="3297"/>
                  </a:cubicBezTo>
                  <a:cubicBezTo>
                    <a:pt x="139" y="3297"/>
                    <a:pt x="174" y="3280"/>
                    <a:pt x="191" y="3263"/>
                  </a:cubicBezTo>
                  <a:cubicBezTo>
                    <a:pt x="1287" y="1697"/>
                    <a:pt x="3131" y="932"/>
                    <a:pt x="5254" y="166"/>
                  </a:cubicBezTo>
                  <a:cubicBezTo>
                    <a:pt x="5330" y="151"/>
                    <a:pt x="5285" y="1"/>
                    <a:pt x="5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6828832" y="2182735"/>
              <a:ext cx="47691" cy="24991"/>
            </a:xfrm>
            <a:custGeom>
              <a:avLst/>
              <a:gdLst/>
              <a:ahLst/>
              <a:cxnLst/>
              <a:rect l="l" t="t" r="r" b="b"/>
              <a:pathLst>
                <a:path w="2227" h="1167" extrusionOk="0">
                  <a:moveTo>
                    <a:pt x="2122" y="1"/>
                  </a:moveTo>
                  <a:cubicBezTo>
                    <a:pt x="1357" y="140"/>
                    <a:pt x="644" y="488"/>
                    <a:pt x="70" y="1027"/>
                  </a:cubicBezTo>
                  <a:cubicBezTo>
                    <a:pt x="0" y="1080"/>
                    <a:pt x="52" y="1166"/>
                    <a:pt x="122" y="1166"/>
                  </a:cubicBezTo>
                  <a:cubicBezTo>
                    <a:pt x="157" y="1166"/>
                    <a:pt x="174" y="1166"/>
                    <a:pt x="191" y="1149"/>
                  </a:cubicBezTo>
                  <a:cubicBezTo>
                    <a:pt x="731" y="645"/>
                    <a:pt x="1409" y="314"/>
                    <a:pt x="2140" y="175"/>
                  </a:cubicBezTo>
                  <a:cubicBezTo>
                    <a:pt x="2192" y="175"/>
                    <a:pt x="2227" y="123"/>
                    <a:pt x="2227" y="71"/>
                  </a:cubicBezTo>
                  <a:cubicBezTo>
                    <a:pt x="2209" y="36"/>
                    <a:pt x="2157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6684281" y="1842986"/>
              <a:ext cx="192242" cy="235137"/>
            </a:xfrm>
            <a:custGeom>
              <a:avLst/>
              <a:gdLst/>
              <a:ahLst/>
              <a:cxnLst/>
              <a:rect l="l" t="t" r="r" b="b"/>
              <a:pathLst>
                <a:path w="8977" h="10980" extrusionOk="0">
                  <a:moveTo>
                    <a:pt x="8281" y="1"/>
                  </a:moveTo>
                  <a:lnTo>
                    <a:pt x="8281" y="1"/>
                  </a:lnTo>
                  <a:cubicBezTo>
                    <a:pt x="8281" y="1"/>
                    <a:pt x="3810" y="819"/>
                    <a:pt x="1792" y="2784"/>
                  </a:cubicBezTo>
                  <a:cubicBezTo>
                    <a:pt x="1792" y="2784"/>
                    <a:pt x="0" y="3915"/>
                    <a:pt x="314" y="7307"/>
                  </a:cubicBezTo>
                  <a:cubicBezTo>
                    <a:pt x="547" y="9849"/>
                    <a:pt x="2907" y="10979"/>
                    <a:pt x="4965" y="10979"/>
                  </a:cubicBezTo>
                  <a:cubicBezTo>
                    <a:pt x="5668" y="10979"/>
                    <a:pt x="6336" y="10847"/>
                    <a:pt x="6872" y="10595"/>
                  </a:cubicBezTo>
                  <a:cubicBezTo>
                    <a:pt x="8977" y="9603"/>
                    <a:pt x="8281" y="1"/>
                    <a:pt x="8281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6690234" y="1964816"/>
              <a:ext cx="171020" cy="113307"/>
            </a:xfrm>
            <a:custGeom>
              <a:avLst/>
              <a:gdLst/>
              <a:ahLst/>
              <a:cxnLst/>
              <a:rect l="l" t="t" r="r" b="b"/>
              <a:pathLst>
                <a:path w="7986" h="5291" extrusionOk="0">
                  <a:moveTo>
                    <a:pt x="5008" y="0"/>
                  </a:moveTo>
                  <a:cubicBezTo>
                    <a:pt x="3302" y="0"/>
                    <a:pt x="1425" y="475"/>
                    <a:pt x="1" y="1114"/>
                  </a:cubicBezTo>
                  <a:cubicBezTo>
                    <a:pt x="1" y="1288"/>
                    <a:pt x="18" y="1444"/>
                    <a:pt x="36" y="1618"/>
                  </a:cubicBezTo>
                  <a:cubicBezTo>
                    <a:pt x="269" y="4160"/>
                    <a:pt x="2629" y="5290"/>
                    <a:pt x="4687" y="5290"/>
                  </a:cubicBezTo>
                  <a:cubicBezTo>
                    <a:pt x="5390" y="5290"/>
                    <a:pt x="6058" y="5158"/>
                    <a:pt x="6594" y="4906"/>
                  </a:cubicBezTo>
                  <a:cubicBezTo>
                    <a:pt x="7429" y="4506"/>
                    <a:pt x="7829" y="2714"/>
                    <a:pt x="7985" y="714"/>
                  </a:cubicBezTo>
                  <a:cubicBezTo>
                    <a:pt x="7189" y="208"/>
                    <a:pt x="6136" y="0"/>
                    <a:pt x="5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6711478" y="1574249"/>
              <a:ext cx="334545" cy="339556"/>
            </a:xfrm>
            <a:custGeom>
              <a:avLst/>
              <a:gdLst/>
              <a:ahLst/>
              <a:cxnLst/>
              <a:rect l="l" t="t" r="r" b="b"/>
              <a:pathLst>
                <a:path w="15622" h="15856" extrusionOk="0">
                  <a:moveTo>
                    <a:pt x="10946" y="0"/>
                  </a:moveTo>
                  <a:cubicBezTo>
                    <a:pt x="8002" y="0"/>
                    <a:pt x="5852" y="5402"/>
                    <a:pt x="5340" y="5402"/>
                  </a:cubicBezTo>
                  <a:cubicBezTo>
                    <a:pt x="5334" y="5402"/>
                    <a:pt x="5329" y="5402"/>
                    <a:pt x="5323" y="5400"/>
                  </a:cubicBezTo>
                  <a:cubicBezTo>
                    <a:pt x="5219" y="5366"/>
                    <a:pt x="5167" y="4896"/>
                    <a:pt x="5149" y="4130"/>
                  </a:cubicBezTo>
                  <a:cubicBezTo>
                    <a:pt x="4541" y="4513"/>
                    <a:pt x="3862" y="4809"/>
                    <a:pt x="3166" y="5035"/>
                  </a:cubicBezTo>
                  <a:cubicBezTo>
                    <a:pt x="3105" y="5055"/>
                    <a:pt x="3043" y="5065"/>
                    <a:pt x="2981" y="5065"/>
                  </a:cubicBezTo>
                  <a:cubicBezTo>
                    <a:pt x="2830" y="5065"/>
                    <a:pt x="2681" y="5007"/>
                    <a:pt x="2558" y="4896"/>
                  </a:cubicBezTo>
                  <a:lnTo>
                    <a:pt x="0" y="15855"/>
                  </a:lnTo>
                  <a:cubicBezTo>
                    <a:pt x="2610" y="12863"/>
                    <a:pt x="8768" y="12272"/>
                    <a:pt x="8768" y="12272"/>
                  </a:cubicBezTo>
                  <a:cubicBezTo>
                    <a:pt x="6663" y="11785"/>
                    <a:pt x="5184" y="8532"/>
                    <a:pt x="5184" y="8532"/>
                  </a:cubicBezTo>
                  <a:cubicBezTo>
                    <a:pt x="9638" y="8114"/>
                    <a:pt x="15622" y="1991"/>
                    <a:pt x="12073" y="269"/>
                  </a:cubicBezTo>
                  <a:cubicBezTo>
                    <a:pt x="11686" y="83"/>
                    <a:pt x="11310" y="0"/>
                    <a:pt x="10946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6708865" y="1378816"/>
              <a:ext cx="288738" cy="536853"/>
            </a:xfrm>
            <a:custGeom>
              <a:avLst/>
              <a:gdLst/>
              <a:ahLst/>
              <a:cxnLst/>
              <a:rect l="l" t="t" r="r" b="b"/>
              <a:pathLst>
                <a:path w="13483" h="25069" extrusionOk="0">
                  <a:moveTo>
                    <a:pt x="5933" y="1"/>
                  </a:moveTo>
                  <a:cubicBezTo>
                    <a:pt x="5880" y="1"/>
                    <a:pt x="5846" y="36"/>
                    <a:pt x="5846" y="88"/>
                  </a:cubicBezTo>
                  <a:cubicBezTo>
                    <a:pt x="5846" y="123"/>
                    <a:pt x="5567" y="3706"/>
                    <a:pt x="5376" y="7255"/>
                  </a:cubicBezTo>
                  <a:cubicBezTo>
                    <a:pt x="4976" y="14509"/>
                    <a:pt x="5254" y="14578"/>
                    <a:pt x="5393" y="14613"/>
                  </a:cubicBezTo>
                  <a:cubicBezTo>
                    <a:pt x="5407" y="14617"/>
                    <a:pt x="5421" y="14618"/>
                    <a:pt x="5435" y="14618"/>
                  </a:cubicBezTo>
                  <a:cubicBezTo>
                    <a:pt x="5649" y="14618"/>
                    <a:pt x="5880" y="14245"/>
                    <a:pt x="6402" y="13413"/>
                  </a:cubicBezTo>
                  <a:cubicBezTo>
                    <a:pt x="7367" y="11884"/>
                    <a:pt x="9042" y="9227"/>
                    <a:pt x="11080" y="9227"/>
                  </a:cubicBezTo>
                  <a:cubicBezTo>
                    <a:pt x="11430" y="9227"/>
                    <a:pt x="11790" y="9306"/>
                    <a:pt x="12160" y="9482"/>
                  </a:cubicBezTo>
                  <a:cubicBezTo>
                    <a:pt x="12960" y="9882"/>
                    <a:pt x="13291" y="10508"/>
                    <a:pt x="13152" y="11378"/>
                  </a:cubicBezTo>
                  <a:cubicBezTo>
                    <a:pt x="12734" y="13691"/>
                    <a:pt x="8698" y="17240"/>
                    <a:pt x="5289" y="17571"/>
                  </a:cubicBezTo>
                  <a:cubicBezTo>
                    <a:pt x="5254" y="17571"/>
                    <a:pt x="5237" y="17588"/>
                    <a:pt x="5219" y="17623"/>
                  </a:cubicBezTo>
                  <a:cubicBezTo>
                    <a:pt x="5202" y="17640"/>
                    <a:pt x="5202" y="17675"/>
                    <a:pt x="5219" y="17692"/>
                  </a:cubicBezTo>
                  <a:cubicBezTo>
                    <a:pt x="5289" y="17832"/>
                    <a:pt x="6576" y="20597"/>
                    <a:pt x="8490" y="21363"/>
                  </a:cubicBezTo>
                  <a:cubicBezTo>
                    <a:pt x="7063" y="21554"/>
                    <a:pt x="2262" y="22372"/>
                    <a:pt x="53" y="24929"/>
                  </a:cubicBezTo>
                  <a:cubicBezTo>
                    <a:pt x="1" y="24981"/>
                    <a:pt x="35" y="25068"/>
                    <a:pt x="122" y="25068"/>
                  </a:cubicBezTo>
                  <a:cubicBezTo>
                    <a:pt x="140" y="25068"/>
                    <a:pt x="157" y="25051"/>
                    <a:pt x="175" y="25051"/>
                  </a:cubicBezTo>
                  <a:cubicBezTo>
                    <a:pt x="2732" y="22111"/>
                    <a:pt x="8838" y="21485"/>
                    <a:pt x="8890" y="21485"/>
                  </a:cubicBezTo>
                  <a:cubicBezTo>
                    <a:pt x="8994" y="21485"/>
                    <a:pt x="8994" y="21345"/>
                    <a:pt x="8907" y="21311"/>
                  </a:cubicBezTo>
                  <a:cubicBezTo>
                    <a:pt x="7081" y="20893"/>
                    <a:pt x="5706" y="18301"/>
                    <a:pt x="5428" y="17745"/>
                  </a:cubicBezTo>
                  <a:cubicBezTo>
                    <a:pt x="8629" y="17344"/>
                    <a:pt x="12856" y="13970"/>
                    <a:pt x="13308" y="11412"/>
                  </a:cubicBezTo>
                  <a:cubicBezTo>
                    <a:pt x="13482" y="10473"/>
                    <a:pt x="13100" y="9742"/>
                    <a:pt x="12230" y="9325"/>
                  </a:cubicBezTo>
                  <a:cubicBezTo>
                    <a:pt x="11830" y="9134"/>
                    <a:pt x="11441" y="9049"/>
                    <a:pt x="11066" y="9049"/>
                  </a:cubicBezTo>
                  <a:cubicBezTo>
                    <a:pt x="8942" y="9049"/>
                    <a:pt x="7236" y="11759"/>
                    <a:pt x="6246" y="13326"/>
                  </a:cubicBezTo>
                  <a:cubicBezTo>
                    <a:pt x="5933" y="13830"/>
                    <a:pt x="5585" y="14387"/>
                    <a:pt x="5445" y="14439"/>
                  </a:cubicBezTo>
                  <a:cubicBezTo>
                    <a:pt x="5115" y="13883"/>
                    <a:pt x="5602" y="5602"/>
                    <a:pt x="6020" y="105"/>
                  </a:cubicBezTo>
                  <a:cubicBezTo>
                    <a:pt x="6020" y="53"/>
                    <a:pt x="5985" y="18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5580852" y="2467726"/>
              <a:ext cx="2477351" cy="2674048"/>
            </a:xfrm>
            <a:custGeom>
              <a:avLst/>
              <a:gdLst/>
              <a:ahLst/>
              <a:cxnLst/>
              <a:rect l="l" t="t" r="r" b="b"/>
              <a:pathLst>
                <a:path w="115683" h="124868" extrusionOk="0">
                  <a:moveTo>
                    <a:pt x="35957" y="1"/>
                  </a:moveTo>
                  <a:cubicBezTo>
                    <a:pt x="27451" y="4367"/>
                    <a:pt x="1079" y="17901"/>
                    <a:pt x="539" y="19780"/>
                  </a:cubicBezTo>
                  <a:cubicBezTo>
                    <a:pt x="0" y="21693"/>
                    <a:pt x="8698" y="103228"/>
                    <a:pt x="11012" y="124868"/>
                  </a:cubicBezTo>
                  <a:lnTo>
                    <a:pt x="104653" y="124868"/>
                  </a:lnTo>
                  <a:cubicBezTo>
                    <a:pt x="106984" y="103228"/>
                    <a:pt x="115682" y="21693"/>
                    <a:pt x="115125" y="19780"/>
                  </a:cubicBezTo>
                  <a:cubicBezTo>
                    <a:pt x="114638" y="18075"/>
                    <a:pt x="92998" y="6820"/>
                    <a:pt x="82578" y="1462"/>
                  </a:cubicBezTo>
                  <a:lnTo>
                    <a:pt x="57911" y="50414"/>
                  </a:lnTo>
                  <a:cubicBezTo>
                    <a:pt x="57911" y="50414"/>
                    <a:pt x="44064" y="18927"/>
                    <a:pt x="35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6350871" y="2458411"/>
              <a:ext cx="998389" cy="1088931"/>
            </a:xfrm>
            <a:custGeom>
              <a:avLst/>
              <a:gdLst/>
              <a:ahLst/>
              <a:cxnLst/>
              <a:rect l="l" t="t" r="r" b="b"/>
              <a:pathLst>
                <a:path w="46621" h="50849" extrusionOk="0">
                  <a:moveTo>
                    <a:pt x="818" y="1"/>
                  </a:moveTo>
                  <a:lnTo>
                    <a:pt x="0" y="436"/>
                  </a:lnTo>
                  <a:cubicBezTo>
                    <a:pt x="8089" y="19362"/>
                    <a:pt x="21954" y="50849"/>
                    <a:pt x="21954" y="50849"/>
                  </a:cubicBezTo>
                  <a:lnTo>
                    <a:pt x="46621" y="1897"/>
                  </a:lnTo>
                  <a:lnTo>
                    <a:pt x="42968" y="18"/>
                  </a:lnTo>
                  <a:cubicBezTo>
                    <a:pt x="41959" y="2297"/>
                    <a:pt x="40898" y="4559"/>
                    <a:pt x="39506" y="6646"/>
                  </a:cubicBezTo>
                  <a:cubicBezTo>
                    <a:pt x="35806" y="12169"/>
                    <a:pt x="29576" y="14624"/>
                    <a:pt x="23219" y="14624"/>
                  </a:cubicBezTo>
                  <a:cubicBezTo>
                    <a:pt x="21326" y="14624"/>
                    <a:pt x="19422" y="14406"/>
                    <a:pt x="17570" y="13987"/>
                  </a:cubicBezTo>
                  <a:cubicBezTo>
                    <a:pt x="10090" y="12282"/>
                    <a:pt x="3427" y="7238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6035706" y="2358210"/>
              <a:ext cx="785309" cy="1189132"/>
            </a:xfrm>
            <a:custGeom>
              <a:avLst/>
              <a:gdLst/>
              <a:ahLst/>
              <a:cxnLst/>
              <a:rect l="l" t="t" r="r" b="b"/>
              <a:pathLst>
                <a:path w="36671" h="55528" extrusionOk="0">
                  <a:moveTo>
                    <a:pt x="17327" y="0"/>
                  </a:moveTo>
                  <a:cubicBezTo>
                    <a:pt x="17327" y="0"/>
                    <a:pt x="0" y="7655"/>
                    <a:pt x="209" y="10873"/>
                  </a:cubicBezTo>
                  <a:cubicBezTo>
                    <a:pt x="401" y="14091"/>
                    <a:pt x="17100" y="22128"/>
                    <a:pt x="17100" y="22128"/>
                  </a:cubicBezTo>
                  <a:cubicBezTo>
                    <a:pt x="17100" y="22128"/>
                    <a:pt x="10003" y="27434"/>
                    <a:pt x="10316" y="29312"/>
                  </a:cubicBezTo>
                  <a:cubicBezTo>
                    <a:pt x="10960" y="32948"/>
                    <a:pt x="36671" y="55528"/>
                    <a:pt x="36671" y="55528"/>
                  </a:cubicBezTo>
                  <a:cubicBezTo>
                    <a:pt x="36671" y="55528"/>
                    <a:pt x="34844" y="25207"/>
                    <a:pt x="17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6037205" y="2512098"/>
              <a:ext cx="786787" cy="1037107"/>
            </a:xfrm>
            <a:custGeom>
              <a:avLst/>
              <a:gdLst/>
              <a:ahLst/>
              <a:cxnLst/>
              <a:rect l="l" t="t" r="r" b="b"/>
              <a:pathLst>
                <a:path w="36740" h="48429" extrusionOk="0">
                  <a:moveTo>
                    <a:pt x="3498" y="0"/>
                  </a:moveTo>
                  <a:cubicBezTo>
                    <a:pt x="3486" y="0"/>
                    <a:pt x="3473" y="5"/>
                    <a:pt x="3462" y="16"/>
                  </a:cubicBezTo>
                  <a:cubicBezTo>
                    <a:pt x="1113" y="1617"/>
                    <a:pt x="0" y="2817"/>
                    <a:pt x="52" y="3704"/>
                  </a:cubicBezTo>
                  <a:cubicBezTo>
                    <a:pt x="244" y="6818"/>
                    <a:pt x="15187" y="14159"/>
                    <a:pt x="16857" y="14977"/>
                  </a:cubicBezTo>
                  <a:cubicBezTo>
                    <a:pt x="15900" y="15690"/>
                    <a:pt x="9846" y="20352"/>
                    <a:pt x="10159" y="22144"/>
                  </a:cubicBezTo>
                  <a:cubicBezTo>
                    <a:pt x="10785" y="25779"/>
                    <a:pt x="35505" y="47489"/>
                    <a:pt x="36549" y="48411"/>
                  </a:cubicBezTo>
                  <a:cubicBezTo>
                    <a:pt x="36566" y="48429"/>
                    <a:pt x="36583" y="48429"/>
                    <a:pt x="36601" y="48429"/>
                  </a:cubicBezTo>
                  <a:lnTo>
                    <a:pt x="36618" y="48429"/>
                  </a:lnTo>
                  <a:cubicBezTo>
                    <a:pt x="36705" y="48429"/>
                    <a:pt x="36740" y="48324"/>
                    <a:pt x="36688" y="48272"/>
                  </a:cubicBezTo>
                  <a:cubicBezTo>
                    <a:pt x="36427" y="48046"/>
                    <a:pt x="10977" y="25675"/>
                    <a:pt x="10350" y="22126"/>
                  </a:cubicBezTo>
                  <a:cubicBezTo>
                    <a:pt x="10037" y="20317"/>
                    <a:pt x="17030" y="15081"/>
                    <a:pt x="17100" y="15029"/>
                  </a:cubicBezTo>
                  <a:cubicBezTo>
                    <a:pt x="17152" y="14977"/>
                    <a:pt x="17135" y="14907"/>
                    <a:pt x="17083" y="14872"/>
                  </a:cubicBezTo>
                  <a:cubicBezTo>
                    <a:pt x="16909" y="14785"/>
                    <a:pt x="417" y="6835"/>
                    <a:pt x="226" y="3687"/>
                  </a:cubicBezTo>
                  <a:cubicBezTo>
                    <a:pt x="174" y="2887"/>
                    <a:pt x="1305" y="1704"/>
                    <a:pt x="3549" y="155"/>
                  </a:cubicBezTo>
                  <a:cubicBezTo>
                    <a:pt x="3621" y="126"/>
                    <a:pt x="3560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6820994" y="2358210"/>
              <a:ext cx="782333" cy="1189132"/>
            </a:xfrm>
            <a:custGeom>
              <a:avLst/>
              <a:gdLst/>
              <a:ahLst/>
              <a:cxnLst/>
              <a:rect l="l" t="t" r="r" b="b"/>
              <a:pathLst>
                <a:path w="36532" h="55528" extrusionOk="0">
                  <a:moveTo>
                    <a:pt x="19206" y="0"/>
                  </a:moveTo>
                  <a:cubicBezTo>
                    <a:pt x="1688" y="25207"/>
                    <a:pt x="1" y="55528"/>
                    <a:pt x="1" y="55528"/>
                  </a:cubicBezTo>
                  <a:cubicBezTo>
                    <a:pt x="1" y="55528"/>
                    <a:pt x="25572" y="32948"/>
                    <a:pt x="26199" y="29312"/>
                  </a:cubicBezTo>
                  <a:cubicBezTo>
                    <a:pt x="26529" y="27434"/>
                    <a:pt x="19414" y="22128"/>
                    <a:pt x="19414" y="22128"/>
                  </a:cubicBezTo>
                  <a:cubicBezTo>
                    <a:pt x="19414" y="22128"/>
                    <a:pt x="36114" y="14091"/>
                    <a:pt x="36323" y="10873"/>
                  </a:cubicBezTo>
                  <a:cubicBezTo>
                    <a:pt x="36532" y="7655"/>
                    <a:pt x="19206" y="0"/>
                    <a:pt x="19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6819131" y="2523641"/>
              <a:ext cx="782718" cy="1025564"/>
            </a:xfrm>
            <a:custGeom>
              <a:avLst/>
              <a:gdLst/>
              <a:ahLst/>
              <a:cxnLst/>
              <a:rect l="l" t="t" r="r" b="b"/>
              <a:pathLst>
                <a:path w="36550" h="47890" extrusionOk="0">
                  <a:moveTo>
                    <a:pt x="33833" y="0"/>
                  </a:moveTo>
                  <a:cubicBezTo>
                    <a:pt x="33766" y="0"/>
                    <a:pt x="33693" y="127"/>
                    <a:pt x="33766" y="156"/>
                  </a:cubicBezTo>
                  <a:cubicBezTo>
                    <a:pt x="35505" y="1443"/>
                    <a:pt x="36358" y="2452"/>
                    <a:pt x="36323" y="3148"/>
                  </a:cubicBezTo>
                  <a:cubicBezTo>
                    <a:pt x="36114" y="6279"/>
                    <a:pt x="19641" y="14246"/>
                    <a:pt x="19467" y="14333"/>
                  </a:cubicBezTo>
                  <a:cubicBezTo>
                    <a:pt x="19414" y="14368"/>
                    <a:pt x="19397" y="14438"/>
                    <a:pt x="19449" y="14490"/>
                  </a:cubicBezTo>
                  <a:cubicBezTo>
                    <a:pt x="19519" y="14542"/>
                    <a:pt x="26512" y="19778"/>
                    <a:pt x="26199" y="21587"/>
                  </a:cubicBezTo>
                  <a:cubicBezTo>
                    <a:pt x="25572" y="25119"/>
                    <a:pt x="279" y="47525"/>
                    <a:pt x="36" y="47733"/>
                  </a:cubicBezTo>
                  <a:cubicBezTo>
                    <a:pt x="1" y="47768"/>
                    <a:pt x="1" y="47820"/>
                    <a:pt x="36" y="47855"/>
                  </a:cubicBezTo>
                  <a:cubicBezTo>
                    <a:pt x="36" y="47872"/>
                    <a:pt x="70" y="47890"/>
                    <a:pt x="88" y="47890"/>
                  </a:cubicBezTo>
                  <a:cubicBezTo>
                    <a:pt x="105" y="47890"/>
                    <a:pt x="140" y="47890"/>
                    <a:pt x="157" y="47872"/>
                  </a:cubicBezTo>
                  <a:cubicBezTo>
                    <a:pt x="1201" y="46950"/>
                    <a:pt x="25746" y="25240"/>
                    <a:pt x="26373" y="21605"/>
                  </a:cubicBezTo>
                  <a:cubicBezTo>
                    <a:pt x="26686" y="19813"/>
                    <a:pt x="20632" y="15151"/>
                    <a:pt x="19675" y="14420"/>
                  </a:cubicBezTo>
                  <a:cubicBezTo>
                    <a:pt x="21363" y="13620"/>
                    <a:pt x="36306" y="6279"/>
                    <a:pt x="36497" y="3165"/>
                  </a:cubicBezTo>
                  <a:cubicBezTo>
                    <a:pt x="36549" y="2382"/>
                    <a:pt x="35679" y="1356"/>
                    <a:pt x="33870" y="17"/>
                  </a:cubicBezTo>
                  <a:cubicBezTo>
                    <a:pt x="33859" y="5"/>
                    <a:pt x="33846" y="0"/>
                    <a:pt x="338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6818960" y="3548156"/>
              <a:ext cx="4112" cy="1595482"/>
            </a:xfrm>
            <a:custGeom>
              <a:avLst/>
              <a:gdLst/>
              <a:ahLst/>
              <a:cxnLst/>
              <a:rect l="l" t="t" r="r" b="b"/>
              <a:pathLst>
                <a:path w="192" h="74503" extrusionOk="0">
                  <a:moveTo>
                    <a:pt x="96" y="1"/>
                  </a:moveTo>
                  <a:cubicBezTo>
                    <a:pt x="48" y="1"/>
                    <a:pt x="0" y="23"/>
                    <a:pt x="9" y="66"/>
                  </a:cubicBezTo>
                  <a:lnTo>
                    <a:pt x="9" y="74416"/>
                  </a:lnTo>
                  <a:cubicBezTo>
                    <a:pt x="9" y="74468"/>
                    <a:pt x="44" y="74503"/>
                    <a:pt x="96" y="74503"/>
                  </a:cubicBezTo>
                  <a:cubicBezTo>
                    <a:pt x="148" y="74503"/>
                    <a:pt x="183" y="74468"/>
                    <a:pt x="183" y="74416"/>
                  </a:cubicBezTo>
                  <a:lnTo>
                    <a:pt x="183" y="66"/>
                  </a:lnTo>
                  <a:cubicBezTo>
                    <a:pt x="191" y="23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6885453" y="3596682"/>
              <a:ext cx="105447" cy="90735"/>
            </a:xfrm>
            <a:custGeom>
              <a:avLst/>
              <a:gdLst/>
              <a:ahLst/>
              <a:cxnLst/>
              <a:rect l="l" t="t" r="r" b="b"/>
              <a:pathLst>
                <a:path w="4924" h="4237" extrusionOk="0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9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1"/>
                  </a:moveTo>
                  <a:cubicBezTo>
                    <a:pt x="2283" y="1"/>
                    <a:pt x="1755" y="192"/>
                    <a:pt x="1322" y="618"/>
                  </a:cubicBezTo>
                  <a:cubicBezTo>
                    <a:pt x="0" y="1958"/>
                    <a:pt x="940" y="4237"/>
                    <a:pt x="2818" y="4237"/>
                  </a:cubicBezTo>
                  <a:cubicBezTo>
                    <a:pt x="3984" y="4237"/>
                    <a:pt x="4923" y="3280"/>
                    <a:pt x="4923" y="2114"/>
                  </a:cubicBezTo>
                  <a:cubicBezTo>
                    <a:pt x="4923" y="842"/>
                    <a:pt x="3886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6885453" y="3987677"/>
              <a:ext cx="105447" cy="90521"/>
            </a:xfrm>
            <a:custGeom>
              <a:avLst/>
              <a:gdLst/>
              <a:ahLst/>
              <a:cxnLst/>
              <a:rect l="l" t="t" r="r" b="b"/>
              <a:pathLst>
                <a:path w="4924" h="4227" extrusionOk="0">
                  <a:moveTo>
                    <a:pt x="2818" y="191"/>
                  </a:moveTo>
                  <a:cubicBezTo>
                    <a:pt x="3879" y="191"/>
                    <a:pt x="4749" y="1043"/>
                    <a:pt x="4749" y="2122"/>
                  </a:cubicBezTo>
                  <a:cubicBezTo>
                    <a:pt x="4749" y="3285"/>
                    <a:pt x="3797" y="4051"/>
                    <a:pt x="2804" y="4051"/>
                  </a:cubicBezTo>
                  <a:cubicBezTo>
                    <a:pt x="2326" y="4051"/>
                    <a:pt x="1839" y="3874"/>
                    <a:pt x="1444" y="3479"/>
                  </a:cubicBezTo>
                  <a:cubicBezTo>
                    <a:pt x="226" y="2261"/>
                    <a:pt x="1096" y="191"/>
                    <a:pt x="2818" y="191"/>
                  </a:cubicBezTo>
                  <a:close/>
                  <a:moveTo>
                    <a:pt x="2801" y="0"/>
                  </a:moveTo>
                  <a:cubicBezTo>
                    <a:pt x="2283" y="0"/>
                    <a:pt x="1755" y="193"/>
                    <a:pt x="1322" y="626"/>
                  </a:cubicBezTo>
                  <a:cubicBezTo>
                    <a:pt x="0" y="1948"/>
                    <a:pt x="940" y="4227"/>
                    <a:pt x="2818" y="4227"/>
                  </a:cubicBezTo>
                  <a:cubicBezTo>
                    <a:pt x="3984" y="4227"/>
                    <a:pt x="4923" y="3288"/>
                    <a:pt x="4923" y="2122"/>
                  </a:cubicBezTo>
                  <a:cubicBezTo>
                    <a:pt x="4923" y="850"/>
                    <a:pt x="3886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6885453" y="4378629"/>
              <a:ext cx="105447" cy="90735"/>
            </a:xfrm>
            <a:custGeom>
              <a:avLst/>
              <a:gdLst/>
              <a:ahLst/>
              <a:cxnLst/>
              <a:rect l="l" t="t" r="r" b="b"/>
              <a:pathLst>
                <a:path w="4924" h="4237" extrusionOk="0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8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0"/>
                  </a:moveTo>
                  <a:cubicBezTo>
                    <a:pt x="2283" y="0"/>
                    <a:pt x="1755" y="191"/>
                    <a:pt x="1322" y="618"/>
                  </a:cubicBezTo>
                  <a:cubicBezTo>
                    <a:pt x="0" y="1958"/>
                    <a:pt x="940" y="4236"/>
                    <a:pt x="2818" y="4236"/>
                  </a:cubicBezTo>
                  <a:cubicBezTo>
                    <a:pt x="3984" y="4219"/>
                    <a:pt x="4923" y="3280"/>
                    <a:pt x="4923" y="2114"/>
                  </a:cubicBezTo>
                  <a:cubicBezTo>
                    <a:pt x="4923" y="842"/>
                    <a:pt x="3886" y="0"/>
                    <a:pt x="2800" y="0"/>
                  </a:cubicBezTo>
                  <a:close/>
                </a:path>
              </a:pathLst>
            </a:custGeom>
            <a:solidFill>
              <a:srgbClr val="261E2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6885453" y="4769539"/>
              <a:ext cx="105447" cy="90607"/>
            </a:xfrm>
            <a:custGeom>
              <a:avLst/>
              <a:gdLst/>
              <a:ahLst/>
              <a:cxnLst/>
              <a:rect l="l" t="t" r="r" b="b"/>
              <a:pathLst>
                <a:path w="4924" h="4231" extrusionOk="0">
                  <a:moveTo>
                    <a:pt x="2818" y="177"/>
                  </a:moveTo>
                  <a:cubicBezTo>
                    <a:pt x="3879" y="177"/>
                    <a:pt x="4749" y="1047"/>
                    <a:pt x="4749" y="2126"/>
                  </a:cubicBezTo>
                  <a:cubicBezTo>
                    <a:pt x="4749" y="3289"/>
                    <a:pt x="3797" y="4055"/>
                    <a:pt x="2804" y="4055"/>
                  </a:cubicBezTo>
                  <a:cubicBezTo>
                    <a:pt x="2326" y="4055"/>
                    <a:pt x="1839" y="3878"/>
                    <a:pt x="1444" y="3483"/>
                  </a:cubicBezTo>
                  <a:cubicBezTo>
                    <a:pt x="226" y="2265"/>
                    <a:pt x="1096" y="177"/>
                    <a:pt x="2818" y="177"/>
                  </a:cubicBezTo>
                  <a:close/>
                  <a:moveTo>
                    <a:pt x="2808" y="1"/>
                  </a:moveTo>
                  <a:cubicBezTo>
                    <a:pt x="2288" y="1"/>
                    <a:pt x="1757" y="195"/>
                    <a:pt x="1322" y="630"/>
                  </a:cubicBezTo>
                  <a:cubicBezTo>
                    <a:pt x="0" y="1952"/>
                    <a:pt x="940" y="4231"/>
                    <a:pt x="2818" y="4231"/>
                  </a:cubicBezTo>
                  <a:cubicBezTo>
                    <a:pt x="3984" y="4231"/>
                    <a:pt x="4923" y="3291"/>
                    <a:pt x="4923" y="2126"/>
                  </a:cubicBezTo>
                  <a:cubicBezTo>
                    <a:pt x="4923" y="845"/>
                    <a:pt x="3891" y="1"/>
                    <a:pt x="2808" y="1"/>
                  </a:cubicBezTo>
                  <a:close/>
                </a:path>
              </a:pathLst>
            </a:custGeom>
            <a:solidFill>
              <a:srgbClr val="261E2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7883093" y="3357712"/>
              <a:ext cx="126670" cy="1196585"/>
            </a:xfrm>
            <a:custGeom>
              <a:avLst/>
              <a:gdLst/>
              <a:ahLst/>
              <a:cxnLst/>
              <a:rect l="l" t="t" r="r" b="b"/>
              <a:pathLst>
                <a:path w="5915" h="55876" extrusionOk="0">
                  <a:moveTo>
                    <a:pt x="5828" y="0"/>
                  </a:moveTo>
                  <a:cubicBezTo>
                    <a:pt x="5775" y="0"/>
                    <a:pt x="5741" y="35"/>
                    <a:pt x="5723" y="70"/>
                  </a:cubicBezTo>
                  <a:lnTo>
                    <a:pt x="0" y="55771"/>
                  </a:lnTo>
                  <a:cubicBezTo>
                    <a:pt x="0" y="55824"/>
                    <a:pt x="35" y="55858"/>
                    <a:pt x="87" y="55876"/>
                  </a:cubicBezTo>
                  <a:cubicBezTo>
                    <a:pt x="122" y="55858"/>
                    <a:pt x="174" y="55824"/>
                    <a:pt x="174" y="55789"/>
                  </a:cubicBezTo>
                  <a:lnTo>
                    <a:pt x="5897" y="87"/>
                  </a:lnTo>
                  <a:cubicBezTo>
                    <a:pt x="5915" y="53"/>
                    <a:pt x="5880" y="0"/>
                    <a:pt x="58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5633361" y="3357605"/>
              <a:ext cx="126691" cy="1196692"/>
            </a:xfrm>
            <a:custGeom>
              <a:avLst/>
              <a:gdLst/>
              <a:ahLst/>
              <a:cxnLst/>
              <a:rect l="l" t="t" r="r" b="b"/>
              <a:pathLst>
                <a:path w="5916" h="55881" extrusionOk="0">
                  <a:moveTo>
                    <a:pt x="114" y="1"/>
                  </a:moveTo>
                  <a:cubicBezTo>
                    <a:pt x="106" y="1"/>
                    <a:pt x="97" y="2"/>
                    <a:pt x="88" y="5"/>
                  </a:cubicBezTo>
                  <a:cubicBezTo>
                    <a:pt x="36" y="5"/>
                    <a:pt x="1" y="40"/>
                    <a:pt x="18" y="92"/>
                  </a:cubicBezTo>
                  <a:lnTo>
                    <a:pt x="5742" y="55794"/>
                  </a:lnTo>
                  <a:cubicBezTo>
                    <a:pt x="5742" y="55846"/>
                    <a:pt x="5776" y="55863"/>
                    <a:pt x="5829" y="55881"/>
                  </a:cubicBezTo>
                  <a:lnTo>
                    <a:pt x="5829" y="55863"/>
                  </a:lnTo>
                  <a:cubicBezTo>
                    <a:pt x="5881" y="55863"/>
                    <a:pt x="5916" y="55811"/>
                    <a:pt x="5916" y="55776"/>
                  </a:cubicBezTo>
                  <a:lnTo>
                    <a:pt x="192" y="75"/>
                  </a:lnTo>
                  <a:cubicBezTo>
                    <a:pt x="178" y="32"/>
                    <a:pt x="152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5735082" y="2994856"/>
              <a:ext cx="1885" cy="6360"/>
            </a:xfrm>
            <a:custGeom>
              <a:avLst/>
              <a:gdLst/>
              <a:ahLst/>
              <a:cxnLst/>
              <a:rect l="l" t="t" r="r" b="b"/>
              <a:pathLst>
                <a:path w="88" h="297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05"/>
                    <a:pt x="35" y="192"/>
                    <a:pt x="87" y="297"/>
                  </a:cubicBezTo>
                  <a:cubicBezTo>
                    <a:pt x="52" y="192"/>
                    <a:pt x="35" y="105"/>
                    <a:pt x="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6119524" y="3068995"/>
              <a:ext cx="109538" cy="149027"/>
            </a:xfrm>
            <a:custGeom>
              <a:avLst/>
              <a:gdLst/>
              <a:ahLst/>
              <a:cxnLst/>
              <a:rect l="l" t="t" r="r" b="b"/>
              <a:pathLst>
                <a:path w="5115" h="6959" extrusionOk="0">
                  <a:moveTo>
                    <a:pt x="2819" y="1"/>
                  </a:moveTo>
                  <a:cubicBezTo>
                    <a:pt x="1410" y="3567"/>
                    <a:pt x="0" y="6959"/>
                    <a:pt x="0" y="6959"/>
                  </a:cubicBezTo>
                  <a:cubicBezTo>
                    <a:pt x="1027" y="6820"/>
                    <a:pt x="2018" y="6663"/>
                    <a:pt x="3010" y="6489"/>
                  </a:cubicBezTo>
                  <a:cubicBezTo>
                    <a:pt x="3723" y="4628"/>
                    <a:pt x="4436" y="2767"/>
                    <a:pt x="5115" y="905"/>
                  </a:cubicBezTo>
                  <a:cubicBezTo>
                    <a:pt x="4332" y="644"/>
                    <a:pt x="3567" y="349"/>
                    <a:pt x="2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7283687" y="3142748"/>
              <a:ext cx="57756" cy="53302"/>
            </a:xfrm>
            <a:custGeom>
              <a:avLst/>
              <a:gdLst/>
              <a:ahLst/>
              <a:cxnLst/>
              <a:rect l="l" t="t" r="r" b="b"/>
              <a:pathLst>
                <a:path w="2697" h="2489" extrusionOk="0">
                  <a:moveTo>
                    <a:pt x="2314" y="1"/>
                  </a:moveTo>
                  <a:cubicBezTo>
                    <a:pt x="1531" y="140"/>
                    <a:pt x="748" y="332"/>
                    <a:pt x="0" y="592"/>
                  </a:cubicBezTo>
                  <a:cubicBezTo>
                    <a:pt x="139" y="1080"/>
                    <a:pt x="226" y="1410"/>
                    <a:pt x="226" y="1410"/>
                  </a:cubicBezTo>
                  <a:cubicBezTo>
                    <a:pt x="1044" y="1775"/>
                    <a:pt x="1862" y="2141"/>
                    <a:pt x="2697" y="2489"/>
                  </a:cubicBezTo>
                  <a:cubicBezTo>
                    <a:pt x="2697" y="2489"/>
                    <a:pt x="2540" y="1393"/>
                    <a:pt x="2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7387250" y="3128593"/>
              <a:ext cx="92770" cy="121851"/>
            </a:xfrm>
            <a:custGeom>
              <a:avLst/>
              <a:gdLst/>
              <a:ahLst/>
              <a:cxnLst/>
              <a:rect l="l" t="t" r="r" b="b"/>
              <a:pathLst>
                <a:path w="4332" h="5690" extrusionOk="0">
                  <a:moveTo>
                    <a:pt x="2888" y="1"/>
                  </a:moveTo>
                  <a:cubicBezTo>
                    <a:pt x="2575" y="53"/>
                    <a:pt x="2262" y="88"/>
                    <a:pt x="1949" y="123"/>
                  </a:cubicBezTo>
                  <a:cubicBezTo>
                    <a:pt x="1305" y="192"/>
                    <a:pt x="644" y="262"/>
                    <a:pt x="0" y="331"/>
                  </a:cubicBezTo>
                  <a:cubicBezTo>
                    <a:pt x="609" y="2784"/>
                    <a:pt x="1166" y="4820"/>
                    <a:pt x="1166" y="4820"/>
                  </a:cubicBezTo>
                  <a:cubicBezTo>
                    <a:pt x="2210" y="5133"/>
                    <a:pt x="3271" y="5428"/>
                    <a:pt x="4332" y="5689"/>
                  </a:cubicBezTo>
                  <a:cubicBezTo>
                    <a:pt x="4332" y="5689"/>
                    <a:pt x="3688" y="3045"/>
                    <a:pt x="2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7496016" y="3099169"/>
              <a:ext cx="120738" cy="169157"/>
            </a:xfrm>
            <a:custGeom>
              <a:avLst/>
              <a:gdLst/>
              <a:ahLst/>
              <a:cxnLst/>
              <a:rect l="l" t="t" r="r" b="b"/>
              <a:pathLst>
                <a:path w="5638" h="7899" extrusionOk="0">
                  <a:moveTo>
                    <a:pt x="2993" y="1"/>
                  </a:moveTo>
                  <a:cubicBezTo>
                    <a:pt x="2141" y="383"/>
                    <a:pt x="1253" y="697"/>
                    <a:pt x="366" y="940"/>
                  </a:cubicBezTo>
                  <a:cubicBezTo>
                    <a:pt x="244" y="975"/>
                    <a:pt x="123" y="992"/>
                    <a:pt x="1" y="1027"/>
                  </a:cubicBezTo>
                  <a:cubicBezTo>
                    <a:pt x="1132" y="4680"/>
                    <a:pt x="2123" y="7898"/>
                    <a:pt x="2123" y="7898"/>
                  </a:cubicBezTo>
                  <a:cubicBezTo>
                    <a:pt x="3289" y="7829"/>
                    <a:pt x="4454" y="7759"/>
                    <a:pt x="5637" y="7655"/>
                  </a:cubicBezTo>
                  <a:cubicBezTo>
                    <a:pt x="5637" y="7655"/>
                    <a:pt x="4402" y="4071"/>
                    <a:pt x="2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7605169" y="3071972"/>
              <a:ext cx="109559" cy="174382"/>
            </a:xfrm>
            <a:custGeom>
              <a:avLst/>
              <a:gdLst/>
              <a:ahLst/>
              <a:cxnLst/>
              <a:rect l="l" t="t" r="r" b="b"/>
              <a:pathLst>
                <a:path w="5116" h="8143" extrusionOk="0">
                  <a:moveTo>
                    <a:pt x="2854" y="1"/>
                  </a:moveTo>
                  <a:cubicBezTo>
                    <a:pt x="1897" y="157"/>
                    <a:pt x="940" y="314"/>
                    <a:pt x="1" y="557"/>
                  </a:cubicBezTo>
                  <a:cubicBezTo>
                    <a:pt x="1479" y="4611"/>
                    <a:pt x="2784" y="8142"/>
                    <a:pt x="2784" y="8142"/>
                  </a:cubicBezTo>
                  <a:cubicBezTo>
                    <a:pt x="3584" y="7533"/>
                    <a:pt x="4350" y="6907"/>
                    <a:pt x="5115" y="6281"/>
                  </a:cubicBezTo>
                  <a:cubicBezTo>
                    <a:pt x="5115" y="6281"/>
                    <a:pt x="4106" y="3428"/>
                    <a:pt x="2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6499512" y="3057816"/>
              <a:ext cx="95746" cy="89429"/>
            </a:xfrm>
            <a:custGeom>
              <a:avLst/>
              <a:gdLst/>
              <a:ahLst/>
              <a:cxnLst/>
              <a:rect l="l" t="t" r="r" b="b"/>
              <a:pathLst>
                <a:path w="4471" h="4176" extrusionOk="0">
                  <a:moveTo>
                    <a:pt x="4471" y="1"/>
                  </a:moveTo>
                  <a:cubicBezTo>
                    <a:pt x="3427" y="383"/>
                    <a:pt x="2366" y="766"/>
                    <a:pt x="1287" y="1131"/>
                  </a:cubicBezTo>
                  <a:cubicBezTo>
                    <a:pt x="1287" y="1131"/>
                    <a:pt x="696" y="2523"/>
                    <a:pt x="0" y="4106"/>
                  </a:cubicBezTo>
                  <a:cubicBezTo>
                    <a:pt x="291" y="4077"/>
                    <a:pt x="584" y="4063"/>
                    <a:pt x="878" y="4063"/>
                  </a:cubicBezTo>
                  <a:cubicBezTo>
                    <a:pt x="1288" y="4063"/>
                    <a:pt x="1700" y="4090"/>
                    <a:pt x="2105" y="4141"/>
                  </a:cubicBezTo>
                  <a:cubicBezTo>
                    <a:pt x="2314" y="4158"/>
                    <a:pt x="2488" y="4158"/>
                    <a:pt x="2679" y="4176"/>
                  </a:cubicBezTo>
                  <a:cubicBezTo>
                    <a:pt x="3671" y="1984"/>
                    <a:pt x="447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6617980" y="2984427"/>
              <a:ext cx="93134" cy="154252"/>
            </a:xfrm>
            <a:custGeom>
              <a:avLst/>
              <a:gdLst/>
              <a:ahLst/>
              <a:cxnLst/>
              <a:rect l="l" t="t" r="r" b="b"/>
              <a:pathLst>
                <a:path w="4349" h="7203" extrusionOk="0">
                  <a:moveTo>
                    <a:pt x="4349" y="1"/>
                  </a:moveTo>
                  <a:lnTo>
                    <a:pt x="4349" y="1"/>
                  </a:lnTo>
                  <a:cubicBezTo>
                    <a:pt x="3514" y="383"/>
                    <a:pt x="2696" y="766"/>
                    <a:pt x="1844" y="1114"/>
                  </a:cubicBezTo>
                  <a:cubicBezTo>
                    <a:pt x="1844" y="1114"/>
                    <a:pt x="1009" y="4019"/>
                    <a:pt x="0" y="7203"/>
                  </a:cubicBezTo>
                  <a:cubicBezTo>
                    <a:pt x="452" y="7063"/>
                    <a:pt x="922" y="6907"/>
                    <a:pt x="1426" y="6733"/>
                  </a:cubicBezTo>
                  <a:cubicBezTo>
                    <a:pt x="1896" y="6559"/>
                    <a:pt x="2401" y="6472"/>
                    <a:pt x="2905" y="6472"/>
                  </a:cubicBezTo>
                  <a:cubicBezTo>
                    <a:pt x="3740" y="3010"/>
                    <a:pt x="4349" y="1"/>
                    <a:pt x="4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6724520" y="2958729"/>
              <a:ext cx="82726" cy="185176"/>
            </a:xfrm>
            <a:custGeom>
              <a:avLst/>
              <a:gdLst/>
              <a:ahLst/>
              <a:cxnLst/>
              <a:rect l="l" t="t" r="r" b="b"/>
              <a:pathLst>
                <a:path w="3863" h="8647" extrusionOk="0">
                  <a:moveTo>
                    <a:pt x="3862" y="0"/>
                  </a:moveTo>
                  <a:cubicBezTo>
                    <a:pt x="2992" y="192"/>
                    <a:pt x="2140" y="366"/>
                    <a:pt x="1270" y="522"/>
                  </a:cubicBezTo>
                  <a:cubicBezTo>
                    <a:pt x="870" y="3045"/>
                    <a:pt x="452" y="5567"/>
                    <a:pt x="0" y="8090"/>
                  </a:cubicBezTo>
                  <a:lnTo>
                    <a:pt x="226" y="8176"/>
                  </a:lnTo>
                  <a:cubicBezTo>
                    <a:pt x="1027" y="8472"/>
                    <a:pt x="1862" y="8629"/>
                    <a:pt x="2697" y="8646"/>
                  </a:cubicBezTo>
                  <a:cubicBezTo>
                    <a:pt x="3114" y="5758"/>
                    <a:pt x="3497" y="2888"/>
                    <a:pt x="3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6825106" y="2954639"/>
              <a:ext cx="58120" cy="184041"/>
            </a:xfrm>
            <a:custGeom>
              <a:avLst/>
              <a:gdLst/>
              <a:ahLst/>
              <a:cxnLst/>
              <a:rect l="l" t="t" r="r" b="b"/>
              <a:pathLst>
                <a:path w="2714" h="8594" extrusionOk="0">
                  <a:moveTo>
                    <a:pt x="0" y="0"/>
                  </a:moveTo>
                  <a:cubicBezTo>
                    <a:pt x="87" y="2870"/>
                    <a:pt x="157" y="5723"/>
                    <a:pt x="261" y="8594"/>
                  </a:cubicBezTo>
                  <a:cubicBezTo>
                    <a:pt x="470" y="8559"/>
                    <a:pt x="696" y="8507"/>
                    <a:pt x="922" y="8454"/>
                  </a:cubicBezTo>
                  <a:cubicBezTo>
                    <a:pt x="1513" y="8315"/>
                    <a:pt x="2105" y="8159"/>
                    <a:pt x="2714" y="8020"/>
                  </a:cubicBezTo>
                  <a:cubicBezTo>
                    <a:pt x="2557" y="5393"/>
                    <a:pt x="2401" y="2783"/>
                    <a:pt x="2244" y="174"/>
                  </a:cubicBezTo>
                  <a:cubicBezTo>
                    <a:pt x="1496" y="122"/>
                    <a:pt x="748" y="7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6915242" y="2985070"/>
              <a:ext cx="69684" cy="136478"/>
            </a:xfrm>
            <a:custGeom>
              <a:avLst/>
              <a:gdLst/>
              <a:ahLst/>
              <a:cxnLst/>
              <a:rect l="l" t="t" r="r" b="b"/>
              <a:pathLst>
                <a:path w="3254" h="6373" extrusionOk="0">
                  <a:moveTo>
                    <a:pt x="16" y="1"/>
                  </a:moveTo>
                  <a:cubicBezTo>
                    <a:pt x="1" y="1"/>
                    <a:pt x="377" y="2901"/>
                    <a:pt x="853" y="6251"/>
                  </a:cubicBezTo>
                  <a:lnTo>
                    <a:pt x="905" y="6251"/>
                  </a:lnTo>
                  <a:cubicBezTo>
                    <a:pt x="1688" y="6251"/>
                    <a:pt x="2471" y="6285"/>
                    <a:pt x="3254" y="6372"/>
                  </a:cubicBezTo>
                  <a:cubicBezTo>
                    <a:pt x="2923" y="4615"/>
                    <a:pt x="2593" y="2858"/>
                    <a:pt x="2280" y="1119"/>
                  </a:cubicBezTo>
                  <a:cubicBezTo>
                    <a:pt x="2280" y="1119"/>
                    <a:pt x="140" y="319"/>
                    <a:pt x="18" y="6"/>
                  </a:cubicBezTo>
                  <a:cubicBezTo>
                    <a:pt x="17" y="2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7028506" y="3072721"/>
              <a:ext cx="70413" cy="59619"/>
            </a:xfrm>
            <a:custGeom>
              <a:avLst/>
              <a:gdLst/>
              <a:ahLst/>
              <a:cxnLst/>
              <a:rect l="l" t="t" r="r" b="b"/>
              <a:pathLst>
                <a:path w="3288" h="2784" extrusionOk="0">
                  <a:moveTo>
                    <a:pt x="0" y="1"/>
                  </a:moveTo>
                  <a:cubicBezTo>
                    <a:pt x="226" y="836"/>
                    <a:pt x="487" y="1671"/>
                    <a:pt x="731" y="2506"/>
                  </a:cubicBezTo>
                  <a:cubicBezTo>
                    <a:pt x="1583" y="2558"/>
                    <a:pt x="2436" y="2645"/>
                    <a:pt x="3288" y="2784"/>
                  </a:cubicBezTo>
                  <a:cubicBezTo>
                    <a:pt x="3201" y="2506"/>
                    <a:pt x="3114" y="2245"/>
                    <a:pt x="3044" y="1966"/>
                  </a:cubicBezTo>
                  <a:cubicBezTo>
                    <a:pt x="2001" y="1323"/>
                    <a:pt x="992" y="67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6267781" y="3104009"/>
              <a:ext cx="72297" cy="67457"/>
            </a:xfrm>
            <a:custGeom>
              <a:avLst/>
              <a:gdLst/>
              <a:ahLst/>
              <a:cxnLst/>
              <a:rect l="l" t="t" r="r" b="b"/>
              <a:pathLst>
                <a:path w="3376" h="3150" extrusionOk="0">
                  <a:moveTo>
                    <a:pt x="923" y="1"/>
                  </a:moveTo>
                  <a:cubicBezTo>
                    <a:pt x="418" y="1671"/>
                    <a:pt x="1" y="3149"/>
                    <a:pt x="1" y="3149"/>
                  </a:cubicBezTo>
                  <a:cubicBezTo>
                    <a:pt x="888" y="2889"/>
                    <a:pt x="1793" y="2628"/>
                    <a:pt x="2663" y="2349"/>
                  </a:cubicBezTo>
                  <a:cubicBezTo>
                    <a:pt x="2663" y="2349"/>
                    <a:pt x="2993" y="1479"/>
                    <a:pt x="3376" y="453"/>
                  </a:cubicBezTo>
                  <a:cubicBezTo>
                    <a:pt x="2558" y="349"/>
                    <a:pt x="1758" y="192"/>
                    <a:pt x="993" y="18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8006764" y="2808225"/>
              <a:ext cx="115127" cy="63731"/>
            </a:xfrm>
            <a:custGeom>
              <a:avLst/>
              <a:gdLst/>
              <a:ahLst/>
              <a:cxnLst/>
              <a:rect l="l" t="t" r="r" b="b"/>
              <a:pathLst>
                <a:path w="5376" h="2976" extrusionOk="0">
                  <a:moveTo>
                    <a:pt x="1827" y="1"/>
                  </a:moveTo>
                  <a:cubicBezTo>
                    <a:pt x="1114" y="418"/>
                    <a:pt x="488" y="992"/>
                    <a:pt x="0" y="1653"/>
                  </a:cubicBezTo>
                  <a:cubicBezTo>
                    <a:pt x="1149" y="2401"/>
                    <a:pt x="2140" y="2975"/>
                    <a:pt x="2140" y="2975"/>
                  </a:cubicBezTo>
                  <a:cubicBezTo>
                    <a:pt x="3219" y="2853"/>
                    <a:pt x="4297" y="2697"/>
                    <a:pt x="5376" y="2523"/>
                  </a:cubicBezTo>
                  <a:cubicBezTo>
                    <a:pt x="5324" y="2488"/>
                    <a:pt x="3584" y="1270"/>
                    <a:pt x="1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8095058" y="2756443"/>
              <a:ext cx="176974" cy="127805"/>
            </a:xfrm>
            <a:custGeom>
              <a:avLst/>
              <a:gdLst/>
              <a:ahLst/>
              <a:cxnLst/>
              <a:rect l="l" t="t" r="r" b="b"/>
              <a:pathLst>
                <a:path w="8264" h="5968" extrusionOk="0">
                  <a:moveTo>
                    <a:pt x="2662" y="1"/>
                  </a:moveTo>
                  <a:cubicBezTo>
                    <a:pt x="1862" y="662"/>
                    <a:pt x="957" y="1044"/>
                    <a:pt x="0" y="1392"/>
                  </a:cubicBezTo>
                  <a:cubicBezTo>
                    <a:pt x="2296" y="3775"/>
                    <a:pt x="4645" y="5967"/>
                    <a:pt x="4645" y="5967"/>
                  </a:cubicBezTo>
                  <a:cubicBezTo>
                    <a:pt x="5845" y="5793"/>
                    <a:pt x="7046" y="5619"/>
                    <a:pt x="8263" y="5411"/>
                  </a:cubicBezTo>
                  <a:cubicBezTo>
                    <a:pt x="8263" y="5411"/>
                    <a:pt x="5462" y="2766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8184830" y="2653244"/>
              <a:ext cx="199331" cy="222802"/>
            </a:xfrm>
            <a:custGeom>
              <a:avLst/>
              <a:gdLst/>
              <a:ahLst/>
              <a:cxnLst/>
              <a:rect l="l" t="t" r="r" b="b"/>
              <a:pathLst>
                <a:path w="9308" h="10404" extrusionOk="0">
                  <a:moveTo>
                    <a:pt x="1723" y="1"/>
                  </a:moveTo>
                  <a:cubicBezTo>
                    <a:pt x="1253" y="471"/>
                    <a:pt x="853" y="1010"/>
                    <a:pt x="592" y="1619"/>
                  </a:cubicBezTo>
                  <a:cubicBezTo>
                    <a:pt x="401" y="2001"/>
                    <a:pt x="209" y="2402"/>
                    <a:pt x="1" y="2802"/>
                  </a:cubicBezTo>
                  <a:cubicBezTo>
                    <a:pt x="3080" y="6594"/>
                    <a:pt x="6333" y="10404"/>
                    <a:pt x="6333" y="10404"/>
                  </a:cubicBezTo>
                  <a:cubicBezTo>
                    <a:pt x="7324" y="10125"/>
                    <a:pt x="8316" y="9812"/>
                    <a:pt x="9307" y="9482"/>
                  </a:cubicBezTo>
                  <a:cubicBezTo>
                    <a:pt x="9307" y="9482"/>
                    <a:pt x="5324" y="4385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7512420" y="2819682"/>
              <a:ext cx="129646" cy="194941"/>
            </a:xfrm>
            <a:custGeom>
              <a:avLst/>
              <a:gdLst/>
              <a:ahLst/>
              <a:cxnLst/>
              <a:rect l="l" t="t" r="r" b="b"/>
              <a:pathLst>
                <a:path w="6054" h="9103" extrusionOk="0">
                  <a:moveTo>
                    <a:pt x="2208" y="1"/>
                  </a:moveTo>
                  <a:cubicBezTo>
                    <a:pt x="1523" y="1"/>
                    <a:pt x="207" y="337"/>
                    <a:pt x="70" y="353"/>
                  </a:cubicBezTo>
                  <a:cubicBezTo>
                    <a:pt x="0" y="353"/>
                    <a:pt x="1514" y="4580"/>
                    <a:pt x="3149" y="9103"/>
                  </a:cubicBezTo>
                  <a:lnTo>
                    <a:pt x="3201" y="9085"/>
                  </a:lnTo>
                  <a:cubicBezTo>
                    <a:pt x="4140" y="8807"/>
                    <a:pt x="5097" y="8859"/>
                    <a:pt x="6054" y="8755"/>
                  </a:cubicBezTo>
                  <a:cubicBezTo>
                    <a:pt x="4401" y="4371"/>
                    <a:pt x="2714" y="74"/>
                    <a:pt x="2453" y="22"/>
                  </a:cubicBezTo>
                  <a:cubicBezTo>
                    <a:pt x="2387" y="7"/>
                    <a:pt x="2304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7642431" y="2833558"/>
              <a:ext cx="99858" cy="151640"/>
            </a:xfrm>
            <a:custGeom>
              <a:avLst/>
              <a:gdLst/>
              <a:ahLst/>
              <a:cxnLst/>
              <a:rect l="l" t="t" r="r" b="b"/>
              <a:pathLst>
                <a:path w="4663" h="7081" extrusionOk="0">
                  <a:moveTo>
                    <a:pt x="0" y="0"/>
                  </a:moveTo>
                  <a:cubicBezTo>
                    <a:pt x="0" y="1"/>
                    <a:pt x="1235" y="3445"/>
                    <a:pt x="2505" y="7081"/>
                  </a:cubicBezTo>
                  <a:cubicBezTo>
                    <a:pt x="3201" y="6559"/>
                    <a:pt x="3827" y="5950"/>
                    <a:pt x="4662" y="5585"/>
                  </a:cubicBezTo>
                  <a:cubicBezTo>
                    <a:pt x="3653" y="2940"/>
                    <a:pt x="2731" y="679"/>
                    <a:pt x="2401" y="540"/>
                  </a:cubicBezTo>
                  <a:cubicBezTo>
                    <a:pt x="1583" y="19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7790323" y="2875168"/>
              <a:ext cx="67457" cy="72040"/>
            </a:xfrm>
            <a:custGeom>
              <a:avLst/>
              <a:gdLst/>
              <a:ahLst/>
              <a:cxnLst/>
              <a:rect l="l" t="t" r="r" b="b"/>
              <a:pathLst>
                <a:path w="3150" h="3364" extrusionOk="0">
                  <a:moveTo>
                    <a:pt x="225" y="1"/>
                  </a:moveTo>
                  <a:cubicBezTo>
                    <a:pt x="189" y="1"/>
                    <a:pt x="161" y="2"/>
                    <a:pt x="140" y="6"/>
                  </a:cubicBezTo>
                  <a:cubicBezTo>
                    <a:pt x="0" y="41"/>
                    <a:pt x="261" y="1450"/>
                    <a:pt x="592" y="3102"/>
                  </a:cubicBezTo>
                  <a:cubicBezTo>
                    <a:pt x="1444" y="3137"/>
                    <a:pt x="2297" y="3224"/>
                    <a:pt x="3149" y="3363"/>
                  </a:cubicBezTo>
                  <a:cubicBezTo>
                    <a:pt x="2958" y="2337"/>
                    <a:pt x="2749" y="1328"/>
                    <a:pt x="2540" y="319"/>
                  </a:cubicBezTo>
                  <a:cubicBezTo>
                    <a:pt x="2540" y="319"/>
                    <a:pt x="722" y="1"/>
                    <a:pt x="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3"/>
            <p:cNvSpPr/>
            <p:nvPr/>
          </p:nvSpPr>
          <p:spPr>
            <a:xfrm>
              <a:off x="5483992" y="2309769"/>
              <a:ext cx="2744825" cy="1014493"/>
            </a:xfrm>
            <a:custGeom>
              <a:avLst/>
              <a:gdLst/>
              <a:ahLst/>
              <a:cxnLst/>
              <a:rect l="l" t="t" r="r" b="b"/>
              <a:pathLst>
                <a:path w="128173" h="47373" extrusionOk="0">
                  <a:moveTo>
                    <a:pt x="627" y="1"/>
                  </a:moveTo>
                  <a:lnTo>
                    <a:pt x="0" y="662"/>
                  </a:lnTo>
                  <a:cubicBezTo>
                    <a:pt x="400" y="958"/>
                    <a:pt x="8263" y="6751"/>
                    <a:pt x="11168" y="26547"/>
                  </a:cubicBezTo>
                  <a:cubicBezTo>
                    <a:pt x="14182" y="42212"/>
                    <a:pt x="22980" y="45487"/>
                    <a:pt x="29120" y="45487"/>
                  </a:cubicBezTo>
                  <a:cubicBezTo>
                    <a:pt x="31026" y="45487"/>
                    <a:pt x="32676" y="45171"/>
                    <a:pt x="33818" y="44813"/>
                  </a:cubicBezTo>
                  <a:cubicBezTo>
                    <a:pt x="36531" y="44204"/>
                    <a:pt x="43629" y="40029"/>
                    <a:pt x="49926" y="36097"/>
                  </a:cubicBezTo>
                  <a:cubicBezTo>
                    <a:pt x="54847" y="33195"/>
                    <a:pt x="59287" y="30443"/>
                    <a:pt x="62860" y="30443"/>
                  </a:cubicBezTo>
                  <a:cubicBezTo>
                    <a:pt x="63999" y="30443"/>
                    <a:pt x="65050" y="30722"/>
                    <a:pt x="66000" y="31366"/>
                  </a:cubicBezTo>
                  <a:cubicBezTo>
                    <a:pt x="72251" y="35873"/>
                    <a:pt x="82657" y="47372"/>
                    <a:pt x="94691" y="47372"/>
                  </a:cubicBezTo>
                  <a:cubicBezTo>
                    <a:pt x="96823" y="47372"/>
                    <a:pt x="99006" y="47012"/>
                    <a:pt x="101226" y="46187"/>
                  </a:cubicBezTo>
                  <a:cubicBezTo>
                    <a:pt x="109211" y="43125"/>
                    <a:pt x="112934" y="34445"/>
                    <a:pt x="115787" y="26164"/>
                  </a:cubicBezTo>
                  <a:cubicBezTo>
                    <a:pt x="118744" y="17710"/>
                    <a:pt x="120814" y="9656"/>
                    <a:pt x="128172" y="4246"/>
                  </a:cubicBezTo>
                  <a:lnTo>
                    <a:pt x="127633" y="3671"/>
                  </a:lnTo>
                  <a:cubicBezTo>
                    <a:pt x="127250" y="4019"/>
                    <a:pt x="116204" y="7638"/>
                    <a:pt x="112412" y="23503"/>
                  </a:cubicBezTo>
                  <a:cubicBezTo>
                    <a:pt x="107767" y="39907"/>
                    <a:pt x="102061" y="43386"/>
                    <a:pt x="100513" y="44134"/>
                  </a:cubicBezTo>
                  <a:cubicBezTo>
                    <a:pt x="100149" y="44287"/>
                    <a:pt x="99397" y="44421"/>
                    <a:pt x="98312" y="44421"/>
                  </a:cubicBezTo>
                  <a:cubicBezTo>
                    <a:pt x="94568" y="44421"/>
                    <a:pt x="86859" y="42826"/>
                    <a:pt x="77446" y="34897"/>
                  </a:cubicBezTo>
                  <a:cubicBezTo>
                    <a:pt x="71342" y="29394"/>
                    <a:pt x="66645" y="27648"/>
                    <a:pt x="62514" y="27648"/>
                  </a:cubicBezTo>
                  <a:cubicBezTo>
                    <a:pt x="58875" y="27648"/>
                    <a:pt x="55676" y="29003"/>
                    <a:pt x="52344" y="30339"/>
                  </a:cubicBezTo>
                  <a:cubicBezTo>
                    <a:pt x="46938" y="32829"/>
                    <a:pt x="36866" y="42236"/>
                    <a:pt x="27472" y="42236"/>
                  </a:cubicBezTo>
                  <a:cubicBezTo>
                    <a:pt x="26165" y="42236"/>
                    <a:pt x="24872" y="42054"/>
                    <a:pt x="23606" y="41647"/>
                  </a:cubicBezTo>
                  <a:cubicBezTo>
                    <a:pt x="18701" y="40150"/>
                    <a:pt x="17448" y="31801"/>
                    <a:pt x="15535" y="23503"/>
                  </a:cubicBezTo>
                  <a:cubicBezTo>
                    <a:pt x="13499" y="14996"/>
                    <a:pt x="10820" y="6524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7884956" y="2388383"/>
              <a:ext cx="343861" cy="447424"/>
            </a:xfrm>
            <a:custGeom>
              <a:avLst/>
              <a:gdLst/>
              <a:ahLst/>
              <a:cxnLst/>
              <a:rect l="l" t="t" r="r" b="b"/>
              <a:pathLst>
                <a:path w="16057" h="20893" extrusionOk="0">
                  <a:moveTo>
                    <a:pt x="15517" y="0"/>
                  </a:moveTo>
                  <a:cubicBezTo>
                    <a:pt x="15117" y="348"/>
                    <a:pt x="4088" y="3984"/>
                    <a:pt x="296" y="19832"/>
                  </a:cubicBezTo>
                  <a:cubicBezTo>
                    <a:pt x="191" y="20197"/>
                    <a:pt x="104" y="20545"/>
                    <a:pt x="0" y="20893"/>
                  </a:cubicBezTo>
                  <a:cubicBezTo>
                    <a:pt x="261" y="20597"/>
                    <a:pt x="3062" y="8037"/>
                    <a:pt x="15117" y="1323"/>
                  </a:cubicBezTo>
                  <a:cubicBezTo>
                    <a:pt x="15413" y="1079"/>
                    <a:pt x="15726" y="818"/>
                    <a:pt x="16056" y="575"/>
                  </a:cubicBezTo>
                  <a:lnTo>
                    <a:pt x="15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7178261" y="3061928"/>
              <a:ext cx="707080" cy="229547"/>
            </a:xfrm>
            <a:custGeom>
              <a:avLst/>
              <a:gdLst/>
              <a:ahLst/>
              <a:cxnLst/>
              <a:rect l="l" t="t" r="r" b="b"/>
              <a:pathLst>
                <a:path w="33018" h="10719" extrusionOk="0">
                  <a:moveTo>
                    <a:pt x="33017" y="0"/>
                  </a:moveTo>
                  <a:lnTo>
                    <a:pt x="33017" y="0"/>
                  </a:lnTo>
                  <a:cubicBezTo>
                    <a:pt x="31591" y="2766"/>
                    <a:pt x="28721" y="6854"/>
                    <a:pt x="25433" y="8107"/>
                  </a:cubicBezTo>
                  <a:cubicBezTo>
                    <a:pt x="24024" y="8646"/>
                    <a:pt x="22528" y="8976"/>
                    <a:pt x="21032" y="9116"/>
                  </a:cubicBezTo>
                  <a:cubicBezTo>
                    <a:pt x="20603" y="9225"/>
                    <a:pt x="19995" y="9299"/>
                    <a:pt x="19215" y="9299"/>
                  </a:cubicBezTo>
                  <a:cubicBezTo>
                    <a:pt x="18256" y="9299"/>
                    <a:pt x="17037" y="9187"/>
                    <a:pt x="15569" y="8889"/>
                  </a:cubicBezTo>
                  <a:cubicBezTo>
                    <a:pt x="15291" y="8837"/>
                    <a:pt x="15117" y="8802"/>
                    <a:pt x="15117" y="8802"/>
                  </a:cubicBezTo>
                  <a:cubicBezTo>
                    <a:pt x="11394" y="7967"/>
                    <a:pt x="6106" y="5915"/>
                    <a:pt x="209" y="1305"/>
                  </a:cubicBezTo>
                  <a:lnTo>
                    <a:pt x="192" y="1305"/>
                  </a:lnTo>
                  <a:cubicBezTo>
                    <a:pt x="1" y="1339"/>
                    <a:pt x="9481" y="10716"/>
                    <a:pt x="17848" y="10716"/>
                  </a:cubicBezTo>
                  <a:cubicBezTo>
                    <a:pt x="17872" y="10716"/>
                    <a:pt x="17895" y="10716"/>
                    <a:pt x="17918" y="10716"/>
                  </a:cubicBezTo>
                  <a:cubicBezTo>
                    <a:pt x="18018" y="10717"/>
                    <a:pt x="18118" y="10718"/>
                    <a:pt x="18218" y="10718"/>
                  </a:cubicBezTo>
                  <a:cubicBezTo>
                    <a:pt x="20517" y="10718"/>
                    <a:pt x="22797" y="10336"/>
                    <a:pt x="24981" y="9603"/>
                  </a:cubicBezTo>
                  <a:cubicBezTo>
                    <a:pt x="28477" y="7376"/>
                    <a:pt x="31034" y="3914"/>
                    <a:pt x="33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5483992" y="2309769"/>
              <a:ext cx="324866" cy="472029"/>
            </a:xfrm>
            <a:custGeom>
              <a:avLst/>
              <a:gdLst/>
              <a:ahLst/>
              <a:cxnLst/>
              <a:rect l="l" t="t" r="r" b="b"/>
              <a:pathLst>
                <a:path w="15170" h="22042" extrusionOk="0">
                  <a:moveTo>
                    <a:pt x="627" y="1"/>
                  </a:moveTo>
                  <a:lnTo>
                    <a:pt x="0" y="662"/>
                  </a:lnTo>
                  <a:cubicBezTo>
                    <a:pt x="505" y="1062"/>
                    <a:pt x="974" y="1497"/>
                    <a:pt x="1409" y="1967"/>
                  </a:cubicBezTo>
                  <a:cubicBezTo>
                    <a:pt x="9725" y="6542"/>
                    <a:pt x="14682" y="21798"/>
                    <a:pt x="15169" y="22041"/>
                  </a:cubicBezTo>
                  <a:cubicBezTo>
                    <a:pt x="13065" y="13848"/>
                    <a:pt x="10316" y="6298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5734890" y="2937121"/>
              <a:ext cx="664807" cy="298182"/>
            </a:xfrm>
            <a:custGeom>
              <a:avLst/>
              <a:gdLst/>
              <a:ahLst/>
              <a:cxnLst/>
              <a:rect l="l" t="t" r="r" b="b"/>
              <a:pathLst>
                <a:path w="31044" h="13924" extrusionOk="0">
                  <a:moveTo>
                    <a:pt x="9" y="1"/>
                  </a:moveTo>
                  <a:cubicBezTo>
                    <a:pt x="1" y="7"/>
                    <a:pt x="21" y="90"/>
                    <a:pt x="68" y="237"/>
                  </a:cubicBezTo>
                  <a:lnTo>
                    <a:pt x="68" y="237"/>
                  </a:lnTo>
                  <a:cubicBezTo>
                    <a:pt x="48" y="159"/>
                    <a:pt x="29" y="80"/>
                    <a:pt x="9" y="1"/>
                  </a:cubicBezTo>
                  <a:close/>
                  <a:moveTo>
                    <a:pt x="68" y="237"/>
                  </a:moveTo>
                  <a:lnTo>
                    <a:pt x="68" y="237"/>
                  </a:lnTo>
                  <a:cubicBezTo>
                    <a:pt x="1577" y="6159"/>
                    <a:pt x="4274" y="10087"/>
                    <a:pt x="7159" y="12508"/>
                  </a:cubicBezTo>
                  <a:cubicBezTo>
                    <a:pt x="8394" y="12943"/>
                    <a:pt x="9646" y="13291"/>
                    <a:pt x="10916" y="13552"/>
                  </a:cubicBezTo>
                  <a:cubicBezTo>
                    <a:pt x="12193" y="13809"/>
                    <a:pt x="13443" y="13923"/>
                    <a:pt x="14654" y="13923"/>
                  </a:cubicBezTo>
                  <a:cubicBezTo>
                    <a:pt x="23982" y="13923"/>
                    <a:pt x="31043" y="7167"/>
                    <a:pt x="30922" y="7167"/>
                  </a:cubicBezTo>
                  <a:cubicBezTo>
                    <a:pt x="30922" y="7167"/>
                    <a:pt x="30922" y="7168"/>
                    <a:pt x="30921" y="7168"/>
                  </a:cubicBezTo>
                  <a:cubicBezTo>
                    <a:pt x="26398" y="10107"/>
                    <a:pt x="21006" y="12839"/>
                    <a:pt x="15926" y="12908"/>
                  </a:cubicBezTo>
                  <a:cubicBezTo>
                    <a:pt x="15931" y="12908"/>
                    <a:pt x="15594" y="12950"/>
                    <a:pt x="15001" y="12950"/>
                  </a:cubicBezTo>
                  <a:cubicBezTo>
                    <a:pt x="13606" y="12950"/>
                    <a:pt x="10793" y="12719"/>
                    <a:pt x="7681" y="11169"/>
                  </a:cubicBezTo>
                  <a:cubicBezTo>
                    <a:pt x="3546" y="9212"/>
                    <a:pt x="529" y="1674"/>
                    <a:pt x="68" y="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5271640" y="2601099"/>
              <a:ext cx="209010" cy="168022"/>
            </a:xfrm>
            <a:custGeom>
              <a:avLst/>
              <a:gdLst/>
              <a:ahLst/>
              <a:cxnLst/>
              <a:rect l="l" t="t" r="r" b="b"/>
              <a:pathLst>
                <a:path w="9760" h="7846" extrusionOk="0">
                  <a:moveTo>
                    <a:pt x="7272" y="0"/>
                  </a:moveTo>
                  <a:cubicBezTo>
                    <a:pt x="4872" y="2158"/>
                    <a:pt x="2454" y="4280"/>
                    <a:pt x="1" y="6385"/>
                  </a:cubicBezTo>
                  <a:cubicBezTo>
                    <a:pt x="870" y="6889"/>
                    <a:pt x="1740" y="7376"/>
                    <a:pt x="2610" y="7846"/>
                  </a:cubicBezTo>
                  <a:cubicBezTo>
                    <a:pt x="2610" y="7846"/>
                    <a:pt x="6246" y="4663"/>
                    <a:pt x="9760" y="1323"/>
                  </a:cubicBezTo>
                  <a:cubicBezTo>
                    <a:pt x="9064" y="662"/>
                    <a:pt x="8212" y="192"/>
                    <a:pt x="7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5379679" y="2668534"/>
              <a:ext cx="181064" cy="117354"/>
            </a:xfrm>
            <a:custGeom>
              <a:avLst/>
              <a:gdLst/>
              <a:ahLst/>
              <a:cxnLst/>
              <a:rect l="l" t="t" r="r" b="b"/>
              <a:pathLst>
                <a:path w="8455" h="5480" extrusionOk="0">
                  <a:moveTo>
                    <a:pt x="6228" y="0"/>
                  </a:moveTo>
                  <a:cubicBezTo>
                    <a:pt x="3114" y="2401"/>
                    <a:pt x="0" y="4610"/>
                    <a:pt x="0" y="4610"/>
                  </a:cubicBezTo>
                  <a:cubicBezTo>
                    <a:pt x="1096" y="4923"/>
                    <a:pt x="2210" y="5201"/>
                    <a:pt x="3306" y="5480"/>
                  </a:cubicBezTo>
                  <a:cubicBezTo>
                    <a:pt x="5045" y="4175"/>
                    <a:pt x="6750" y="2853"/>
                    <a:pt x="8455" y="1514"/>
                  </a:cubicBezTo>
                  <a:cubicBezTo>
                    <a:pt x="8176" y="1427"/>
                    <a:pt x="7916" y="1340"/>
                    <a:pt x="7672" y="1200"/>
                  </a:cubicBezTo>
                  <a:cubicBezTo>
                    <a:pt x="7098" y="922"/>
                    <a:pt x="6611" y="505"/>
                    <a:pt x="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5535773" y="2723657"/>
              <a:ext cx="132259" cy="60005"/>
            </a:xfrm>
            <a:custGeom>
              <a:avLst/>
              <a:gdLst/>
              <a:ahLst/>
              <a:cxnLst/>
              <a:rect l="l" t="t" r="r" b="b"/>
              <a:pathLst>
                <a:path w="6176" h="2802" extrusionOk="0">
                  <a:moveTo>
                    <a:pt x="4680" y="1"/>
                  </a:moveTo>
                  <a:cubicBezTo>
                    <a:pt x="2470" y="1392"/>
                    <a:pt x="0" y="2801"/>
                    <a:pt x="0" y="2801"/>
                  </a:cubicBezTo>
                  <a:cubicBezTo>
                    <a:pt x="1479" y="2801"/>
                    <a:pt x="2940" y="2749"/>
                    <a:pt x="4384" y="2680"/>
                  </a:cubicBezTo>
                  <a:cubicBezTo>
                    <a:pt x="4384" y="2680"/>
                    <a:pt x="5202" y="2193"/>
                    <a:pt x="6176" y="1584"/>
                  </a:cubicBezTo>
                  <a:cubicBezTo>
                    <a:pt x="5776" y="957"/>
                    <a:pt x="5271" y="436"/>
                    <a:pt x="4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5792432" y="2810452"/>
              <a:ext cx="74546" cy="71933"/>
            </a:xfrm>
            <a:custGeom>
              <a:avLst/>
              <a:gdLst/>
              <a:ahLst/>
              <a:cxnLst/>
              <a:rect l="l" t="t" r="r" b="b"/>
              <a:pathLst>
                <a:path w="3481" h="3359" extrusionOk="0">
                  <a:moveTo>
                    <a:pt x="1097" y="1"/>
                  </a:moveTo>
                  <a:cubicBezTo>
                    <a:pt x="714" y="1045"/>
                    <a:pt x="366" y="2088"/>
                    <a:pt x="1" y="3132"/>
                  </a:cubicBezTo>
                  <a:cubicBezTo>
                    <a:pt x="732" y="3271"/>
                    <a:pt x="1462" y="3254"/>
                    <a:pt x="2245" y="3358"/>
                  </a:cubicBezTo>
                  <a:cubicBezTo>
                    <a:pt x="2645" y="2262"/>
                    <a:pt x="3063" y="1149"/>
                    <a:pt x="3480" y="53"/>
                  </a:cubicBezTo>
                  <a:cubicBezTo>
                    <a:pt x="2680" y="36"/>
                    <a:pt x="1897" y="18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5894517" y="2789979"/>
              <a:ext cx="119603" cy="149027"/>
            </a:xfrm>
            <a:custGeom>
              <a:avLst/>
              <a:gdLst/>
              <a:ahLst/>
              <a:cxnLst/>
              <a:rect l="l" t="t" r="r" b="b"/>
              <a:pathLst>
                <a:path w="5585" h="6959" extrusionOk="0">
                  <a:moveTo>
                    <a:pt x="5584" y="0"/>
                  </a:moveTo>
                  <a:lnTo>
                    <a:pt x="5584" y="0"/>
                  </a:lnTo>
                  <a:cubicBezTo>
                    <a:pt x="4610" y="70"/>
                    <a:pt x="3654" y="122"/>
                    <a:pt x="2679" y="139"/>
                  </a:cubicBezTo>
                  <a:cubicBezTo>
                    <a:pt x="1775" y="1862"/>
                    <a:pt x="888" y="3584"/>
                    <a:pt x="0" y="5306"/>
                  </a:cubicBezTo>
                  <a:cubicBezTo>
                    <a:pt x="209" y="5445"/>
                    <a:pt x="418" y="5584"/>
                    <a:pt x="609" y="5741"/>
                  </a:cubicBezTo>
                  <a:cubicBezTo>
                    <a:pt x="1079" y="6123"/>
                    <a:pt x="1514" y="6541"/>
                    <a:pt x="1949" y="6958"/>
                  </a:cubicBezTo>
                  <a:cubicBezTo>
                    <a:pt x="3166" y="4645"/>
                    <a:pt x="4384" y="2331"/>
                    <a:pt x="5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5982426" y="2779164"/>
              <a:ext cx="143074" cy="198324"/>
            </a:xfrm>
            <a:custGeom>
              <a:avLst/>
              <a:gdLst/>
              <a:ahLst/>
              <a:cxnLst/>
              <a:rect l="l" t="t" r="r" b="b"/>
              <a:pathLst>
                <a:path w="6681" h="9261" extrusionOk="0">
                  <a:moveTo>
                    <a:pt x="4611" y="1"/>
                  </a:moveTo>
                  <a:cubicBezTo>
                    <a:pt x="4611" y="1"/>
                    <a:pt x="2280" y="4611"/>
                    <a:pt x="1" y="8942"/>
                  </a:cubicBezTo>
                  <a:cubicBezTo>
                    <a:pt x="88" y="8977"/>
                    <a:pt x="192" y="9012"/>
                    <a:pt x="279" y="9047"/>
                  </a:cubicBezTo>
                  <a:cubicBezTo>
                    <a:pt x="810" y="9191"/>
                    <a:pt x="1357" y="9261"/>
                    <a:pt x="1904" y="9261"/>
                  </a:cubicBezTo>
                  <a:cubicBezTo>
                    <a:pt x="2146" y="9261"/>
                    <a:pt x="2388" y="9247"/>
                    <a:pt x="2628" y="9220"/>
                  </a:cubicBezTo>
                  <a:cubicBezTo>
                    <a:pt x="4002" y="6385"/>
                    <a:pt x="5359" y="3532"/>
                    <a:pt x="6681" y="697"/>
                  </a:cubicBezTo>
                  <a:cubicBezTo>
                    <a:pt x="5985" y="470"/>
                    <a:pt x="5289" y="244"/>
                    <a:pt x="4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5211593" y="2718774"/>
              <a:ext cx="3242981" cy="733614"/>
            </a:xfrm>
            <a:custGeom>
              <a:avLst/>
              <a:gdLst/>
              <a:ahLst/>
              <a:cxnLst/>
              <a:rect l="l" t="t" r="r" b="b"/>
              <a:pathLst>
                <a:path w="151435" h="34257" extrusionOk="0">
                  <a:moveTo>
                    <a:pt x="35385" y="1"/>
                  </a:moveTo>
                  <a:cubicBezTo>
                    <a:pt x="27821" y="1"/>
                    <a:pt x="20214" y="2334"/>
                    <a:pt x="20166" y="2334"/>
                  </a:cubicBezTo>
                  <a:cubicBezTo>
                    <a:pt x="16755" y="3211"/>
                    <a:pt x="13799" y="3541"/>
                    <a:pt x="11281" y="3541"/>
                  </a:cubicBezTo>
                  <a:cubicBezTo>
                    <a:pt x="3622" y="3541"/>
                    <a:pt x="20" y="486"/>
                    <a:pt x="1" y="486"/>
                  </a:cubicBezTo>
                  <a:lnTo>
                    <a:pt x="1" y="486"/>
                  </a:lnTo>
                  <a:cubicBezTo>
                    <a:pt x="0" y="486"/>
                    <a:pt x="1" y="487"/>
                    <a:pt x="4" y="490"/>
                  </a:cubicBezTo>
                  <a:cubicBezTo>
                    <a:pt x="3896" y="6230"/>
                    <a:pt x="10632" y="7051"/>
                    <a:pt x="13770" y="7051"/>
                  </a:cubicBezTo>
                  <a:cubicBezTo>
                    <a:pt x="14829" y="7051"/>
                    <a:pt x="15479" y="6957"/>
                    <a:pt x="15470" y="6928"/>
                  </a:cubicBezTo>
                  <a:lnTo>
                    <a:pt x="15470" y="6928"/>
                  </a:lnTo>
                  <a:cubicBezTo>
                    <a:pt x="15481" y="6939"/>
                    <a:pt x="15519" y="6944"/>
                    <a:pt x="15581" y="6944"/>
                  </a:cubicBezTo>
                  <a:cubicBezTo>
                    <a:pt x="17037" y="6944"/>
                    <a:pt x="32127" y="4097"/>
                    <a:pt x="39684" y="3082"/>
                  </a:cubicBezTo>
                  <a:cubicBezTo>
                    <a:pt x="39896" y="3062"/>
                    <a:pt x="40105" y="3052"/>
                    <a:pt x="40311" y="3052"/>
                  </a:cubicBezTo>
                  <a:cubicBezTo>
                    <a:pt x="47600" y="3052"/>
                    <a:pt x="50773" y="15232"/>
                    <a:pt x="51090" y="15430"/>
                  </a:cubicBezTo>
                  <a:lnTo>
                    <a:pt x="51090" y="15430"/>
                  </a:lnTo>
                  <a:cubicBezTo>
                    <a:pt x="51090" y="15430"/>
                    <a:pt x="51089" y="15430"/>
                    <a:pt x="51089" y="15430"/>
                  </a:cubicBezTo>
                  <a:cubicBezTo>
                    <a:pt x="50790" y="15430"/>
                    <a:pt x="56739" y="33840"/>
                    <a:pt x="73866" y="34255"/>
                  </a:cubicBezTo>
                  <a:cubicBezTo>
                    <a:pt x="73942" y="34256"/>
                    <a:pt x="74018" y="34256"/>
                    <a:pt x="74094" y="34256"/>
                  </a:cubicBezTo>
                  <a:cubicBezTo>
                    <a:pt x="84659" y="34256"/>
                    <a:pt x="92462" y="27038"/>
                    <a:pt x="97316" y="20060"/>
                  </a:cubicBezTo>
                  <a:cubicBezTo>
                    <a:pt x="102413" y="12945"/>
                    <a:pt x="104535" y="6074"/>
                    <a:pt x="107788" y="5413"/>
                  </a:cubicBezTo>
                  <a:cubicBezTo>
                    <a:pt x="108168" y="5358"/>
                    <a:pt x="108594" y="5333"/>
                    <a:pt x="109060" y="5333"/>
                  </a:cubicBezTo>
                  <a:cubicBezTo>
                    <a:pt x="115685" y="5333"/>
                    <a:pt x="130215" y="10474"/>
                    <a:pt x="131423" y="10474"/>
                  </a:cubicBezTo>
                  <a:cubicBezTo>
                    <a:pt x="131462" y="10474"/>
                    <a:pt x="131488" y="10469"/>
                    <a:pt x="131498" y="10458"/>
                  </a:cubicBezTo>
                  <a:lnTo>
                    <a:pt x="131498" y="10458"/>
                  </a:lnTo>
                  <a:cubicBezTo>
                    <a:pt x="131466" y="10508"/>
                    <a:pt x="135322" y="11377"/>
                    <a:pt x="139292" y="11377"/>
                  </a:cubicBezTo>
                  <a:cubicBezTo>
                    <a:pt x="141465" y="11377"/>
                    <a:pt x="143672" y="11117"/>
                    <a:pt x="145293" y="10318"/>
                  </a:cubicBezTo>
                  <a:cubicBezTo>
                    <a:pt x="149782" y="8179"/>
                    <a:pt x="151434" y="6022"/>
                    <a:pt x="150947" y="5291"/>
                  </a:cubicBezTo>
                  <a:cubicBezTo>
                    <a:pt x="150845" y="5137"/>
                    <a:pt x="150663" y="5077"/>
                    <a:pt x="150441" y="5077"/>
                  </a:cubicBezTo>
                  <a:cubicBezTo>
                    <a:pt x="149603" y="5077"/>
                    <a:pt x="148181" y="5935"/>
                    <a:pt x="148181" y="5935"/>
                  </a:cubicBezTo>
                  <a:cubicBezTo>
                    <a:pt x="146356" y="6875"/>
                    <a:pt x="144166" y="7243"/>
                    <a:pt x="141744" y="7243"/>
                  </a:cubicBezTo>
                  <a:cubicBezTo>
                    <a:pt x="133028" y="7243"/>
                    <a:pt x="121308" y="2477"/>
                    <a:pt x="112774" y="2477"/>
                  </a:cubicBezTo>
                  <a:cubicBezTo>
                    <a:pt x="111792" y="2477"/>
                    <a:pt x="110851" y="2541"/>
                    <a:pt x="109963" y="2682"/>
                  </a:cubicBezTo>
                  <a:cubicBezTo>
                    <a:pt x="99003" y="4525"/>
                    <a:pt x="94463" y="15172"/>
                    <a:pt x="92897" y="17572"/>
                  </a:cubicBezTo>
                  <a:cubicBezTo>
                    <a:pt x="91906" y="19903"/>
                    <a:pt x="82147" y="30811"/>
                    <a:pt x="74406" y="31211"/>
                  </a:cubicBezTo>
                  <a:cubicBezTo>
                    <a:pt x="74143" y="31233"/>
                    <a:pt x="73879" y="31244"/>
                    <a:pt x="73614" y="31244"/>
                  </a:cubicBezTo>
                  <a:cubicBezTo>
                    <a:pt x="66231" y="31244"/>
                    <a:pt x="58353" y="22780"/>
                    <a:pt x="56523" y="17120"/>
                  </a:cubicBezTo>
                  <a:cubicBezTo>
                    <a:pt x="55340" y="13954"/>
                    <a:pt x="53409" y="10840"/>
                    <a:pt x="51983" y="8596"/>
                  </a:cubicBezTo>
                  <a:cubicBezTo>
                    <a:pt x="48677" y="3621"/>
                    <a:pt x="43267" y="455"/>
                    <a:pt x="37318" y="55"/>
                  </a:cubicBezTo>
                  <a:cubicBezTo>
                    <a:pt x="36677" y="18"/>
                    <a:pt x="36031" y="1"/>
                    <a:pt x="35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5208916" y="2703655"/>
              <a:ext cx="450936" cy="90950"/>
            </a:xfrm>
            <a:custGeom>
              <a:avLst/>
              <a:gdLst/>
              <a:ahLst/>
              <a:cxnLst/>
              <a:rect l="l" t="t" r="r" b="b"/>
              <a:pathLst>
                <a:path w="21057" h="4247" extrusionOk="0">
                  <a:moveTo>
                    <a:pt x="724" y="0"/>
                  </a:moveTo>
                  <a:cubicBezTo>
                    <a:pt x="1" y="0"/>
                    <a:pt x="123" y="1139"/>
                    <a:pt x="129" y="1194"/>
                  </a:cubicBezTo>
                  <a:lnTo>
                    <a:pt x="129" y="1194"/>
                  </a:lnTo>
                  <a:cubicBezTo>
                    <a:pt x="127" y="1192"/>
                    <a:pt x="126" y="1192"/>
                    <a:pt x="126" y="1192"/>
                  </a:cubicBezTo>
                  <a:lnTo>
                    <a:pt x="126" y="1192"/>
                  </a:lnTo>
                  <a:cubicBezTo>
                    <a:pt x="125" y="1192"/>
                    <a:pt x="126" y="1193"/>
                    <a:pt x="129" y="1196"/>
                  </a:cubicBezTo>
                  <a:cubicBezTo>
                    <a:pt x="129" y="1196"/>
                    <a:pt x="129" y="1195"/>
                    <a:pt x="129" y="1194"/>
                  </a:cubicBezTo>
                  <a:lnTo>
                    <a:pt x="129" y="1194"/>
                  </a:lnTo>
                  <a:cubicBezTo>
                    <a:pt x="252" y="1281"/>
                    <a:pt x="3859" y="4247"/>
                    <a:pt x="11406" y="4247"/>
                  </a:cubicBezTo>
                  <a:cubicBezTo>
                    <a:pt x="13924" y="4247"/>
                    <a:pt x="16880" y="3917"/>
                    <a:pt x="20291" y="3040"/>
                  </a:cubicBezTo>
                  <a:cubicBezTo>
                    <a:pt x="20291" y="3040"/>
                    <a:pt x="20552" y="2970"/>
                    <a:pt x="21056" y="2831"/>
                  </a:cubicBezTo>
                  <a:lnTo>
                    <a:pt x="21056" y="2831"/>
                  </a:lnTo>
                  <a:cubicBezTo>
                    <a:pt x="18072" y="3256"/>
                    <a:pt x="15539" y="3429"/>
                    <a:pt x="13388" y="3429"/>
                  </a:cubicBezTo>
                  <a:cubicBezTo>
                    <a:pt x="4090" y="3429"/>
                    <a:pt x="1908" y="195"/>
                    <a:pt x="1103" y="82"/>
                  </a:cubicBezTo>
                  <a:cubicBezTo>
                    <a:pt x="956" y="25"/>
                    <a:pt x="831" y="0"/>
                    <a:pt x="724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5211207" y="2718795"/>
              <a:ext cx="1138186" cy="223937"/>
            </a:xfrm>
            <a:custGeom>
              <a:avLst/>
              <a:gdLst/>
              <a:ahLst/>
              <a:cxnLst/>
              <a:rect l="l" t="t" r="r" b="b"/>
              <a:pathLst>
                <a:path w="53149" h="10457" extrusionOk="0">
                  <a:moveTo>
                    <a:pt x="35400" y="0"/>
                  </a:moveTo>
                  <a:cubicBezTo>
                    <a:pt x="27870" y="0"/>
                    <a:pt x="20266" y="2333"/>
                    <a:pt x="20167" y="2333"/>
                  </a:cubicBezTo>
                  <a:cubicBezTo>
                    <a:pt x="20167" y="2333"/>
                    <a:pt x="20166" y="2333"/>
                    <a:pt x="20166" y="2333"/>
                  </a:cubicBezTo>
                  <a:cubicBezTo>
                    <a:pt x="16764" y="3204"/>
                    <a:pt x="13813" y="3533"/>
                    <a:pt x="11299" y="3533"/>
                  </a:cubicBezTo>
                  <a:cubicBezTo>
                    <a:pt x="3636" y="3533"/>
                    <a:pt x="21" y="485"/>
                    <a:pt x="1" y="485"/>
                  </a:cubicBezTo>
                  <a:lnTo>
                    <a:pt x="1" y="485"/>
                  </a:lnTo>
                  <a:cubicBezTo>
                    <a:pt x="1" y="485"/>
                    <a:pt x="2" y="486"/>
                    <a:pt x="5" y="489"/>
                  </a:cubicBezTo>
                  <a:cubicBezTo>
                    <a:pt x="3909" y="6229"/>
                    <a:pt x="10649" y="7050"/>
                    <a:pt x="13788" y="7050"/>
                  </a:cubicBezTo>
                  <a:cubicBezTo>
                    <a:pt x="14872" y="7050"/>
                    <a:pt x="15527" y="6952"/>
                    <a:pt x="15487" y="6925"/>
                  </a:cubicBezTo>
                  <a:cubicBezTo>
                    <a:pt x="15487" y="6925"/>
                    <a:pt x="18531" y="6560"/>
                    <a:pt x="22549" y="5916"/>
                  </a:cubicBezTo>
                  <a:cubicBezTo>
                    <a:pt x="22551" y="5917"/>
                    <a:pt x="22554" y="5918"/>
                    <a:pt x="22559" y="5918"/>
                  </a:cubicBezTo>
                  <a:cubicBezTo>
                    <a:pt x="22943" y="5918"/>
                    <a:pt x="33895" y="2506"/>
                    <a:pt x="41437" y="2506"/>
                  </a:cubicBezTo>
                  <a:cubicBezTo>
                    <a:pt x="41456" y="2506"/>
                    <a:pt x="41475" y="2507"/>
                    <a:pt x="41493" y="2507"/>
                  </a:cubicBezTo>
                  <a:cubicBezTo>
                    <a:pt x="46416" y="2646"/>
                    <a:pt x="50418" y="7203"/>
                    <a:pt x="53149" y="10456"/>
                  </a:cubicBezTo>
                  <a:cubicBezTo>
                    <a:pt x="52749" y="9795"/>
                    <a:pt x="52366" y="9169"/>
                    <a:pt x="52001" y="8595"/>
                  </a:cubicBezTo>
                  <a:cubicBezTo>
                    <a:pt x="48713" y="3620"/>
                    <a:pt x="43285" y="454"/>
                    <a:pt x="37319" y="54"/>
                  </a:cubicBezTo>
                  <a:cubicBezTo>
                    <a:pt x="36683" y="17"/>
                    <a:pt x="36041" y="0"/>
                    <a:pt x="35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7997813" y="2827519"/>
              <a:ext cx="449308" cy="60712"/>
            </a:xfrm>
            <a:custGeom>
              <a:avLst/>
              <a:gdLst/>
              <a:ahLst/>
              <a:cxnLst/>
              <a:rect l="l" t="t" r="r" b="b"/>
              <a:pathLst>
                <a:path w="20981" h="2835" extrusionOk="0">
                  <a:moveTo>
                    <a:pt x="1" y="491"/>
                  </a:moveTo>
                  <a:lnTo>
                    <a:pt x="1" y="509"/>
                  </a:lnTo>
                  <a:cubicBezTo>
                    <a:pt x="56" y="521"/>
                    <a:pt x="111" y="534"/>
                    <a:pt x="167" y="547"/>
                  </a:cubicBezTo>
                  <a:lnTo>
                    <a:pt x="167" y="547"/>
                  </a:lnTo>
                  <a:cubicBezTo>
                    <a:pt x="111" y="528"/>
                    <a:pt x="56" y="510"/>
                    <a:pt x="1" y="491"/>
                  </a:cubicBezTo>
                  <a:close/>
                  <a:moveTo>
                    <a:pt x="20334" y="1"/>
                  </a:moveTo>
                  <a:cubicBezTo>
                    <a:pt x="19493" y="1"/>
                    <a:pt x="18072" y="874"/>
                    <a:pt x="18058" y="874"/>
                  </a:cubicBezTo>
                  <a:cubicBezTo>
                    <a:pt x="16294" y="1774"/>
                    <a:pt x="14054" y="2135"/>
                    <a:pt x="11544" y="2135"/>
                  </a:cubicBezTo>
                  <a:cubicBezTo>
                    <a:pt x="8087" y="2135"/>
                    <a:pt x="4116" y="1450"/>
                    <a:pt x="167" y="547"/>
                  </a:cubicBezTo>
                  <a:lnTo>
                    <a:pt x="167" y="547"/>
                  </a:lnTo>
                  <a:cubicBezTo>
                    <a:pt x="5316" y="2261"/>
                    <a:pt x="9436" y="2835"/>
                    <a:pt x="12642" y="2835"/>
                  </a:cubicBezTo>
                  <a:cubicBezTo>
                    <a:pt x="16714" y="2835"/>
                    <a:pt x="19311" y="1910"/>
                    <a:pt x="20667" y="1222"/>
                  </a:cubicBezTo>
                  <a:cubicBezTo>
                    <a:pt x="20928" y="787"/>
                    <a:pt x="20980" y="439"/>
                    <a:pt x="20841" y="213"/>
                  </a:cubicBezTo>
                  <a:cubicBezTo>
                    <a:pt x="20736" y="61"/>
                    <a:pt x="20555" y="1"/>
                    <a:pt x="20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7253877" y="2812229"/>
              <a:ext cx="674294" cy="192714"/>
            </a:xfrm>
            <a:custGeom>
              <a:avLst/>
              <a:gdLst/>
              <a:ahLst/>
              <a:cxnLst/>
              <a:rect l="l" t="t" r="r" b="b"/>
              <a:pathLst>
                <a:path w="31487" h="8999" extrusionOk="0">
                  <a:moveTo>
                    <a:pt x="31242" y="4776"/>
                  </a:moveTo>
                  <a:lnTo>
                    <a:pt x="31242" y="4776"/>
                  </a:lnTo>
                  <a:cubicBezTo>
                    <a:pt x="31360" y="4820"/>
                    <a:pt x="31438" y="4843"/>
                    <a:pt x="31472" y="4843"/>
                  </a:cubicBezTo>
                  <a:cubicBezTo>
                    <a:pt x="31479" y="4843"/>
                    <a:pt x="31484" y="4843"/>
                    <a:pt x="31487" y="4841"/>
                  </a:cubicBezTo>
                  <a:cubicBezTo>
                    <a:pt x="31406" y="4819"/>
                    <a:pt x="31324" y="4798"/>
                    <a:pt x="31242" y="4776"/>
                  </a:cubicBezTo>
                  <a:close/>
                  <a:moveTo>
                    <a:pt x="13177" y="1"/>
                  </a:moveTo>
                  <a:cubicBezTo>
                    <a:pt x="11344" y="1"/>
                    <a:pt x="9566" y="234"/>
                    <a:pt x="7950" y="805"/>
                  </a:cubicBezTo>
                  <a:cubicBezTo>
                    <a:pt x="4350" y="3032"/>
                    <a:pt x="1792" y="6285"/>
                    <a:pt x="1" y="8999"/>
                  </a:cubicBezTo>
                  <a:cubicBezTo>
                    <a:pt x="563" y="8688"/>
                    <a:pt x="5531" y="598"/>
                    <a:pt x="13738" y="598"/>
                  </a:cubicBezTo>
                  <a:cubicBezTo>
                    <a:pt x="15179" y="598"/>
                    <a:pt x="16719" y="847"/>
                    <a:pt x="18353" y="1431"/>
                  </a:cubicBezTo>
                  <a:cubicBezTo>
                    <a:pt x="22472" y="2282"/>
                    <a:pt x="27523" y="3783"/>
                    <a:pt x="31242" y="4776"/>
                  </a:cubicBezTo>
                  <a:lnTo>
                    <a:pt x="31242" y="4776"/>
                  </a:lnTo>
                  <a:cubicBezTo>
                    <a:pt x="29667" y="4191"/>
                    <a:pt x="20932" y="1"/>
                    <a:pt x="13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6351941" y="3159880"/>
              <a:ext cx="913307" cy="292507"/>
            </a:xfrm>
            <a:custGeom>
              <a:avLst/>
              <a:gdLst/>
              <a:ahLst/>
              <a:cxnLst/>
              <a:rect l="l" t="t" r="r" b="b"/>
              <a:pathLst>
                <a:path w="42648" h="13659" extrusionOk="0">
                  <a:moveTo>
                    <a:pt x="18" y="1"/>
                  </a:moveTo>
                  <a:cubicBezTo>
                    <a:pt x="1" y="1"/>
                    <a:pt x="67" y="134"/>
                    <a:pt x="214" y="373"/>
                  </a:cubicBezTo>
                  <a:lnTo>
                    <a:pt x="214" y="373"/>
                  </a:lnTo>
                  <a:cubicBezTo>
                    <a:pt x="147" y="248"/>
                    <a:pt x="82" y="124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lose/>
                  <a:moveTo>
                    <a:pt x="42587" y="1462"/>
                  </a:moveTo>
                  <a:cubicBezTo>
                    <a:pt x="42373" y="1743"/>
                    <a:pt x="42153" y="2023"/>
                    <a:pt x="41927" y="2302"/>
                  </a:cubicBezTo>
                  <a:lnTo>
                    <a:pt x="41927" y="2302"/>
                  </a:lnTo>
                  <a:cubicBezTo>
                    <a:pt x="42414" y="1777"/>
                    <a:pt x="42648" y="1462"/>
                    <a:pt x="42587" y="1462"/>
                  </a:cubicBezTo>
                  <a:close/>
                  <a:moveTo>
                    <a:pt x="214" y="373"/>
                  </a:moveTo>
                  <a:cubicBezTo>
                    <a:pt x="3089" y="5759"/>
                    <a:pt x="10025" y="13521"/>
                    <a:pt x="20616" y="13657"/>
                  </a:cubicBezTo>
                  <a:cubicBezTo>
                    <a:pt x="20699" y="13658"/>
                    <a:pt x="20782" y="13658"/>
                    <a:pt x="20864" y="13658"/>
                  </a:cubicBezTo>
                  <a:cubicBezTo>
                    <a:pt x="29893" y="13658"/>
                    <a:pt x="37106" y="8272"/>
                    <a:pt x="41927" y="2302"/>
                  </a:cubicBezTo>
                  <a:lnTo>
                    <a:pt x="41927" y="2302"/>
                  </a:lnTo>
                  <a:cubicBezTo>
                    <a:pt x="39484" y="4941"/>
                    <a:pt x="30679" y="12892"/>
                    <a:pt x="20955" y="12892"/>
                  </a:cubicBezTo>
                  <a:cubicBezTo>
                    <a:pt x="20375" y="12892"/>
                    <a:pt x="19792" y="12864"/>
                    <a:pt x="19207" y="12805"/>
                  </a:cubicBezTo>
                  <a:cubicBezTo>
                    <a:pt x="8346" y="11813"/>
                    <a:pt x="1445" y="2376"/>
                    <a:pt x="214" y="3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5486968" y="2443891"/>
              <a:ext cx="140846" cy="138983"/>
            </a:xfrm>
            <a:custGeom>
              <a:avLst/>
              <a:gdLst/>
              <a:ahLst/>
              <a:cxnLst/>
              <a:rect l="l" t="t" r="r" b="b"/>
              <a:pathLst>
                <a:path w="6577" h="6490" extrusionOk="0">
                  <a:moveTo>
                    <a:pt x="5080" y="0"/>
                  </a:moveTo>
                  <a:cubicBezTo>
                    <a:pt x="3410" y="1618"/>
                    <a:pt x="1723" y="3219"/>
                    <a:pt x="0" y="4784"/>
                  </a:cubicBezTo>
                  <a:cubicBezTo>
                    <a:pt x="783" y="5167"/>
                    <a:pt x="1444" y="5724"/>
                    <a:pt x="1949" y="6437"/>
                  </a:cubicBezTo>
                  <a:lnTo>
                    <a:pt x="1984" y="6489"/>
                  </a:lnTo>
                  <a:cubicBezTo>
                    <a:pt x="4541" y="4019"/>
                    <a:pt x="6576" y="1931"/>
                    <a:pt x="6576" y="1844"/>
                  </a:cubicBezTo>
                  <a:cubicBezTo>
                    <a:pt x="6559" y="1618"/>
                    <a:pt x="5758" y="209"/>
                    <a:pt x="5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5562970" y="2553407"/>
              <a:ext cx="130781" cy="107696"/>
            </a:xfrm>
            <a:custGeom>
              <a:avLst/>
              <a:gdLst/>
              <a:ahLst/>
              <a:cxnLst/>
              <a:rect l="l" t="t" r="r" b="b"/>
              <a:pathLst>
                <a:path w="6107" h="5029" extrusionOk="0">
                  <a:moveTo>
                    <a:pt x="4555" y="0"/>
                  </a:moveTo>
                  <a:cubicBezTo>
                    <a:pt x="4447" y="0"/>
                    <a:pt x="2428" y="1656"/>
                    <a:pt x="0" y="3584"/>
                  </a:cubicBezTo>
                  <a:cubicBezTo>
                    <a:pt x="713" y="4054"/>
                    <a:pt x="1444" y="4524"/>
                    <a:pt x="2157" y="5028"/>
                  </a:cubicBezTo>
                  <a:cubicBezTo>
                    <a:pt x="3410" y="4002"/>
                    <a:pt x="4627" y="2958"/>
                    <a:pt x="5845" y="1897"/>
                  </a:cubicBezTo>
                  <a:cubicBezTo>
                    <a:pt x="6106" y="958"/>
                    <a:pt x="4767" y="88"/>
                    <a:pt x="4558" y="1"/>
                  </a:cubicBezTo>
                  <a:cubicBezTo>
                    <a:pt x="4557" y="0"/>
                    <a:pt x="4556" y="0"/>
                    <a:pt x="4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5666148" y="2672218"/>
              <a:ext cx="79385" cy="65252"/>
            </a:xfrm>
            <a:custGeom>
              <a:avLst/>
              <a:gdLst/>
              <a:ahLst/>
              <a:cxnLst/>
              <a:rect l="l" t="t" r="r" b="b"/>
              <a:pathLst>
                <a:path w="3707" h="3047" extrusionOk="0">
                  <a:moveTo>
                    <a:pt x="2381" y="1"/>
                  </a:moveTo>
                  <a:cubicBezTo>
                    <a:pt x="2316" y="1"/>
                    <a:pt x="1307" y="667"/>
                    <a:pt x="1" y="1516"/>
                  </a:cubicBezTo>
                  <a:cubicBezTo>
                    <a:pt x="557" y="1968"/>
                    <a:pt x="1062" y="2490"/>
                    <a:pt x="1514" y="3046"/>
                  </a:cubicBezTo>
                  <a:cubicBezTo>
                    <a:pt x="2436" y="2403"/>
                    <a:pt x="3254" y="1811"/>
                    <a:pt x="3376" y="1585"/>
                  </a:cubicBezTo>
                  <a:cubicBezTo>
                    <a:pt x="3706" y="1011"/>
                    <a:pt x="2401" y="54"/>
                    <a:pt x="2384" y="2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5764121" y="2911038"/>
              <a:ext cx="61868" cy="58035"/>
            </a:xfrm>
            <a:custGeom>
              <a:avLst/>
              <a:gdLst/>
              <a:ahLst/>
              <a:cxnLst/>
              <a:rect l="l" t="t" r="r" b="b"/>
              <a:pathLst>
                <a:path w="2889" h="2710" extrusionOk="0">
                  <a:moveTo>
                    <a:pt x="801" y="1"/>
                  </a:moveTo>
                  <a:cubicBezTo>
                    <a:pt x="523" y="784"/>
                    <a:pt x="262" y="1566"/>
                    <a:pt x="1" y="2367"/>
                  </a:cubicBezTo>
                  <a:cubicBezTo>
                    <a:pt x="440" y="2625"/>
                    <a:pt x="837" y="2709"/>
                    <a:pt x="1169" y="2709"/>
                  </a:cubicBezTo>
                  <a:cubicBezTo>
                    <a:pt x="1786" y="2709"/>
                    <a:pt x="2178" y="2418"/>
                    <a:pt x="2192" y="2418"/>
                  </a:cubicBezTo>
                  <a:cubicBezTo>
                    <a:pt x="2193" y="2418"/>
                    <a:pt x="2193" y="2419"/>
                    <a:pt x="2193" y="2419"/>
                  </a:cubicBezTo>
                  <a:cubicBezTo>
                    <a:pt x="2419" y="1775"/>
                    <a:pt x="2662" y="1149"/>
                    <a:pt x="2889" y="505"/>
                  </a:cubicBezTo>
                  <a:cubicBezTo>
                    <a:pt x="2228" y="210"/>
                    <a:pt x="1514" y="36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5809585" y="2947551"/>
              <a:ext cx="105812" cy="139347"/>
            </a:xfrm>
            <a:custGeom>
              <a:avLst/>
              <a:gdLst/>
              <a:ahLst/>
              <a:cxnLst/>
              <a:rect l="l" t="t" r="r" b="b"/>
              <a:pathLst>
                <a:path w="4941" h="6507" extrusionOk="0">
                  <a:moveTo>
                    <a:pt x="2870" y="1"/>
                  </a:moveTo>
                  <a:cubicBezTo>
                    <a:pt x="2192" y="1305"/>
                    <a:pt x="1514" y="2610"/>
                    <a:pt x="818" y="3897"/>
                  </a:cubicBezTo>
                  <a:cubicBezTo>
                    <a:pt x="818" y="3897"/>
                    <a:pt x="0" y="4958"/>
                    <a:pt x="279" y="5637"/>
                  </a:cubicBezTo>
                  <a:cubicBezTo>
                    <a:pt x="557" y="6298"/>
                    <a:pt x="2192" y="6507"/>
                    <a:pt x="2192" y="6507"/>
                  </a:cubicBezTo>
                  <a:cubicBezTo>
                    <a:pt x="3114" y="4802"/>
                    <a:pt x="4036" y="3114"/>
                    <a:pt x="4941" y="1410"/>
                  </a:cubicBezTo>
                  <a:cubicBezTo>
                    <a:pt x="4262" y="975"/>
                    <a:pt x="3584" y="470"/>
                    <a:pt x="2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5895267" y="3003422"/>
              <a:ext cx="126306" cy="169543"/>
            </a:xfrm>
            <a:custGeom>
              <a:avLst/>
              <a:gdLst/>
              <a:ahLst/>
              <a:cxnLst/>
              <a:rect l="l" t="t" r="r" b="b"/>
              <a:pathLst>
                <a:path w="5898" h="7917" extrusionOk="0">
                  <a:moveTo>
                    <a:pt x="3253" y="1"/>
                  </a:moveTo>
                  <a:cubicBezTo>
                    <a:pt x="1548" y="3237"/>
                    <a:pt x="52" y="6003"/>
                    <a:pt x="52" y="6176"/>
                  </a:cubicBezTo>
                  <a:cubicBezTo>
                    <a:pt x="0" y="6594"/>
                    <a:pt x="1305" y="7794"/>
                    <a:pt x="2175" y="7916"/>
                  </a:cubicBezTo>
                  <a:cubicBezTo>
                    <a:pt x="3427" y="5411"/>
                    <a:pt x="4680" y="2906"/>
                    <a:pt x="5897" y="401"/>
                  </a:cubicBezTo>
                  <a:cubicBezTo>
                    <a:pt x="5619" y="384"/>
                    <a:pt x="5358" y="384"/>
                    <a:pt x="5062" y="366"/>
                  </a:cubicBezTo>
                  <a:cubicBezTo>
                    <a:pt x="4454" y="331"/>
                    <a:pt x="3845" y="210"/>
                    <a:pt x="3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5989514" y="3017214"/>
              <a:ext cx="143438" cy="197382"/>
            </a:xfrm>
            <a:custGeom>
              <a:avLst/>
              <a:gdLst/>
              <a:ahLst/>
              <a:cxnLst/>
              <a:rect l="l" t="t" r="r" b="b"/>
              <a:pathLst>
                <a:path w="6698" h="9217" extrusionOk="0">
                  <a:moveTo>
                    <a:pt x="4036" y="1"/>
                  </a:moveTo>
                  <a:cubicBezTo>
                    <a:pt x="2001" y="4367"/>
                    <a:pt x="0" y="8612"/>
                    <a:pt x="0" y="8612"/>
                  </a:cubicBezTo>
                  <a:cubicBezTo>
                    <a:pt x="540" y="9139"/>
                    <a:pt x="1615" y="9217"/>
                    <a:pt x="2203" y="9217"/>
                  </a:cubicBezTo>
                  <a:cubicBezTo>
                    <a:pt x="2449" y="9217"/>
                    <a:pt x="2610" y="9203"/>
                    <a:pt x="2610" y="9203"/>
                  </a:cubicBezTo>
                  <a:cubicBezTo>
                    <a:pt x="2610" y="9203"/>
                    <a:pt x="4697" y="5272"/>
                    <a:pt x="6698" y="1149"/>
                  </a:cubicBezTo>
                  <a:cubicBezTo>
                    <a:pt x="6663" y="1114"/>
                    <a:pt x="6611" y="1097"/>
                    <a:pt x="6576" y="1062"/>
                  </a:cubicBezTo>
                  <a:cubicBezTo>
                    <a:pt x="5811" y="522"/>
                    <a:pt x="4958" y="157"/>
                    <a:pt x="4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6094555" y="2817155"/>
              <a:ext cx="124079" cy="184062"/>
            </a:xfrm>
            <a:custGeom>
              <a:avLst/>
              <a:gdLst/>
              <a:ahLst/>
              <a:cxnLst/>
              <a:rect l="l" t="t" r="r" b="b"/>
              <a:pathLst>
                <a:path w="5794" h="8595" extrusionOk="0">
                  <a:moveTo>
                    <a:pt x="3686" y="1"/>
                  </a:moveTo>
                  <a:cubicBezTo>
                    <a:pt x="3481" y="1"/>
                    <a:pt x="1836" y="3534"/>
                    <a:pt x="1" y="7464"/>
                  </a:cubicBezTo>
                  <a:cubicBezTo>
                    <a:pt x="836" y="7620"/>
                    <a:pt x="1636" y="7934"/>
                    <a:pt x="2384" y="8386"/>
                  </a:cubicBezTo>
                  <a:cubicBezTo>
                    <a:pt x="2489" y="8438"/>
                    <a:pt x="2593" y="8508"/>
                    <a:pt x="2715" y="8595"/>
                  </a:cubicBezTo>
                  <a:cubicBezTo>
                    <a:pt x="4402" y="5046"/>
                    <a:pt x="5794" y="1810"/>
                    <a:pt x="5759" y="1514"/>
                  </a:cubicBezTo>
                  <a:cubicBezTo>
                    <a:pt x="5637" y="836"/>
                    <a:pt x="4124" y="105"/>
                    <a:pt x="3689" y="1"/>
                  </a:cubicBezTo>
                  <a:cubicBezTo>
                    <a:pt x="3688" y="1"/>
                    <a:pt x="3687" y="1"/>
                    <a:pt x="3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6196254" y="2894655"/>
              <a:ext cx="97267" cy="144937"/>
            </a:xfrm>
            <a:custGeom>
              <a:avLst/>
              <a:gdLst/>
              <a:ahLst/>
              <a:cxnLst/>
              <a:rect l="l" t="t" r="r" b="b"/>
              <a:pathLst>
                <a:path w="4542" h="6768" extrusionOk="0">
                  <a:moveTo>
                    <a:pt x="3229" y="1"/>
                  </a:moveTo>
                  <a:cubicBezTo>
                    <a:pt x="2817" y="1"/>
                    <a:pt x="2467" y="127"/>
                    <a:pt x="2402" y="192"/>
                  </a:cubicBezTo>
                  <a:cubicBezTo>
                    <a:pt x="2332" y="244"/>
                    <a:pt x="1253" y="3062"/>
                    <a:pt x="1" y="6228"/>
                  </a:cubicBezTo>
                  <a:cubicBezTo>
                    <a:pt x="749" y="6541"/>
                    <a:pt x="1462" y="6646"/>
                    <a:pt x="2384" y="6767"/>
                  </a:cubicBezTo>
                  <a:cubicBezTo>
                    <a:pt x="3115" y="4767"/>
                    <a:pt x="3828" y="2766"/>
                    <a:pt x="4541" y="766"/>
                  </a:cubicBezTo>
                  <a:cubicBezTo>
                    <a:pt x="4245" y="164"/>
                    <a:pt x="3697" y="1"/>
                    <a:pt x="3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6300203" y="3003743"/>
              <a:ext cx="70884" cy="89493"/>
            </a:xfrm>
            <a:custGeom>
              <a:avLst/>
              <a:gdLst/>
              <a:ahLst/>
              <a:cxnLst/>
              <a:rect l="l" t="t" r="r" b="b"/>
              <a:pathLst>
                <a:path w="3310" h="4179" extrusionOk="0">
                  <a:moveTo>
                    <a:pt x="1028" y="1"/>
                  </a:moveTo>
                  <a:cubicBezTo>
                    <a:pt x="1014" y="1"/>
                    <a:pt x="1002" y="2"/>
                    <a:pt x="992" y="3"/>
                  </a:cubicBezTo>
                  <a:cubicBezTo>
                    <a:pt x="888" y="21"/>
                    <a:pt x="453" y="1291"/>
                    <a:pt x="0" y="2787"/>
                  </a:cubicBezTo>
                  <a:cubicBezTo>
                    <a:pt x="192" y="2978"/>
                    <a:pt x="401" y="3169"/>
                    <a:pt x="627" y="3361"/>
                  </a:cubicBezTo>
                  <a:cubicBezTo>
                    <a:pt x="1096" y="3726"/>
                    <a:pt x="1636" y="4004"/>
                    <a:pt x="2210" y="4178"/>
                  </a:cubicBezTo>
                  <a:cubicBezTo>
                    <a:pt x="2488" y="3378"/>
                    <a:pt x="2766" y="2578"/>
                    <a:pt x="2923" y="2056"/>
                  </a:cubicBezTo>
                  <a:cubicBezTo>
                    <a:pt x="3309" y="712"/>
                    <a:pt x="1424" y="1"/>
                    <a:pt x="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6456361" y="3177783"/>
              <a:ext cx="79664" cy="93819"/>
            </a:xfrm>
            <a:custGeom>
              <a:avLst/>
              <a:gdLst/>
              <a:ahLst/>
              <a:cxnLst/>
              <a:rect l="l" t="t" r="r" b="b"/>
              <a:pathLst>
                <a:path w="3720" h="4381" extrusionOk="0">
                  <a:moveTo>
                    <a:pt x="1354" y="0"/>
                  </a:moveTo>
                  <a:cubicBezTo>
                    <a:pt x="693" y="1514"/>
                    <a:pt x="67" y="2853"/>
                    <a:pt x="49" y="2992"/>
                  </a:cubicBezTo>
                  <a:cubicBezTo>
                    <a:pt x="0" y="3271"/>
                    <a:pt x="952" y="4380"/>
                    <a:pt x="1528" y="4380"/>
                  </a:cubicBezTo>
                  <a:cubicBezTo>
                    <a:pt x="1565" y="4380"/>
                    <a:pt x="1599" y="4376"/>
                    <a:pt x="1632" y="4367"/>
                  </a:cubicBezTo>
                  <a:cubicBezTo>
                    <a:pt x="1859" y="4314"/>
                    <a:pt x="2781" y="2644"/>
                    <a:pt x="3720" y="696"/>
                  </a:cubicBezTo>
                  <a:lnTo>
                    <a:pt x="3720" y="696"/>
                  </a:lnTo>
                  <a:cubicBezTo>
                    <a:pt x="3659" y="701"/>
                    <a:pt x="3599" y="703"/>
                    <a:pt x="3538" y="703"/>
                  </a:cubicBezTo>
                  <a:cubicBezTo>
                    <a:pt x="3374" y="703"/>
                    <a:pt x="3212" y="687"/>
                    <a:pt x="3059" y="661"/>
                  </a:cubicBezTo>
                  <a:cubicBezTo>
                    <a:pt x="2450" y="539"/>
                    <a:pt x="1876" y="313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6560973" y="3172943"/>
              <a:ext cx="102085" cy="168408"/>
            </a:xfrm>
            <a:custGeom>
              <a:avLst/>
              <a:gdLst/>
              <a:ahLst/>
              <a:cxnLst/>
              <a:rect l="l" t="t" r="r" b="b"/>
              <a:pathLst>
                <a:path w="4767" h="7864" extrusionOk="0">
                  <a:moveTo>
                    <a:pt x="2158" y="0"/>
                  </a:moveTo>
                  <a:cubicBezTo>
                    <a:pt x="1096" y="3323"/>
                    <a:pt x="0" y="6489"/>
                    <a:pt x="35" y="6697"/>
                  </a:cubicBezTo>
                  <a:cubicBezTo>
                    <a:pt x="97" y="7086"/>
                    <a:pt x="1076" y="7863"/>
                    <a:pt x="1979" y="7863"/>
                  </a:cubicBezTo>
                  <a:cubicBezTo>
                    <a:pt x="2086" y="7863"/>
                    <a:pt x="2193" y="7852"/>
                    <a:pt x="2297" y="7828"/>
                  </a:cubicBezTo>
                  <a:cubicBezTo>
                    <a:pt x="2732" y="7741"/>
                    <a:pt x="3793" y="4471"/>
                    <a:pt x="4767" y="835"/>
                  </a:cubicBezTo>
                  <a:cubicBezTo>
                    <a:pt x="3897" y="505"/>
                    <a:pt x="3080" y="35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6676464" y="3173307"/>
              <a:ext cx="101721" cy="224386"/>
            </a:xfrm>
            <a:custGeom>
              <a:avLst/>
              <a:gdLst/>
              <a:ahLst/>
              <a:cxnLst/>
              <a:rect l="l" t="t" r="r" b="b"/>
              <a:pathLst>
                <a:path w="4750" h="10478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53" y="87"/>
                    <a:pt x="4158" y="209"/>
                    <a:pt x="3862" y="331"/>
                  </a:cubicBezTo>
                  <a:cubicBezTo>
                    <a:pt x="3079" y="696"/>
                    <a:pt x="2453" y="1027"/>
                    <a:pt x="1688" y="1149"/>
                  </a:cubicBezTo>
                  <a:cubicBezTo>
                    <a:pt x="1166" y="4001"/>
                    <a:pt x="592" y="6872"/>
                    <a:pt x="0" y="9725"/>
                  </a:cubicBezTo>
                  <a:cubicBezTo>
                    <a:pt x="348" y="10107"/>
                    <a:pt x="818" y="10351"/>
                    <a:pt x="1322" y="10455"/>
                  </a:cubicBezTo>
                  <a:cubicBezTo>
                    <a:pt x="1424" y="10471"/>
                    <a:pt x="1529" y="10478"/>
                    <a:pt x="1635" y="10478"/>
                  </a:cubicBezTo>
                  <a:cubicBezTo>
                    <a:pt x="2359" y="10478"/>
                    <a:pt x="3114" y="10160"/>
                    <a:pt x="3114" y="10160"/>
                  </a:cubicBezTo>
                  <a:cubicBezTo>
                    <a:pt x="3705" y="6785"/>
                    <a:pt x="4245" y="3393"/>
                    <a:pt x="4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6831423" y="3168082"/>
              <a:ext cx="68207" cy="217641"/>
            </a:xfrm>
            <a:custGeom>
              <a:avLst/>
              <a:gdLst/>
              <a:ahLst/>
              <a:cxnLst/>
              <a:rect l="l" t="t" r="r" b="b"/>
              <a:pathLst>
                <a:path w="3185" h="10163" extrusionOk="0">
                  <a:moveTo>
                    <a:pt x="1" y="1"/>
                  </a:moveTo>
                  <a:lnTo>
                    <a:pt x="1" y="1"/>
                  </a:lnTo>
                  <a:cubicBezTo>
                    <a:pt x="105" y="3341"/>
                    <a:pt x="210" y="6664"/>
                    <a:pt x="331" y="9986"/>
                  </a:cubicBezTo>
                  <a:cubicBezTo>
                    <a:pt x="710" y="10104"/>
                    <a:pt x="1108" y="10162"/>
                    <a:pt x="1510" y="10162"/>
                  </a:cubicBezTo>
                  <a:cubicBezTo>
                    <a:pt x="1645" y="10162"/>
                    <a:pt x="1779" y="10156"/>
                    <a:pt x="1914" y="10143"/>
                  </a:cubicBezTo>
                  <a:cubicBezTo>
                    <a:pt x="2349" y="10125"/>
                    <a:pt x="2801" y="9986"/>
                    <a:pt x="3184" y="9743"/>
                  </a:cubicBezTo>
                  <a:cubicBezTo>
                    <a:pt x="2975" y="6664"/>
                    <a:pt x="2767" y="3584"/>
                    <a:pt x="2575" y="505"/>
                  </a:cubicBezTo>
                  <a:cubicBezTo>
                    <a:pt x="1723" y="262"/>
                    <a:pt x="871" y="10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6944687" y="3191189"/>
              <a:ext cx="82341" cy="153845"/>
            </a:xfrm>
            <a:custGeom>
              <a:avLst/>
              <a:gdLst/>
              <a:ahLst/>
              <a:cxnLst/>
              <a:rect l="l" t="t" r="r" b="b"/>
              <a:pathLst>
                <a:path w="3845" h="7184" extrusionOk="0">
                  <a:moveTo>
                    <a:pt x="2522" y="0"/>
                  </a:moveTo>
                  <a:cubicBezTo>
                    <a:pt x="2085" y="60"/>
                    <a:pt x="1648" y="95"/>
                    <a:pt x="1211" y="95"/>
                  </a:cubicBezTo>
                  <a:cubicBezTo>
                    <a:pt x="1004" y="95"/>
                    <a:pt x="798" y="87"/>
                    <a:pt x="592" y="70"/>
                  </a:cubicBezTo>
                  <a:cubicBezTo>
                    <a:pt x="383" y="53"/>
                    <a:pt x="191" y="35"/>
                    <a:pt x="0" y="18"/>
                  </a:cubicBezTo>
                  <a:lnTo>
                    <a:pt x="0" y="18"/>
                  </a:lnTo>
                  <a:cubicBezTo>
                    <a:pt x="539" y="3619"/>
                    <a:pt x="1096" y="6837"/>
                    <a:pt x="1096" y="6837"/>
                  </a:cubicBezTo>
                  <a:cubicBezTo>
                    <a:pt x="1096" y="6837"/>
                    <a:pt x="1886" y="7184"/>
                    <a:pt x="2440" y="7184"/>
                  </a:cubicBezTo>
                  <a:cubicBezTo>
                    <a:pt x="2506" y="7184"/>
                    <a:pt x="2569" y="7179"/>
                    <a:pt x="2627" y="7168"/>
                  </a:cubicBezTo>
                  <a:cubicBezTo>
                    <a:pt x="3166" y="7046"/>
                    <a:pt x="3845" y="6402"/>
                    <a:pt x="3845" y="6402"/>
                  </a:cubicBezTo>
                  <a:cubicBezTo>
                    <a:pt x="3375" y="4262"/>
                    <a:pt x="2940" y="2140"/>
                    <a:pt x="2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7059793" y="3174657"/>
              <a:ext cx="76023" cy="92963"/>
            </a:xfrm>
            <a:custGeom>
              <a:avLst/>
              <a:gdLst/>
              <a:ahLst/>
              <a:cxnLst/>
              <a:rect l="l" t="t" r="r" b="b"/>
              <a:pathLst>
                <a:path w="3550" h="4341" extrusionOk="0">
                  <a:moveTo>
                    <a:pt x="1545" y="1"/>
                  </a:moveTo>
                  <a:cubicBezTo>
                    <a:pt x="1029" y="1"/>
                    <a:pt x="511" y="55"/>
                    <a:pt x="0" y="164"/>
                  </a:cubicBezTo>
                  <a:cubicBezTo>
                    <a:pt x="383" y="1433"/>
                    <a:pt x="783" y="2703"/>
                    <a:pt x="1201" y="3973"/>
                  </a:cubicBezTo>
                  <a:cubicBezTo>
                    <a:pt x="1201" y="3973"/>
                    <a:pt x="1846" y="4340"/>
                    <a:pt x="2468" y="4340"/>
                  </a:cubicBezTo>
                  <a:cubicBezTo>
                    <a:pt x="2575" y="4340"/>
                    <a:pt x="2681" y="4329"/>
                    <a:pt x="2784" y="4304"/>
                  </a:cubicBezTo>
                  <a:cubicBezTo>
                    <a:pt x="3480" y="4130"/>
                    <a:pt x="3549" y="3364"/>
                    <a:pt x="3549" y="3364"/>
                  </a:cubicBezTo>
                  <a:cubicBezTo>
                    <a:pt x="3184" y="2268"/>
                    <a:pt x="2818" y="1155"/>
                    <a:pt x="2471" y="59"/>
                  </a:cubicBezTo>
                  <a:cubicBezTo>
                    <a:pt x="2164" y="20"/>
                    <a:pt x="1855" y="1"/>
                    <a:pt x="1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7263193" y="3027878"/>
              <a:ext cx="61482" cy="91806"/>
            </a:xfrm>
            <a:custGeom>
              <a:avLst/>
              <a:gdLst/>
              <a:ahLst/>
              <a:cxnLst/>
              <a:rect l="l" t="t" r="r" b="b"/>
              <a:pathLst>
                <a:path w="2871" h="4287" extrusionOk="0">
                  <a:moveTo>
                    <a:pt x="1659" y="1"/>
                  </a:moveTo>
                  <a:cubicBezTo>
                    <a:pt x="1032" y="1"/>
                    <a:pt x="291" y="898"/>
                    <a:pt x="105" y="1503"/>
                  </a:cubicBezTo>
                  <a:cubicBezTo>
                    <a:pt x="0" y="1834"/>
                    <a:pt x="244" y="3086"/>
                    <a:pt x="540" y="4286"/>
                  </a:cubicBezTo>
                  <a:cubicBezTo>
                    <a:pt x="1427" y="4165"/>
                    <a:pt x="2088" y="3695"/>
                    <a:pt x="2871" y="3243"/>
                  </a:cubicBezTo>
                  <a:cubicBezTo>
                    <a:pt x="2540" y="1607"/>
                    <a:pt x="2175" y="146"/>
                    <a:pt x="1879" y="42"/>
                  </a:cubicBezTo>
                  <a:cubicBezTo>
                    <a:pt x="1808" y="14"/>
                    <a:pt x="1734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7349624" y="2934445"/>
              <a:ext cx="85703" cy="143523"/>
            </a:xfrm>
            <a:custGeom>
              <a:avLst/>
              <a:gdLst/>
              <a:ahLst/>
              <a:cxnLst/>
              <a:rect l="l" t="t" r="r" b="b"/>
              <a:pathLst>
                <a:path w="4002" h="6702" extrusionOk="0">
                  <a:moveTo>
                    <a:pt x="1462" y="0"/>
                  </a:moveTo>
                  <a:cubicBezTo>
                    <a:pt x="894" y="0"/>
                    <a:pt x="154" y="177"/>
                    <a:pt x="52" y="1204"/>
                  </a:cubicBezTo>
                  <a:cubicBezTo>
                    <a:pt x="0" y="1796"/>
                    <a:pt x="505" y="4161"/>
                    <a:pt x="1114" y="6701"/>
                  </a:cubicBezTo>
                  <a:cubicBezTo>
                    <a:pt x="1635" y="6597"/>
                    <a:pt x="2157" y="6562"/>
                    <a:pt x="2697" y="6562"/>
                  </a:cubicBezTo>
                  <a:cubicBezTo>
                    <a:pt x="3166" y="6562"/>
                    <a:pt x="3601" y="6597"/>
                    <a:pt x="4001" y="6614"/>
                  </a:cubicBezTo>
                  <a:cubicBezTo>
                    <a:pt x="3097" y="3222"/>
                    <a:pt x="2175" y="73"/>
                    <a:pt x="1983" y="39"/>
                  </a:cubicBezTo>
                  <a:cubicBezTo>
                    <a:pt x="1861" y="24"/>
                    <a:pt x="1673" y="0"/>
                    <a:pt x="1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7423891" y="2854374"/>
              <a:ext cx="114249" cy="217255"/>
            </a:xfrm>
            <a:custGeom>
              <a:avLst/>
              <a:gdLst/>
              <a:ahLst/>
              <a:cxnLst/>
              <a:rect l="l" t="t" r="r" b="b"/>
              <a:pathLst>
                <a:path w="5335" h="10145" extrusionOk="0">
                  <a:moveTo>
                    <a:pt x="2100" y="1"/>
                  </a:moveTo>
                  <a:cubicBezTo>
                    <a:pt x="1657" y="1"/>
                    <a:pt x="0" y="903"/>
                    <a:pt x="220" y="1986"/>
                  </a:cubicBezTo>
                  <a:cubicBezTo>
                    <a:pt x="342" y="2508"/>
                    <a:pt x="1473" y="6265"/>
                    <a:pt x="2656" y="10144"/>
                  </a:cubicBezTo>
                  <a:cubicBezTo>
                    <a:pt x="3230" y="9970"/>
                    <a:pt x="3752" y="9692"/>
                    <a:pt x="4239" y="9327"/>
                  </a:cubicBezTo>
                  <a:cubicBezTo>
                    <a:pt x="4604" y="9048"/>
                    <a:pt x="4969" y="8770"/>
                    <a:pt x="5335" y="8509"/>
                  </a:cubicBezTo>
                  <a:cubicBezTo>
                    <a:pt x="3804" y="4125"/>
                    <a:pt x="2325" y="20"/>
                    <a:pt x="2134" y="3"/>
                  </a:cubicBezTo>
                  <a:cubicBezTo>
                    <a:pt x="2123" y="1"/>
                    <a:pt x="2112" y="1"/>
                    <a:pt x="2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7721773" y="3039185"/>
              <a:ext cx="86088" cy="125192"/>
            </a:xfrm>
            <a:custGeom>
              <a:avLst/>
              <a:gdLst/>
              <a:ahLst/>
              <a:cxnLst/>
              <a:rect l="l" t="t" r="r" b="b"/>
              <a:pathLst>
                <a:path w="4020" h="5846" extrusionOk="0">
                  <a:moveTo>
                    <a:pt x="2384" y="1"/>
                  </a:moveTo>
                  <a:cubicBezTo>
                    <a:pt x="2227" y="88"/>
                    <a:pt x="2071" y="175"/>
                    <a:pt x="1914" y="262"/>
                  </a:cubicBezTo>
                  <a:cubicBezTo>
                    <a:pt x="1305" y="558"/>
                    <a:pt x="662" y="801"/>
                    <a:pt x="1" y="975"/>
                  </a:cubicBezTo>
                  <a:cubicBezTo>
                    <a:pt x="870" y="3532"/>
                    <a:pt x="1566" y="5585"/>
                    <a:pt x="1618" y="5707"/>
                  </a:cubicBezTo>
                  <a:cubicBezTo>
                    <a:pt x="1659" y="5798"/>
                    <a:pt x="1805" y="5846"/>
                    <a:pt x="2012" y="5846"/>
                  </a:cubicBezTo>
                  <a:cubicBezTo>
                    <a:pt x="2521" y="5846"/>
                    <a:pt x="3402" y="5556"/>
                    <a:pt x="4019" y="4889"/>
                  </a:cubicBezTo>
                  <a:cubicBezTo>
                    <a:pt x="4019" y="4889"/>
                    <a:pt x="3306" y="2663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7817134" y="2982950"/>
              <a:ext cx="54801" cy="68571"/>
            </a:xfrm>
            <a:custGeom>
              <a:avLst/>
              <a:gdLst/>
              <a:ahLst/>
              <a:cxnLst/>
              <a:rect l="l" t="t" r="r" b="b"/>
              <a:pathLst>
                <a:path w="2559" h="3202" extrusionOk="0">
                  <a:moveTo>
                    <a:pt x="2210" y="0"/>
                  </a:moveTo>
                  <a:cubicBezTo>
                    <a:pt x="1427" y="348"/>
                    <a:pt x="697" y="783"/>
                    <a:pt x="1" y="1270"/>
                  </a:cubicBezTo>
                  <a:lnTo>
                    <a:pt x="401" y="3201"/>
                  </a:lnTo>
                  <a:cubicBezTo>
                    <a:pt x="1514" y="3114"/>
                    <a:pt x="2558" y="1862"/>
                    <a:pt x="2541" y="1862"/>
                  </a:cubicBezTo>
                  <a:cubicBezTo>
                    <a:pt x="2436" y="1253"/>
                    <a:pt x="2332" y="626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7923310" y="2750490"/>
              <a:ext cx="93541" cy="70798"/>
            </a:xfrm>
            <a:custGeom>
              <a:avLst/>
              <a:gdLst/>
              <a:ahLst/>
              <a:cxnLst/>
              <a:rect l="l" t="t" r="r" b="b"/>
              <a:pathLst>
                <a:path w="4368" h="3306" extrusionOk="0">
                  <a:moveTo>
                    <a:pt x="1810" y="0"/>
                  </a:moveTo>
                  <a:cubicBezTo>
                    <a:pt x="1375" y="18"/>
                    <a:pt x="1" y="1061"/>
                    <a:pt x="279" y="1653"/>
                  </a:cubicBezTo>
                  <a:cubicBezTo>
                    <a:pt x="383" y="1879"/>
                    <a:pt x="1288" y="2575"/>
                    <a:pt x="2332" y="3305"/>
                  </a:cubicBezTo>
                  <a:cubicBezTo>
                    <a:pt x="2941" y="2697"/>
                    <a:pt x="3636" y="2157"/>
                    <a:pt x="4367" y="1705"/>
                  </a:cubicBezTo>
                  <a:cubicBezTo>
                    <a:pt x="3062" y="766"/>
                    <a:pt x="1984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7989632" y="2631272"/>
              <a:ext cx="126670" cy="127055"/>
            </a:xfrm>
            <a:custGeom>
              <a:avLst/>
              <a:gdLst/>
              <a:ahLst/>
              <a:cxnLst/>
              <a:rect l="l" t="t" r="r" b="b"/>
              <a:pathLst>
                <a:path w="5915" h="5933" extrusionOk="0">
                  <a:moveTo>
                    <a:pt x="1583" y="1"/>
                  </a:moveTo>
                  <a:cubicBezTo>
                    <a:pt x="1253" y="1"/>
                    <a:pt x="0" y="749"/>
                    <a:pt x="139" y="1723"/>
                  </a:cubicBezTo>
                  <a:cubicBezTo>
                    <a:pt x="209" y="2123"/>
                    <a:pt x="1792" y="3949"/>
                    <a:pt x="3671" y="5933"/>
                  </a:cubicBezTo>
                  <a:lnTo>
                    <a:pt x="3810" y="5863"/>
                  </a:lnTo>
                  <a:cubicBezTo>
                    <a:pt x="4593" y="5428"/>
                    <a:pt x="5306" y="4871"/>
                    <a:pt x="5915" y="4193"/>
                  </a:cubicBezTo>
                  <a:cubicBezTo>
                    <a:pt x="3636" y="1949"/>
                    <a:pt x="1705" y="1"/>
                    <a:pt x="1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8061522" y="2520557"/>
              <a:ext cx="129668" cy="153203"/>
            </a:xfrm>
            <a:custGeom>
              <a:avLst/>
              <a:gdLst/>
              <a:ahLst/>
              <a:cxnLst/>
              <a:rect l="l" t="t" r="r" b="b"/>
              <a:pathLst>
                <a:path w="6055" h="7154" extrusionOk="0">
                  <a:moveTo>
                    <a:pt x="1833" y="0"/>
                  </a:moveTo>
                  <a:cubicBezTo>
                    <a:pt x="1825" y="0"/>
                    <a:pt x="1817" y="1"/>
                    <a:pt x="1810" y="4"/>
                  </a:cubicBezTo>
                  <a:cubicBezTo>
                    <a:pt x="1079" y="265"/>
                    <a:pt x="470" y="1274"/>
                    <a:pt x="140" y="1622"/>
                  </a:cubicBezTo>
                  <a:cubicBezTo>
                    <a:pt x="1" y="1778"/>
                    <a:pt x="1897" y="4249"/>
                    <a:pt x="4228" y="7154"/>
                  </a:cubicBezTo>
                  <a:cubicBezTo>
                    <a:pt x="4419" y="6875"/>
                    <a:pt x="4610" y="6580"/>
                    <a:pt x="4802" y="6266"/>
                  </a:cubicBezTo>
                  <a:cubicBezTo>
                    <a:pt x="5202" y="5658"/>
                    <a:pt x="5602" y="5066"/>
                    <a:pt x="6054" y="4509"/>
                  </a:cubicBezTo>
                  <a:cubicBezTo>
                    <a:pt x="3934" y="1965"/>
                    <a:pt x="2178" y="0"/>
                    <a:pt x="1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6227927" y="1300544"/>
              <a:ext cx="1237187" cy="411318"/>
            </a:xfrm>
            <a:custGeom>
              <a:avLst/>
              <a:gdLst/>
              <a:ahLst/>
              <a:cxnLst/>
              <a:rect l="l" t="t" r="r" b="b"/>
              <a:pathLst>
                <a:path w="57772" h="19207" extrusionOk="0">
                  <a:moveTo>
                    <a:pt x="30890" y="1"/>
                  </a:moveTo>
                  <a:cubicBezTo>
                    <a:pt x="15690" y="1"/>
                    <a:pt x="2384" y="2073"/>
                    <a:pt x="2384" y="2073"/>
                  </a:cubicBezTo>
                  <a:cubicBezTo>
                    <a:pt x="2384" y="2073"/>
                    <a:pt x="1" y="18773"/>
                    <a:pt x="13308" y="19034"/>
                  </a:cubicBezTo>
                  <a:cubicBezTo>
                    <a:pt x="13457" y="19036"/>
                    <a:pt x="13604" y="19038"/>
                    <a:pt x="13749" y="19038"/>
                  </a:cubicBezTo>
                  <a:cubicBezTo>
                    <a:pt x="26381" y="19038"/>
                    <a:pt x="23121" y="8766"/>
                    <a:pt x="28032" y="8766"/>
                  </a:cubicBezTo>
                  <a:cubicBezTo>
                    <a:pt x="28092" y="8766"/>
                    <a:pt x="28154" y="8767"/>
                    <a:pt x="28217" y="8770"/>
                  </a:cubicBezTo>
                  <a:cubicBezTo>
                    <a:pt x="33286" y="9023"/>
                    <a:pt x="28082" y="19207"/>
                    <a:pt x="41388" y="19207"/>
                  </a:cubicBezTo>
                  <a:cubicBezTo>
                    <a:pt x="41825" y="19207"/>
                    <a:pt x="42282" y="19196"/>
                    <a:pt x="42759" y="19173"/>
                  </a:cubicBezTo>
                  <a:cubicBezTo>
                    <a:pt x="57772" y="18442"/>
                    <a:pt x="53684" y="2073"/>
                    <a:pt x="53684" y="2073"/>
                  </a:cubicBezTo>
                  <a:cubicBezTo>
                    <a:pt x="46563" y="519"/>
                    <a:pt x="38490" y="1"/>
                    <a:pt x="30890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6297590" y="1304313"/>
              <a:ext cx="419113" cy="289102"/>
            </a:xfrm>
            <a:custGeom>
              <a:avLst/>
              <a:gdLst/>
              <a:ahLst/>
              <a:cxnLst/>
              <a:rect l="l" t="t" r="r" b="b"/>
              <a:pathLst>
                <a:path w="19571" h="13500" extrusionOk="0">
                  <a:moveTo>
                    <a:pt x="19571" y="1"/>
                  </a:moveTo>
                  <a:cubicBezTo>
                    <a:pt x="18301" y="53"/>
                    <a:pt x="17048" y="122"/>
                    <a:pt x="15848" y="192"/>
                  </a:cubicBezTo>
                  <a:lnTo>
                    <a:pt x="1" y="11604"/>
                  </a:lnTo>
                  <a:cubicBezTo>
                    <a:pt x="227" y="12265"/>
                    <a:pt x="505" y="12891"/>
                    <a:pt x="818" y="13500"/>
                  </a:cubicBezTo>
                  <a:lnTo>
                    <a:pt x="19571" y="1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389610" y="1300587"/>
              <a:ext cx="678770" cy="407206"/>
            </a:xfrm>
            <a:custGeom>
              <a:avLst/>
              <a:gdLst/>
              <a:ahLst/>
              <a:cxnLst/>
              <a:rect l="l" t="t" r="r" b="b"/>
              <a:pathLst>
                <a:path w="31696" h="19015" extrusionOk="0">
                  <a:moveTo>
                    <a:pt x="24285" y="1"/>
                  </a:moveTo>
                  <a:lnTo>
                    <a:pt x="0" y="17483"/>
                  </a:lnTo>
                  <a:cubicBezTo>
                    <a:pt x="1462" y="18371"/>
                    <a:pt x="3288" y="18945"/>
                    <a:pt x="5602" y="19014"/>
                  </a:cubicBezTo>
                  <a:lnTo>
                    <a:pt x="18301" y="9864"/>
                  </a:lnTo>
                  <a:cubicBezTo>
                    <a:pt x="18649" y="9394"/>
                    <a:pt x="19118" y="9064"/>
                    <a:pt x="19675" y="8890"/>
                  </a:cubicBezTo>
                  <a:lnTo>
                    <a:pt x="31695" y="227"/>
                  </a:lnTo>
                  <a:cubicBezTo>
                    <a:pt x="29225" y="88"/>
                    <a:pt x="26738" y="18"/>
                    <a:pt x="2428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6890657" y="1317719"/>
              <a:ext cx="402730" cy="288374"/>
            </a:xfrm>
            <a:custGeom>
              <a:avLst/>
              <a:gdLst/>
              <a:ahLst/>
              <a:cxnLst/>
              <a:rect l="l" t="t" r="r" b="b"/>
              <a:pathLst>
                <a:path w="18806" h="13466" extrusionOk="0">
                  <a:moveTo>
                    <a:pt x="14996" y="1"/>
                  </a:moveTo>
                  <a:lnTo>
                    <a:pt x="1" y="10804"/>
                  </a:lnTo>
                  <a:cubicBezTo>
                    <a:pt x="244" y="11639"/>
                    <a:pt x="470" y="12543"/>
                    <a:pt x="853" y="13465"/>
                  </a:cubicBezTo>
                  <a:lnTo>
                    <a:pt x="18806" y="523"/>
                  </a:lnTo>
                  <a:cubicBezTo>
                    <a:pt x="17553" y="314"/>
                    <a:pt x="16283" y="140"/>
                    <a:pt x="14996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6920081" y="1335237"/>
              <a:ext cx="461964" cy="337543"/>
            </a:xfrm>
            <a:custGeom>
              <a:avLst/>
              <a:gdLst/>
              <a:ahLst/>
              <a:cxnLst/>
              <a:rect l="l" t="t" r="r" b="b"/>
              <a:pathLst>
                <a:path w="21572" h="15762" extrusionOk="0">
                  <a:moveTo>
                    <a:pt x="19102" y="0"/>
                  </a:moveTo>
                  <a:lnTo>
                    <a:pt x="1" y="13761"/>
                  </a:lnTo>
                  <a:cubicBezTo>
                    <a:pt x="453" y="14526"/>
                    <a:pt x="1045" y="15222"/>
                    <a:pt x="1758" y="15761"/>
                  </a:cubicBezTo>
                  <a:lnTo>
                    <a:pt x="21572" y="1497"/>
                  </a:lnTo>
                  <a:cubicBezTo>
                    <a:pt x="21450" y="835"/>
                    <a:pt x="21363" y="453"/>
                    <a:pt x="21363" y="453"/>
                  </a:cubicBezTo>
                  <a:cubicBezTo>
                    <a:pt x="20615" y="279"/>
                    <a:pt x="19867" y="140"/>
                    <a:pt x="1910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F1211-9130-41BD-B677-77545872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00" y="654567"/>
            <a:ext cx="5226300" cy="1014745"/>
          </a:xfrm>
        </p:spPr>
        <p:txBody>
          <a:bodyPr/>
          <a:lstStyle/>
          <a:p>
            <a:r>
              <a:rPr lang="sk-SK" sz="6000" dirty="0"/>
              <a:t>Stupnica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420F49-F879-444B-A00B-66C13152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600" y="1804052"/>
            <a:ext cx="4425558" cy="1553179"/>
          </a:xfrm>
        </p:spPr>
        <p:txBody>
          <a:bodyPr/>
          <a:lstStyle/>
          <a:p>
            <a:r>
              <a:rPr lang="sk-SK" sz="2000" b="1" dirty="0"/>
              <a:t>12 </a:t>
            </a:r>
            <a:r>
              <a:rPr lang="sk-SK" sz="2000" b="1" dirty="0">
                <a:sym typeface="Symbol" panose="05050102010706020507" pitchFamily="18" charset="2"/>
              </a:rPr>
              <a:t> 10,5 bodov	1</a:t>
            </a:r>
          </a:p>
          <a:p>
            <a:r>
              <a:rPr lang="sk-SK" sz="2000" b="1" dirty="0">
                <a:sym typeface="Symbol" panose="05050102010706020507" pitchFamily="18" charset="2"/>
              </a:rPr>
              <a:t>10  9 bodov		2</a:t>
            </a:r>
          </a:p>
          <a:p>
            <a:r>
              <a:rPr lang="sk-SK" sz="2000" b="1" dirty="0"/>
              <a:t>8,5 </a:t>
            </a:r>
            <a:r>
              <a:rPr lang="sk-SK" sz="2000" b="1" dirty="0">
                <a:sym typeface="Symbol" panose="05050102010706020507" pitchFamily="18" charset="2"/>
              </a:rPr>
              <a:t> 6 bodov		3</a:t>
            </a:r>
          </a:p>
          <a:p>
            <a:r>
              <a:rPr lang="sk-SK" sz="2000" b="1" dirty="0">
                <a:sym typeface="Symbol" panose="05050102010706020507" pitchFamily="18" charset="2"/>
              </a:rPr>
              <a:t>5,5  4 body		4</a:t>
            </a:r>
          </a:p>
          <a:p>
            <a:r>
              <a:rPr lang="sk-SK" sz="2000" b="1" dirty="0">
                <a:sym typeface="Symbol" panose="05050102010706020507" pitchFamily="18" charset="2"/>
              </a:rPr>
              <a:t>3,5  0 bodov		5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18759119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1A08D0A4-FC3D-48B2-9142-9FFF6721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172" y="308343"/>
            <a:ext cx="7296349" cy="3402419"/>
          </a:xfrm>
        </p:spPr>
        <p:txBody>
          <a:bodyPr/>
          <a:lstStyle/>
          <a:p>
            <a:r>
              <a:rPr lang="sk-SK" sz="2000" b="1" dirty="0"/>
              <a:t>ÚLOHA</a:t>
            </a:r>
          </a:p>
          <a:p>
            <a:r>
              <a:rPr lang="sk-SK" sz="2000" dirty="0"/>
              <a:t>Bezrohosť  býka (P) je dominantná nad rohatosťou (p). </a:t>
            </a:r>
          </a:p>
          <a:p>
            <a:endParaRPr lang="sk-SK" sz="2000" dirty="0"/>
          </a:p>
          <a:p>
            <a:r>
              <a:rPr lang="sk-SK" sz="2000" dirty="0"/>
              <a:t>Bezrohý býk sa páril s troma kravami:</a:t>
            </a:r>
          </a:p>
          <a:p>
            <a:pPr>
              <a:buFont typeface="+mj-lt"/>
              <a:buAutoNum type="alphaUcPeriod"/>
            </a:pPr>
            <a:r>
              <a:rPr lang="sk-SK" sz="2000" dirty="0"/>
              <a:t>s rohatou kravou, pričom vzniklo bezrohé teľa</a:t>
            </a:r>
          </a:p>
          <a:p>
            <a:pPr>
              <a:buFont typeface="+mj-lt"/>
              <a:buAutoNum type="alphaUcPeriod"/>
            </a:pPr>
            <a:r>
              <a:rPr lang="sk-SK" sz="2000" dirty="0"/>
              <a:t>s rohatou kravou, pričom vzniklo rohaté teľa</a:t>
            </a:r>
          </a:p>
          <a:p>
            <a:pPr>
              <a:buFont typeface="+mj-lt"/>
              <a:buAutoNum type="alphaUcPeriod"/>
            </a:pPr>
            <a:r>
              <a:rPr lang="sk-SK" sz="2000" dirty="0"/>
              <a:t>s bezrohou kravou, pričom vzniklo rohaté teľa</a:t>
            </a:r>
          </a:p>
          <a:p>
            <a:pPr marL="114300" indent="0"/>
            <a:endParaRPr lang="sk-SK" sz="2000" dirty="0"/>
          </a:p>
          <a:p>
            <a:pPr marL="114300" indent="0"/>
            <a:r>
              <a:rPr lang="sk-SK" sz="2000" dirty="0"/>
              <a:t>Aké boli genotypy všetkých štyroch zvierat a ich potomkov?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C262BBEF-BC52-409A-9D67-4A6C16F5F5D7}"/>
              </a:ext>
            </a:extLst>
          </p:cNvPr>
          <p:cNvSpPr txBox="1">
            <a:spLocks/>
          </p:cNvSpPr>
          <p:nvPr/>
        </p:nvSpPr>
        <p:spPr>
          <a:xfrm>
            <a:off x="2414722" y="3710762"/>
            <a:ext cx="5070600" cy="11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None/>
              <a:defRPr sz="16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r>
              <a:rPr lang="sk-SK" sz="2000" b="1" dirty="0"/>
              <a:t>Býk: Pp</a:t>
            </a:r>
          </a:p>
          <a:p>
            <a:r>
              <a:rPr lang="sk-SK" sz="2000" b="1" dirty="0"/>
              <a:t>Krava A: pp		Potomok: Pp</a:t>
            </a:r>
          </a:p>
          <a:p>
            <a:r>
              <a:rPr lang="sk-SK" sz="2000" b="1" dirty="0"/>
              <a:t>Krava B: pp		Potomok: pp</a:t>
            </a:r>
          </a:p>
          <a:p>
            <a:r>
              <a:rPr lang="sk-SK" sz="2000" b="1" dirty="0"/>
              <a:t>Krava C: Pp		Potomok: pp</a:t>
            </a:r>
          </a:p>
        </p:txBody>
      </p:sp>
    </p:spTree>
    <p:extLst>
      <p:ext uri="{BB962C8B-B14F-4D97-AF65-F5344CB8AC3E}">
        <p14:creationId xmlns:p14="http://schemas.microsoft.com/office/powerpoint/2010/main" val="3930936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6"/>
          <p:cNvSpPr txBox="1">
            <a:spLocks noGrp="1"/>
          </p:cNvSpPr>
          <p:nvPr>
            <p:ph type="subTitle" idx="1"/>
          </p:nvPr>
        </p:nvSpPr>
        <p:spPr>
          <a:xfrm>
            <a:off x="4519959" y="438221"/>
            <a:ext cx="3546079" cy="83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-SK" b="1" dirty="0"/>
              <a:t>P: AaBb x AaBb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-SK" b="1" dirty="0"/>
              <a:t>G: AB </a:t>
            </a:r>
            <a:r>
              <a:rPr lang="sk-SK" b="1" dirty="0" err="1"/>
              <a:t>Ab</a:t>
            </a:r>
            <a:r>
              <a:rPr lang="sk-SK" b="1" dirty="0"/>
              <a:t> </a:t>
            </a:r>
            <a:r>
              <a:rPr lang="sk-SK" b="1" dirty="0" err="1"/>
              <a:t>aB</a:t>
            </a:r>
            <a:r>
              <a:rPr lang="sk-SK" b="1" dirty="0"/>
              <a:t> </a:t>
            </a:r>
            <a:r>
              <a:rPr lang="sk-SK" b="1" dirty="0" err="1"/>
              <a:t>ab</a:t>
            </a:r>
            <a:r>
              <a:rPr lang="sk-SK" b="1" dirty="0"/>
              <a:t>	AB </a:t>
            </a:r>
            <a:r>
              <a:rPr lang="sk-SK" b="1" dirty="0" err="1"/>
              <a:t>Ab</a:t>
            </a:r>
            <a:r>
              <a:rPr lang="sk-SK" b="1" dirty="0"/>
              <a:t> </a:t>
            </a:r>
            <a:r>
              <a:rPr lang="sk-SK" b="1" dirty="0" err="1"/>
              <a:t>aB</a:t>
            </a:r>
            <a:r>
              <a:rPr lang="sk-SK" b="1" dirty="0"/>
              <a:t> </a:t>
            </a:r>
            <a:r>
              <a:rPr lang="sk-SK" b="1" dirty="0" err="1"/>
              <a:t>ab</a:t>
            </a:r>
            <a:endParaRPr lang="sk-SK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-SK" b="1" dirty="0"/>
              <a:t>F1:</a:t>
            </a:r>
            <a:endParaRPr b="1" dirty="0"/>
          </a:p>
        </p:txBody>
      </p:sp>
      <p:grpSp>
        <p:nvGrpSpPr>
          <p:cNvPr id="1694" name="Google Shape;1694;p46"/>
          <p:cNvGrpSpPr/>
          <p:nvPr/>
        </p:nvGrpSpPr>
        <p:grpSpPr>
          <a:xfrm>
            <a:off x="320209" y="1080940"/>
            <a:ext cx="2694116" cy="4367729"/>
            <a:chOff x="663109" y="776140"/>
            <a:chExt cx="2694116" cy="4367729"/>
          </a:xfrm>
        </p:grpSpPr>
        <p:sp>
          <p:nvSpPr>
            <p:cNvPr id="1695" name="Google Shape;1695;p46"/>
            <p:cNvSpPr/>
            <p:nvPr/>
          </p:nvSpPr>
          <p:spPr>
            <a:xfrm flipH="1">
              <a:off x="3091984" y="1996976"/>
              <a:ext cx="232669" cy="196332"/>
            </a:xfrm>
            <a:custGeom>
              <a:avLst/>
              <a:gdLst/>
              <a:ahLst/>
              <a:cxnLst/>
              <a:rect l="l" t="t" r="r" b="b"/>
              <a:pathLst>
                <a:path w="10629" h="8968" extrusionOk="0">
                  <a:moveTo>
                    <a:pt x="6143" y="0"/>
                  </a:moveTo>
                  <a:cubicBezTo>
                    <a:pt x="4347" y="0"/>
                    <a:pt x="2497" y="634"/>
                    <a:pt x="1942" y="1930"/>
                  </a:cubicBezTo>
                  <a:cubicBezTo>
                    <a:pt x="1942" y="1930"/>
                    <a:pt x="0" y="8968"/>
                    <a:pt x="3774" y="8968"/>
                  </a:cubicBezTo>
                  <a:cubicBezTo>
                    <a:pt x="3913" y="8968"/>
                    <a:pt x="4061" y="8958"/>
                    <a:pt x="4216" y="8938"/>
                  </a:cubicBezTo>
                  <a:cubicBezTo>
                    <a:pt x="8578" y="8342"/>
                    <a:pt x="10628" y="4465"/>
                    <a:pt x="10032" y="1930"/>
                  </a:cubicBezTo>
                  <a:cubicBezTo>
                    <a:pt x="9731" y="653"/>
                    <a:pt x="7965" y="0"/>
                    <a:pt x="6143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 flipH="1">
              <a:off x="3076485" y="1764981"/>
              <a:ext cx="256025" cy="437062"/>
            </a:xfrm>
            <a:custGeom>
              <a:avLst/>
              <a:gdLst/>
              <a:ahLst/>
              <a:cxnLst/>
              <a:rect l="l" t="t" r="r" b="b"/>
              <a:pathLst>
                <a:path w="11696" h="19964" extrusionOk="0">
                  <a:moveTo>
                    <a:pt x="9720" y="1"/>
                  </a:moveTo>
                  <a:lnTo>
                    <a:pt x="400" y="18417"/>
                  </a:lnTo>
                  <a:cubicBezTo>
                    <a:pt x="1" y="19265"/>
                    <a:pt x="704" y="19963"/>
                    <a:pt x="1425" y="19963"/>
                  </a:cubicBezTo>
                  <a:cubicBezTo>
                    <a:pt x="1781" y="19963"/>
                    <a:pt x="2141" y="19793"/>
                    <a:pt x="2376" y="19386"/>
                  </a:cubicBezTo>
                  <a:lnTo>
                    <a:pt x="11696" y="1007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 flipH="1">
              <a:off x="2721495" y="1206744"/>
              <a:ext cx="445593" cy="604999"/>
            </a:xfrm>
            <a:custGeom>
              <a:avLst/>
              <a:gdLst/>
              <a:ahLst/>
              <a:cxnLst/>
              <a:rect l="l" t="t" r="r" b="b"/>
              <a:pathLst>
                <a:path w="20356" h="27635" extrusionOk="0">
                  <a:moveTo>
                    <a:pt x="14801" y="0"/>
                  </a:moveTo>
                  <a:lnTo>
                    <a:pt x="14502" y="597"/>
                  </a:lnTo>
                  <a:cubicBezTo>
                    <a:pt x="10998" y="932"/>
                    <a:pt x="6562" y="4921"/>
                    <a:pt x="3579" y="10811"/>
                  </a:cubicBezTo>
                  <a:cubicBezTo>
                    <a:pt x="560" y="16664"/>
                    <a:pt x="0" y="22592"/>
                    <a:pt x="1790" y="25612"/>
                  </a:cubicBezTo>
                  <a:lnTo>
                    <a:pt x="1454" y="26245"/>
                  </a:lnTo>
                  <a:lnTo>
                    <a:pt x="3579" y="27289"/>
                  </a:lnTo>
                  <a:cubicBezTo>
                    <a:pt x="4093" y="27522"/>
                    <a:pt x="4650" y="27634"/>
                    <a:pt x="5239" y="27634"/>
                  </a:cubicBezTo>
                  <a:cubicBezTo>
                    <a:pt x="8794" y="27634"/>
                    <a:pt x="13493" y="23551"/>
                    <a:pt x="16627" y="17410"/>
                  </a:cubicBezTo>
                  <a:cubicBezTo>
                    <a:pt x="20243" y="10252"/>
                    <a:pt x="20355" y="3020"/>
                    <a:pt x="16888" y="1081"/>
                  </a:cubicBezTo>
                  <a:lnTo>
                    <a:pt x="14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 flipH="1">
              <a:off x="2759037" y="1200133"/>
              <a:ext cx="448854" cy="592696"/>
            </a:xfrm>
            <a:custGeom>
              <a:avLst/>
              <a:gdLst/>
              <a:ahLst/>
              <a:cxnLst/>
              <a:rect l="l" t="t" r="r" b="b"/>
              <a:pathLst>
                <a:path w="20505" h="27073" extrusionOk="0">
                  <a:moveTo>
                    <a:pt x="15121" y="1"/>
                  </a:moveTo>
                  <a:cubicBezTo>
                    <a:pt x="11557" y="1"/>
                    <a:pt x="6854" y="4094"/>
                    <a:pt x="3728" y="10219"/>
                  </a:cubicBezTo>
                  <a:cubicBezTo>
                    <a:pt x="75" y="17451"/>
                    <a:pt x="0" y="24832"/>
                    <a:pt x="3579" y="26659"/>
                  </a:cubicBezTo>
                  <a:cubicBezTo>
                    <a:pt x="4133" y="26939"/>
                    <a:pt x="4740" y="27073"/>
                    <a:pt x="5384" y="27073"/>
                  </a:cubicBezTo>
                  <a:cubicBezTo>
                    <a:pt x="8947" y="27073"/>
                    <a:pt x="13651" y="22980"/>
                    <a:pt x="16776" y="16855"/>
                  </a:cubicBezTo>
                  <a:cubicBezTo>
                    <a:pt x="20467" y="9585"/>
                    <a:pt x="20504" y="2241"/>
                    <a:pt x="16925" y="414"/>
                  </a:cubicBezTo>
                  <a:cubicBezTo>
                    <a:pt x="16372" y="134"/>
                    <a:pt x="15765" y="1"/>
                    <a:pt x="15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 flipH="1">
              <a:off x="2795768" y="1235620"/>
              <a:ext cx="374582" cy="521720"/>
            </a:xfrm>
            <a:custGeom>
              <a:avLst/>
              <a:gdLst/>
              <a:ahLst/>
              <a:cxnLst/>
              <a:rect l="l" t="t" r="r" b="b"/>
              <a:pathLst>
                <a:path w="17112" h="23831" extrusionOk="0">
                  <a:moveTo>
                    <a:pt x="13376" y="1"/>
                  </a:moveTo>
                  <a:cubicBezTo>
                    <a:pt x="10755" y="1"/>
                    <a:pt x="6469" y="3373"/>
                    <a:pt x="3467" y="9343"/>
                  </a:cubicBezTo>
                  <a:cubicBezTo>
                    <a:pt x="0" y="16203"/>
                    <a:pt x="187" y="22391"/>
                    <a:pt x="2610" y="23584"/>
                  </a:cubicBezTo>
                  <a:cubicBezTo>
                    <a:pt x="2930" y="23749"/>
                    <a:pt x="3300" y="23831"/>
                    <a:pt x="3708" y="23831"/>
                  </a:cubicBezTo>
                  <a:cubicBezTo>
                    <a:pt x="6339" y="23831"/>
                    <a:pt x="10574" y="20458"/>
                    <a:pt x="13607" y="14488"/>
                  </a:cubicBezTo>
                  <a:cubicBezTo>
                    <a:pt x="17112" y="7628"/>
                    <a:pt x="16851" y="1440"/>
                    <a:pt x="14465" y="247"/>
                  </a:cubicBezTo>
                  <a:cubicBezTo>
                    <a:pt x="14149" y="82"/>
                    <a:pt x="13783" y="1"/>
                    <a:pt x="13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 flipH="1">
              <a:off x="2800650" y="1251230"/>
              <a:ext cx="334611" cy="506023"/>
            </a:xfrm>
            <a:custGeom>
              <a:avLst/>
              <a:gdLst/>
              <a:ahLst/>
              <a:cxnLst/>
              <a:rect l="l" t="t" r="r" b="b"/>
              <a:pathLst>
                <a:path w="15286" h="23114" extrusionOk="0">
                  <a:moveTo>
                    <a:pt x="13209" y="1"/>
                  </a:moveTo>
                  <a:cubicBezTo>
                    <a:pt x="10566" y="1"/>
                    <a:pt x="6322" y="3399"/>
                    <a:pt x="3281" y="9339"/>
                  </a:cubicBezTo>
                  <a:cubicBezTo>
                    <a:pt x="112" y="15564"/>
                    <a:pt x="0" y="21156"/>
                    <a:pt x="1790" y="23095"/>
                  </a:cubicBezTo>
                  <a:cubicBezTo>
                    <a:pt x="1896" y="23107"/>
                    <a:pt x="2005" y="23113"/>
                    <a:pt x="2117" y="23113"/>
                  </a:cubicBezTo>
                  <a:cubicBezTo>
                    <a:pt x="4760" y="23113"/>
                    <a:pt x="9002" y="19748"/>
                    <a:pt x="12042" y="13775"/>
                  </a:cubicBezTo>
                  <a:cubicBezTo>
                    <a:pt x="15173" y="7586"/>
                    <a:pt x="15285" y="1995"/>
                    <a:pt x="13533" y="19"/>
                  </a:cubicBezTo>
                  <a:cubicBezTo>
                    <a:pt x="13428" y="7"/>
                    <a:pt x="13320" y="1"/>
                    <a:pt x="1320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 flipH="1">
              <a:off x="3085460" y="1793923"/>
              <a:ext cx="128144" cy="159246"/>
            </a:xfrm>
            <a:custGeom>
              <a:avLst/>
              <a:gdLst/>
              <a:ahLst/>
              <a:cxnLst/>
              <a:rect l="l" t="t" r="r" b="b"/>
              <a:pathLst>
                <a:path w="5854" h="7274" extrusionOk="0">
                  <a:moveTo>
                    <a:pt x="3444" y="1"/>
                  </a:moveTo>
                  <a:cubicBezTo>
                    <a:pt x="3117" y="1"/>
                    <a:pt x="2807" y="187"/>
                    <a:pt x="2647" y="505"/>
                  </a:cubicBezTo>
                  <a:lnTo>
                    <a:pt x="224" y="5277"/>
                  </a:lnTo>
                  <a:cubicBezTo>
                    <a:pt x="1" y="5687"/>
                    <a:pt x="187" y="6247"/>
                    <a:pt x="597" y="6433"/>
                  </a:cubicBezTo>
                  <a:lnTo>
                    <a:pt x="2014" y="7179"/>
                  </a:lnTo>
                  <a:cubicBezTo>
                    <a:pt x="2142" y="7243"/>
                    <a:pt x="2277" y="7273"/>
                    <a:pt x="2410" y="7273"/>
                  </a:cubicBezTo>
                  <a:cubicBezTo>
                    <a:pt x="2737" y="7273"/>
                    <a:pt x="3047" y="7087"/>
                    <a:pt x="3207" y="6768"/>
                  </a:cubicBezTo>
                  <a:lnTo>
                    <a:pt x="5630" y="1997"/>
                  </a:lnTo>
                  <a:cubicBezTo>
                    <a:pt x="5853" y="1587"/>
                    <a:pt x="5667" y="1027"/>
                    <a:pt x="5220" y="841"/>
                  </a:cubicBezTo>
                  <a:lnTo>
                    <a:pt x="3840" y="95"/>
                  </a:lnTo>
                  <a:cubicBezTo>
                    <a:pt x="3712" y="31"/>
                    <a:pt x="3577" y="1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 flipH="1">
              <a:off x="3023446" y="1776409"/>
              <a:ext cx="211370" cy="334408"/>
            </a:xfrm>
            <a:custGeom>
              <a:avLst/>
              <a:gdLst/>
              <a:ahLst/>
              <a:cxnLst/>
              <a:rect l="l" t="t" r="r" b="b"/>
              <a:pathLst>
                <a:path w="9656" h="15275" extrusionOk="0">
                  <a:moveTo>
                    <a:pt x="3094" y="1"/>
                  </a:moveTo>
                  <a:lnTo>
                    <a:pt x="3094" y="1"/>
                  </a:lnTo>
                  <a:cubicBezTo>
                    <a:pt x="1529" y="1939"/>
                    <a:pt x="4548" y="4586"/>
                    <a:pt x="4548" y="4735"/>
                  </a:cubicBezTo>
                  <a:cubicBezTo>
                    <a:pt x="4548" y="4884"/>
                    <a:pt x="3728" y="6301"/>
                    <a:pt x="1864" y="8463"/>
                  </a:cubicBezTo>
                  <a:cubicBezTo>
                    <a:pt x="0" y="10625"/>
                    <a:pt x="1491" y="13198"/>
                    <a:pt x="1491" y="13645"/>
                  </a:cubicBezTo>
                  <a:cubicBezTo>
                    <a:pt x="1491" y="13645"/>
                    <a:pt x="2776" y="15274"/>
                    <a:pt x="4536" y="15274"/>
                  </a:cubicBezTo>
                  <a:cubicBezTo>
                    <a:pt x="5020" y="15274"/>
                    <a:pt x="5539" y="15151"/>
                    <a:pt x="6077" y="14838"/>
                  </a:cubicBezTo>
                  <a:cubicBezTo>
                    <a:pt x="8575" y="13347"/>
                    <a:pt x="9656" y="4735"/>
                    <a:pt x="7941" y="4139"/>
                  </a:cubicBezTo>
                  <a:cubicBezTo>
                    <a:pt x="6226" y="3542"/>
                    <a:pt x="3095" y="1"/>
                    <a:pt x="3094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 flipH="1">
              <a:off x="3135238" y="1776409"/>
              <a:ext cx="99578" cy="298745"/>
            </a:xfrm>
            <a:custGeom>
              <a:avLst/>
              <a:gdLst/>
              <a:ahLst/>
              <a:cxnLst/>
              <a:rect l="l" t="t" r="r" b="b"/>
              <a:pathLst>
                <a:path w="4549" h="13646" fill="none" extrusionOk="0">
                  <a:moveTo>
                    <a:pt x="1491" y="13645"/>
                  </a:moveTo>
                  <a:cubicBezTo>
                    <a:pt x="1491" y="13198"/>
                    <a:pt x="0" y="10625"/>
                    <a:pt x="1864" y="8463"/>
                  </a:cubicBezTo>
                  <a:cubicBezTo>
                    <a:pt x="3728" y="6301"/>
                    <a:pt x="4548" y="4884"/>
                    <a:pt x="4548" y="4735"/>
                  </a:cubicBezTo>
                  <a:cubicBezTo>
                    <a:pt x="4548" y="4586"/>
                    <a:pt x="1529" y="1939"/>
                    <a:pt x="3094" y="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 flipH="1">
              <a:off x="3127073" y="1799155"/>
              <a:ext cx="227700" cy="284143"/>
            </a:xfrm>
            <a:custGeom>
              <a:avLst/>
              <a:gdLst/>
              <a:ahLst/>
              <a:cxnLst/>
              <a:rect l="l" t="t" r="r" b="b"/>
              <a:pathLst>
                <a:path w="10402" h="12979" extrusionOk="0">
                  <a:moveTo>
                    <a:pt x="6351" y="1"/>
                  </a:moveTo>
                  <a:cubicBezTo>
                    <a:pt x="5699" y="1"/>
                    <a:pt x="5294" y="900"/>
                    <a:pt x="5294" y="900"/>
                  </a:cubicBezTo>
                  <a:cubicBezTo>
                    <a:pt x="4511" y="3249"/>
                    <a:pt x="1156" y="4703"/>
                    <a:pt x="597" y="7014"/>
                  </a:cubicBezTo>
                  <a:cubicBezTo>
                    <a:pt x="0" y="9325"/>
                    <a:pt x="1939" y="12979"/>
                    <a:pt x="4026" y="12979"/>
                  </a:cubicBezTo>
                  <a:cubicBezTo>
                    <a:pt x="6077" y="12979"/>
                    <a:pt x="4511" y="11525"/>
                    <a:pt x="5928" y="10593"/>
                  </a:cubicBezTo>
                  <a:cubicBezTo>
                    <a:pt x="7344" y="9661"/>
                    <a:pt x="5816" y="8132"/>
                    <a:pt x="7456" y="7797"/>
                  </a:cubicBezTo>
                  <a:cubicBezTo>
                    <a:pt x="9096" y="7461"/>
                    <a:pt x="8314" y="5597"/>
                    <a:pt x="9357" y="4815"/>
                  </a:cubicBezTo>
                  <a:cubicBezTo>
                    <a:pt x="10401" y="4069"/>
                    <a:pt x="7978" y="1087"/>
                    <a:pt x="6971" y="266"/>
                  </a:cubicBezTo>
                  <a:cubicBezTo>
                    <a:pt x="6747" y="75"/>
                    <a:pt x="6539" y="1"/>
                    <a:pt x="6351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 flipH="1">
              <a:off x="3127073" y="1786195"/>
              <a:ext cx="139571" cy="297103"/>
            </a:xfrm>
            <a:custGeom>
              <a:avLst/>
              <a:gdLst/>
              <a:ahLst/>
              <a:cxnLst/>
              <a:rect l="l" t="t" r="r" b="b"/>
              <a:pathLst>
                <a:path w="6376" h="13571" fill="none" extrusionOk="0">
                  <a:moveTo>
                    <a:pt x="1268" y="1492"/>
                  </a:moveTo>
                  <a:cubicBezTo>
                    <a:pt x="1268" y="1492"/>
                    <a:pt x="1939" y="1"/>
                    <a:pt x="2945" y="858"/>
                  </a:cubicBezTo>
                  <a:cubicBezTo>
                    <a:pt x="3952" y="1679"/>
                    <a:pt x="6375" y="4661"/>
                    <a:pt x="5331" y="5407"/>
                  </a:cubicBezTo>
                  <a:cubicBezTo>
                    <a:pt x="4288" y="6189"/>
                    <a:pt x="5070" y="8053"/>
                    <a:pt x="3430" y="8389"/>
                  </a:cubicBezTo>
                  <a:cubicBezTo>
                    <a:pt x="1790" y="8724"/>
                    <a:pt x="3318" y="10253"/>
                    <a:pt x="1902" y="11185"/>
                  </a:cubicBezTo>
                  <a:cubicBezTo>
                    <a:pt x="485" y="12117"/>
                    <a:pt x="2051" y="13571"/>
                    <a:pt x="0" y="1357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 flipH="1">
              <a:off x="3160543" y="1849048"/>
              <a:ext cx="71011" cy="70209"/>
            </a:xfrm>
            <a:custGeom>
              <a:avLst/>
              <a:gdLst/>
              <a:ahLst/>
              <a:cxnLst/>
              <a:rect l="l" t="t" r="r" b="b"/>
              <a:pathLst>
                <a:path w="3244" h="3207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336"/>
                    <a:pt x="299" y="709"/>
                    <a:pt x="560" y="1007"/>
                  </a:cubicBezTo>
                  <a:cubicBezTo>
                    <a:pt x="783" y="1343"/>
                    <a:pt x="1007" y="1641"/>
                    <a:pt x="1305" y="1902"/>
                  </a:cubicBezTo>
                  <a:cubicBezTo>
                    <a:pt x="1864" y="2461"/>
                    <a:pt x="2498" y="2908"/>
                    <a:pt x="3244" y="3207"/>
                  </a:cubicBezTo>
                  <a:cubicBezTo>
                    <a:pt x="2983" y="2908"/>
                    <a:pt x="2722" y="2647"/>
                    <a:pt x="2424" y="2386"/>
                  </a:cubicBezTo>
                  <a:lnTo>
                    <a:pt x="1641" y="1566"/>
                  </a:lnTo>
                  <a:cubicBezTo>
                    <a:pt x="1081" y="1044"/>
                    <a:pt x="560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 flipH="1">
              <a:off x="3203798" y="1910260"/>
              <a:ext cx="53871" cy="64495"/>
            </a:xfrm>
            <a:custGeom>
              <a:avLst/>
              <a:gdLst/>
              <a:ahLst/>
              <a:cxnLst/>
              <a:rect l="l" t="t" r="r" b="b"/>
              <a:pathLst>
                <a:path w="2461" h="2946" extrusionOk="0">
                  <a:moveTo>
                    <a:pt x="0" y="1"/>
                  </a:moveTo>
                  <a:cubicBezTo>
                    <a:pt x="38" y="336"/>
                    <a:pt x="150" y="634"/>
                    <a:pt x="299" y="933"/>
                  </a:cubicBezTo>
                  <a:cubicBezTo>
                    <a:pt x="448" y="1268"/>
                    <a:pt x="634" y="1529"/>
                    <a:pt x="821" y="1790"/>
                  </a:cubicBezTo>
                  <a:cubicBezTo>
                    <a:pt x="1268" y="2349"/>
                    <a:pt x="1827" y="2722"/>
                    <a:pt x="2461" y="2946"/>
                  </a:cubicBezTo>
                  <a:cubicBezTo>
                    <a:pt x="2237" y="2685"/>
                    <a:pt x="2014" y="2461"/>
                    <a:pt x="1827" y="2237"/>
                  </a:cubicBezTo>
                  <a:cubicBezTo>
                    <a:pt x="1603" y="1976"/>
                    <a:pt x="1380" y="1753"/>
                    <a:pt x="1193" y="1492"/>
                  </a:cubicBezTo>
                  <a:cubicBezTo>
                    <a:pt x="783" y="1007"/>
                    <a:pt x="411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 flipH="1">
              <a:off x="1240374" y="4206892"/>
              <a:ext cx="1281222" cy="936977"/>
            </a:xfrm>
            <a:custGeom>
              <a:avLst/>
              <a:gdLst/>
              <a:ahLst/>
              <a:cxnLst/>
              <a:rect l="l" t="t" r="r" b="b"/>
              <a:pathLst>
                <a:path w="58530" h="42799" extrusionOk="0">
                  <a:moveTo>
                    <a:pt x="57188" y="1"/>
                  </a:moveTo>
                  <a:lnTo>
                    <a:pt x="1" y="3580"/>
                  </a:lnTo>
                  <a:lnTo>
                    <a:pt x="1343" y="42798"/>
                  </a:lnTo>
                  <a:lnTo>
                    <a:pt x="58530" y="42798"/>
                  </a:lnTo>
                  <a:lnTo>
                    <a:pt x="5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 flipH="1">
              <a:off x="1949523" y="4439500"/>
              <a:ext cx="8997" cy="606422"/>
            </a:xfrm>
            <a:custGeom>
              <a:avLst/>
              <a:gdLst/>
              <a:ahLst/>
              <a:cxnLst/>
              <a:rect l="l" t="t" r="r" b="b"/>
              <a:pathLst>
                <a:path w="411" h="27700" fill="none" extrusionOk="0">
                  <a:moveTo>
                    <a:pt x="1" y="1"/>
                  </a:moveTo>
                  <a:cubicBezTo>
                    <a:pt x="1" y="1"/>
                    <a:pt x="411" y="13869"/>
                    <a:pt x="411" y="27700"/>
                  </a:cubicBezTo>
                </a:path>
              </a:pathLst>
            </a:custGeom>
            <a:noFill/>
            <a:ln w="12125" cap="flat" cmpd="sng">
              <a:solidFill>
                <a:srgbClr val="FFFFF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 flipH="1">
              <a:off x="667491" y="2198365"/>
              <a:ext cx="607163" cy="1274472"/>
            </a:xfrm>
            <a:custGeom>
              <a:avLst/>
              <a:gdLst/>
              <a:ahLst/>
              <a:cxnLst/>
              <a:rect l="l" t="t" r="r" b="b"/>
              <a:pathLst>
                <a:path w="27737" h="58215" extrusionOk="0">
                  <a:moveTo>
                    <a:pt x="2162" y="0"/>
                  </a:moveTo>
                  <a:lnTo>
                    <a:pt x="0" y="30458"/>
                  </a:lnTo>
                  <a:cubicBezTo>
                    <a:pt x="4413" y="51521"/>
                    <a:pt x="15975" y="58215"/>
                    <a:pt x="21901" y="58215"/>
                  </a:cubicBezTo>
                  <a:cubicBezTo>
                    <a:pt x="23485" y="58215"/>
                    <a:pt x="24667" y="57736"/>
                    <a:pt x="25201" y="56927"/>
                  </a:cubicBezTo>
                  <a:cubicBezTo>
                    <a:pt x="27736" y="53124"/>
                    <a:pt x="17857" y="18305"/>
                    <a:pt x="13234" y="9581"/>
                  </a:cubicBezTo>
                  <a:cubicBezTo>
                    <a:pt x="8612" y="858"/>
                    <a:pt x="2162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 flipH="1">
              <a:off x="2324082" y="2081085"/>
              <a:ext cx="1033142" cy="1074681"/>
            </a:xfrm>
            <a:custGeom>
              <a:avLst/>
              <a:gdLst/>
              <a:ahLst/>
              <a:cxnLst/>
              <a:rect l="l" t="t" r="r" b="b"/>
              <a:pathLst>
                <a:path w="47197" h="49089" extrusionOk="0">
                  <a:moveTo>
                    <a:pt x="13123" y="0"/>
                  </a:moveTo>
                  <a:cubicBezTo>
                    <a:pt x="13123" y="0"/>
                    <a:pt x="3505" y="4436"/>
                    <a:pt x="0" y="8351"/>
                  </a:cubicBezTo>
                  <a:cubicBezTo>
                    <a:pt x="0" y="8351"/>
                    <a:pt x="17692" y="49088"/>
                    <a:pt x="27021" y="49088"/>
                  </a:cubicBezTo>
                  <a:cubicBezTo>
                    <a:pt x="27162" y="49088"/>
                    <a:pt x="27301" y="49079"/>
                    <a:pt x="27438" y="49060"/>
                  </a:cubicBezTo>
                  <a:cubicBezTo>
                    <a:pt x="36646" y="47793"/>
                    <a:pt x="47196" y="27662"/>
                    <a:pt x="47196" y="27662"/>
                  </a:cubicBezTo>
                  <a:lnTo>
                    <a:pt x="45519" y="3840"/>
                  </a:lnTo>
                  <a:cubicBezTo>
                    <a:pt x="45519" y="3840"/>
                    <a:pt x="39069" y="4138"/>
                    <a:pt x="36684" y="8724"/>
                  </a:cubicBezTo>
                  <a:cubicBezTo>
                    <a:pt x="34298" y="13346"/>
                    <a:pt x="28631" y="24717"/>
                    <a:pt x="28631" y="24717"/>
                  </a:cubicBezTo>
                  <a:cubicBezTo>
                    <a:pt x="28631" y="24717"/>
                    <a:pt x="16366" y="4399"/>
                    <a:pt x="13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flipH="1">
              <a:off x="1100825" y="2152500"/>
              <a:ext cx="1574176" cy="2380700"/>
            </a:xfrm>
            <a:custGeom>
              <a:avLst/>
              <a:gdLst/>
              <a:ahLst/>
              <a:cxnLst/>
              <a:rect l="l" t="t" r="r" b="b"/>
              <a:pathLst>
                <a:path w="71913" h="108745" extrusionOk="0">
                  <a:moveTo>
                    <a:pt x="18282" y="0"/>
                  </a:moveTo>
                  <a:cubicBezTo>
                    <a:pt x="17876" y="0"/>
                    <a:pt x="17510" y="3"/>
                    <a:pt x="17186" y="8"/>
                  </a:cubicBezTo>
                  <a:cubicBezTo>
                    <a:pt x="10140" y="82"/>
                    <a:pt x="11296" y="6606"/>
                    <a:pt x="11296" y="6606"/>
                  </a:cubicBezTo>
                  <a:cubicBezTo>
                    <a:pt x="9096" y="30055"/>
                    <a:pt x="0" y="101707"/>
                    <a:pt x="0" y="101707"/>
                  </a:cubicBezTo>
                  <a:cubicBezTo>
                    <a:pt x="13255" y="107223"/>
                    <a:pt x="28526" y="108744"/>
                    <a:pt x="41341" y="108744"/>
                  </a:cubicBezTo>
                  <a:cubicBezTo>
                    <a:pt x="57107" y="108744"/>
                    <a:pt x="69154" y="106442"/>
                    <a:pt x="69154" y="106442"/>
                  </a:cubicBezTo>
                  <a:cubicBezTo>
                    <a:pt x="64159" y="76357"/>
                    <a:pt x="69639" y="17753"/>
                    <a:pt x="69564" y="12385"/>
                  </a:cubicBezTo>
                  <a:cubicBezTo>
                    <a:pt x="69452" y="7054"/>
                    <a:pt x="71913" y="2095"/>
                    <a:pt x="61884" y="1573"/>
                  </a:cubicBezTo>
                  <a:cubicBezTo>
                    <a:pt x="52350" y="1075"/>
                    <a:pt x="26756" y="0"/>
                    <a:pt x="18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 flipH="1">
              <a:off x="1913601" y="3252007"/>
              <a:ext cx="70201" cy="1276486"/>
            </a:xfrm>
            <a:custGeom>
              <a:avLst/>
              <a:gdLst/>
              <a:ahLst/>
              <a:cxnLst/>
              <a:rect l="l" t="t" r="r" b="b"/>
              <a:pathLst>
                <a:path w="3207" h="58307" fill="none" extrusionOk="0">
                  <a:moveTo>
                    <a:pt x="3206" y="1"/>
                  </a:moveTo>
                  <a:cubicBezTo>
                    <a:pt x="3206" y="1"/>
                    <a:pt x="0" y="44587"/>
                    <a:pt x="1789" y="58306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 flipH="1">
              <a:off x="1531708" y="2159177"/>
              <a:ext cx="499442" cy="1092852"/>
            </a:xfrm>
            <a:custGeom>
              <a:avLst/>
              <a:gdLst/>
              <a:ahLst/>
              <a:cxnLst/>
              <a:rect l="l" t="t" r="r" b="b"/>
              <a:pathLst>
                <a:path w="22816" h="49919" extrusionOk="0">
                  <a:moveTo>
                    <a:pt x="150" y="1"/>
                  </a:moveTo>
                  <a:cubicBezTo>
                    <a:pt x="1" y="17112"/>
                    <a:pt x="5369" y="49919"/>
                    <a:pt x="5369" y="49919"/>
                  </a:cubicBezTo>
                  <a:cubicBezTo>
                    <a:pt x="16404" y="33776"/>
                    <a:pt x="21809" y="6488"/>
                    <a:pt x="22816" y="746"/>
                  </a:cubicBezTo>
                  <a:cubicBezTo>
                    <a:pt x="16031" y="486"/>
                    <a:pt x="7569" y="22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 flipH="1">
              <a:off x="1387256" y="2177961"/>
              <a:ext cx="520654" cy="1065092"/>
            </a:xfrm>
            <a:custGeom>
              <a:avLst/>
              <a:gdLst/>
              <a:ahLst/>
              <a:cxnLst/>
              <a:rect l="l" t="t" r="r" b="b"/>
              <a:pathLst>
                <a:path w="23785" h="48651" fill="none" extrusionOk="0">
                  <a:moveTo>
                    <a:pt x="19609" y="0"/>
                  </a:moveTo>
                  <a:lnTo>
                    <a:pt x="23785" y="13160"/>
                  </a:lnTo>
                  <a:lnTo>
                    <a:pt x="18603" y="18156"/>
                  </a:lnTo>
                  <a:lnTo>
                    <a:pt x="22032" y="24083"/>
                  </a:lnTo>
                  <a:cubicBezTo>
                    <a:pt x="22032" y="24083"/>
                    <a:pt x="13048" y="38287"/>
                    <a:pt x="0" y="48650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 flipH="1">
              <a:off x="1931573" y="2157557"/>
              <a:ext cx="309306" cy="1085496"/>
            </a:xfrm>
            <a:custGeom>
              <a:avLst/>
              <a:gdLst/>
              <a:ahLst/>
              <a:cxnLst/>
              <a:rect l="l" t="t" r="r" b="b"/>
              <a:pathLst>
                <a:path w="14130" h="49583" fill="none" extrusionOk="0">
                  <a:moveTo>
                    <a:pt x="7643" y="0"/>
                  </a:moveTo>
                  <a:lnTo>
                    <a:pt x="1679" y="8798"/>
                  </a:lnTo>
                  <a:lnTo>
                    <a:pt x="6376" y="15844"/>
                  </a:lnTo>
                  <a:lnTo>
                    <a:pt x="1" y="22033"/>
                  </a:lnTo>
                  <a:cubicBezTo>
                    <a:pt x="1" y="22033"/>
                    <a:pt x="7531" y="40971"/>
                    <a:pt x="14130" y="49582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 flipH="1">
              <a:off x="711556" y="2593371"/>
              <a:ext cx="1489330" cy="960643"/>
            </a:xfrm>
            <a:custGeom>
              <a:avLst/>
              <a:gdLst/>
              <a:ahLst/>
              <a:cxnLst/>
              <a:rect l="l" t="t" r="r" b="b"/>
              <a:pathLst>
                <a:path w="68037" h="43880" extrusionOk="0">
                  <a:moveTo>
                    <a:pt x="27774" y="1"/>
                  </a:moveTo>
                  <a:lnTo>
                    <a:pt x="1" y="39965"/>
                  </a:lnTo>
                  <a:lnTo>
                    <a:pt x="40263" y="43879"/>
                  </a:lnTo>
                  <a:lnTo>
                    <a:pt x="68036" y="3878"/>
                  </a:lnTo>
                  <a:lnTo>
                    <a:pt x="2777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 flipH="1">
              <a:off x="666681" y="2532992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 flipH="1">
              <a:off x="663109" y="2531801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 flipH="1">
              <a:off x="1206094" y="2992406"/>
              <a:ext cx="768733" cy="453240"/>
            </a:xfrm>
            <a:custGeom>
              <a:avLst/>
              <a:gdLst/>
              <a:ahLst/>
              <a:cxnLst/>
              <a:rect l="l" t="t" r="r" b="b"/>
              <a:pathLst>
                <a:path w="35118" h="20703" extrusionOk="0">
                  <a:moveTo>
                    <a:pt x="2882" y="1"/>
                  </a:moveTo>
                  <a:cubicBezTo>
                    <a:pt x="2131" y="1"/>
                    <a:pt x="1433" y="182"/>
                    <a:pt x="932" y="712"/>
                  </a:cubicBezTo>
                  <a:cubicBezTo>
                    <a:pt x="0" y="1718"/>
                    <a:pt x="559" y="3993"/>
                    <a:pt x="1119" y="5036"/>
                  </a:cubicBezTo>
                  <a:cubicBezTo>
                    <a:pt x="2311" y="7199"/>
                    <a:pt x="5107" y="7832"/>
                    <a:pt x="7158" y="9212"/>
                  </a:cubicBezTo>
                  <a:cubicBezTo>
                    <a:pt x="10028" y="11225"/>
                    <a:pt x="11370" y="14916"/>
                    <a:pt x="14241" y="16966"/>
                  </a:cubicBezTo>
                  <a:cubicBezTo>
                    <a:pt x="15471" y="17786"/>
                    <a:pt x="16888" y="18420"/>
                    <a:pt x="18342" y="18755"/>
                  </a:cubicBezTo>
                  <a:cubicBezTo>
                    <a:pt x="22480" y="19948"/>
                    <a:pt x="26804" y="20321"/>
                    <a:pt x="31129" y="20657"/>
                  </a:cubicBezTo>
                  <a:cubicBezTo>
                    <a:pt x="31451" y="20680"/>
                    <a:pt x="31787" y="20703"/>
                    <a:pt x="32121" y="20703"/>
                  </a:cubicBezTo>
                  <a:cubicBezTo>
                    <a:pt x="32870" y="20703"/>
                    <a:pt x="33607" y="20587"/>
                    <a:pt x="34148" y="20097"/>
                  </a:cubicBezTo>
                  <a:cubicBezTo>
                    <a:pt x="35118" y="19277"/>
                    <a:pt x="35080" y="17786"/>
                    <a:pt x="34745" y="16556"/>
                  </a:cubicBezTo>
                  <a:cubicBezTo>
                    <a:pt x="33552" y="12306"/>
                    <a:pt x="29936" y="9212"/>
                    <a:pt x="26133" y="6975"/>
                  </a:cubicBezTo>
                  <a:cubicBezTo>
                    <a:pt x="22554" y="4887"/>
                    <a:pt x="18677" y="3359"/>
                    <a:pt x="14651" y="2427"/>
                  </a:cubicBezTo>
                  <a:cubicBezTo>
                    <a:pt x="11855" y="1793"/>
                    <a:pt x="8947" y="1457"/>
                    <a:pt x="6189" y="675"/>
                  </a:cubicBezTo>
                  <a:cubicBezTo>
                    <a:pt x="5309" y="426"/>
                    <a:pt x="4033" y="1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 flipH="1">
              <a:off x="1490905" y="2785171"/>
              <a:ext cx="519844" cy="403588"/>
            </a:xfrm>
            <a:custGeom>
              <a:avLst/>
              <a:gdLst/>
              <a:ahLst/>
              <a:cxnLst/>
              <a:rect l="l" t="t" r="r" b="b"/>
              <a:pathLst>
                <a:path w="23748" h="18435" extrusionOk="0">
                  <a:moveTo>
                    <a:pt x="15509" y="1"/>
                  </a:moveTo>
                  <a:cubicBezTo>
                    <a:pt x="15509" y="1"/>
                    <a:pt x="14316" y="2163"/>
                    <a:pt x="16590" y="4437"/>
                  </a:cubicBezTo>
                  <a:cubicBezTo>
                    <a:pt x="18864" y="6711"/>
                    <a:pt x="17634" y="7084"/>
                    <a:pt x="17634" y="7084"/>
                  </a:cubicBezTo>
                  <a:cubicBezTo>
                    <a:pt x="17634" y="7084"/>
                    <a:pt x="12042" y="6264"/>
                    <a:pt x="8575" y="4996"/>
                  </a:cubicBezTo>
                  <a:cubicBezTo>
                    <a:pt x="7096" y="4465"/>
                    <a:pt x="5776" y="4233"/>
                    <a:pt x="4762" y="4233"/>
                  </a:cubicBezTo>
                  <a:cubicBezTo>
                    <a:pt x="3426" y="4233"/>
                    <a:pt x="2621" y="4637"/>
                    <a:pt x="2685" y="5294"/>
                  </a:cubicBezTo>
                  <a:cubicBezTo>
                    <a:pt x="2685" y="5294"/>
                    <a:pt x="1" y="5443"/>
                    <a:pt x="1306" y="7717"/>
                  </a:cubicBezTo>
                  <a:cubicBezTo>
                    <a:pt x="1306" y="7717"/>
                    <a:pt x="224" y="9358"/>
                    <a:pt x="2126" y="10588"/>
                  </a:cubicBezTo>
                  <a:cubicBezTo>
                    <a:pt x="2126" y="10588"/>
                    <a:pt x="1194" y="12154"/>
                    <a:pt x="3841" y="13757"/>
                  </a:cubicBezTo>
                  <a:cubicBezTo>
                    <a:pt x="6068" y="15106"/>
                    <a:pt x="10459" y="18434"/>
                    <a:pt x="16993" y="18434"/>
                  </a:cubicBezTo>
                  <a:cubicBezTo>
                    <a:pt x="18224" y="18434"/>
                    <a:pt x="19531" y="18316"/>
                    <a:pt x="20915" y="18044"/>
                  </a:cubicBezTo>
                  <a:lnTo>
                    <a:pt x="23748" y="7717"/>
                  </a:lnTo>
                  <a:cubicBezTo>
                    <a:pt x="23748" y="7717"/>
                    <a:pt x="21660" y="4064"/>
                    <a:pt x="19759" y="3281"/>
                  </a:cubicBezTo>
                  <a:cubicBezTo>
                    <a:pt x="17858" y="2498"/>
                    <a:pt x="15509" y="1"/>
                    <a:pt x="15509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 flipH="1">
              <a:off x="1729178" y="2901070"/>
              <a:ext cx="222818" cy="66947"/>
            </a:xfrm>
            <a:custGeom>
              <a:avLst/>
              <a:gdLst/>
              <a:ahLst/>
              <a:cxnLst/>
              <a:rect l="l" t="t" r="r" b="b"/>
              <a:pathLst>
                <a:path w="10179" h="3058" fill="none" extrusionOk="0">
                  <a:moveTo>
                    <a:pt x="1" y="0"/>
                  </a:moveTo>
                  <a:cubicBezTo>
                    <a:pt x="3282" y="1342"/>
                    <a:pt x="6711" y="2386"/>
                    <a:pt x="10178" y="3057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 flipH="1">
              <a:off x="1779788" y="2954116"/>
              <a:ext cx="202395" cy="65305"/>
            </a:xfrm>
            <a:custGeom>
              <a:avLst/>
              <a:gdLst/>
              <a:ahLst/>
              <a:cxnLst/>
              <a:rect l="l" t="t" r="r" b="b"/>
              <a:pathLst>
                <a:path w="9246" h="2983" fill="none" extrusionOk="0">
                  <a:moveTo>
                    <a:pt x="1" y="0"/>
                  </a:moveTo>
                  <a:cubicBezTo>
                    <a:pt x="1" y="0"/>
                    <a:pt x="2685" y="1939"/>
                    <a:pt x="9246" y="2983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 flipH="1">
              <a:off x="1823852" y="3016137"/>
              <a:ext cx="140381" cy="53899"/>
            </a:xfrm>
            <a:custGeom>
              <a:avLst/>
              <a:gdLst/>
              <a:ahLst/>
              <a:cxnLst/>
              <a:rect l="l" t="t" r="r" b="b"/>
              <a:pathLst>
                <a:path w="6413" h="2462" fill="none" extrusionOk="0">
                  <a:moveTo>
                    <a:pt x="1" y="1"/>
                  </a:moveTo>
                  <a:cubicBezTo>
                    <a:pt x="1" y="1"/>
                    <a:pt x="2349" y="1790"/>
                    <a:pt x="6413" y="2461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 flipH="1">
              <a:off x="704222" y="2918978"/>
              <a:ext cx="926713" cy="637488"/>
            </a:xfrm>
            <a:custGeom>
              <a:avLst/>
              <a:gdLst/>
              <a:ahLst/>
              <a:cxnLst/>
              <a:rect l="l" t="t" r="r" b="b"/>
              <a:pathLst>
                <a:path w="42335" h="29119" extrusionOk="0">
                  <a:moveTo>
                    <a:pt x="5942" y="1"/>
                  </a:moveTo>
                  <a:cubicBezTo>
                    <a:pt x="5504" y="1"/>
                    <a:pt x="0" y="11228"/>
                    <a:pt x="2333" y="17636"/>
                  </a:cubicBezTo>
                  <a:cubicBezTo>
                    <a:pt x="2333" y="17636"/>
                    <a:pt x="25537" y="29119"/>
                    <a:pt x="33670" y="29119"/>
                  </a:cubicBezTo>
                  <a:cubicBezTo>
                    <a:pt x="34044" y="29119"/>
                    <a:pt x="34386" y="29094"/>
                    <a:pt x="34692" y="29043"/>
                  </a:cubicBezTo>
                  <a:cubicBezTo>
                    <a:pt x="41664" y="27850"/>
                    <a:pt x="42335" y="24719"/>
                    <a:pt x="41850" y="20581"/>
                  </a:cubicBezTo>
                  <a:cubicBezTo>
                    <a:pt x="41365" y="16480"/>
                    <a:pt x="28019" y="7458"/>
                    <a:pt x="5950" y="2"/>
                  </a:cubicBezTo>
                  <a:cubicBezTo>
                    <a:pt x="5947" y="1"/>
                    <a:pt x="5945" y="1"/>
                    <a:pt x="5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 flipH="1">
              <a:off x="1980519" y="1053715"/>
              <a:ext cx="431715" cy="336334"/>
            </a:xfrm>
            <a:custGeom>
              <a:avLst/>
              <a:gdLst/>
              <a:ahLst/>
              <a:cxnLst/>
              <a:rect l="l" t="t" r="r" b="b"/>
              <a:pathLst>
                <a:path w="19722" h="15363" extrusionOk="0">
                  <a:moveTo>
                    <a:pt x="15977" y="0"/>
                  </a:moveTo>
                  <a:cubicBezTo>
                    <a:pt x="15181" y="0"/>
                    <a:pt x="14577" y="802"/>
                    <a:pt x="14577" y="802"/>
                  </a:cubicBezTo>
                  <a:cubicBezTo>
                    <a:pt x="14577" y="802"/>
                    <a:pt x="0" y="1249"/>
                    <a:pt x="3020" y="4493"/>
                  </a:cubicBezTo>
                  <a:cubicBezTo>
                    <a:pt x="6040" y="7736"/>
                    <a:pt x="10662" y="8370"/>
                    <a:pt x="10662" y="8370"/>
                  </a:cubicBezTo>
                  <a:cubicBezTo>
                    <a:pt x="10662" y="8370"/>
                    <a:pt x="1081" y="13887"/>
                    <a:pt x="4921" y="15005"/>
                  </a:cubicBezTo>
                  <a:cubicBezTo>
                    <a:pt x="5807" y="15264"/>
                    <a:pt x="6892" y="15363"/>
                    <a:pt x="8036" y="15363"/>
                  </a:cubicBezTo>
                  <a:cubicBezTo>
                    <a:pt x="11851" y="15363"/>
                    <a:pt x="16329" y="14260"/>
                    <a:pt x="16329" y="14260"/>
                  </a:cubicBezTo>
                  <a:cubicBezTo>
                    <a:pt x="16329" y="14260"/>
                    <a:pt x="19721" y="7251"/>
                    <a:pt x="18155" y="2666"/>
                  </a:cubicBezTo>
                  <a:cubicBezTo>
                    <a:pt x="17457" y="569"/>
                    <a:pt x="16649" y="0"/>
                    <a:pt x="1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 flipH="1">
              <a:off x="1619837" y="1728267"/>
              <a:ext cx="363965" cy="653929"/>
            </a:xfrm>
            <a:custGeom>
              <a:avLst/>
              <a:gdLst/>
              <a:ahLst/>
              <a:cxnLst/>
              <a:rect l="l" t="t" r="r" b="b"/>
              <a:pathLst>
                <a:path w="16627" h="29870" extrusionOk="0">
                  <a:moveTo>
                    <a:pt x="16627" y="0"/>
                  </a:moveTo>
                  <a:lnTo>
                    <a:pt x="1566" y="4213"/>
                  </a:lnTo>
                  <a:lnTo>
                    <a:pt x="37" y="20094"/>
                  </a:lnTo>
                  <a:cubicBezTo>
                    <a:pt x="0" y="28631"/>
                    <a:pt x="5667" y="29861"/>
                    <a:pt x="5667" y="29861"/>
                  </a:cubicBezTo>
                  <a:cubicBezTo>
                    <a:pt x="5840" y="29867"/>
                    <a:pt x="6010" y="29869"/>
                    <a:pt x="6177" y="29869"/>
                  </a:cubicBezTo>
                  <a:cubicBezTo>
                    <a:pt x="15190" y="29869"/>
                    <a:pt x="16627" y="22144"/>
                    <a:pt x="16627" y="22144"/>
                  </a:cubicBezTo>
                  <a:cubicBezTo>
                    <a:pt x="15508" y="16552"/>
                    <a:pt x="16627" y="0"/>
                    <a:pt x="16627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 flipH="1">
              <a:off x="1620647" y="1728267"/>
              <a:ext cx="356632" cy="374624"/>
            </a:xfrm>
            <a:custGeom>
              <a:avLst/>
              <a:gdLst/>
              <a:ahLst/>
              <a:cxnLst/>
              <a:rect l="l" t="t" r="r" b="b"/>
              <a:pathLst>
                <a:path w="16292" h="17112" extrusionOk="0">
                  <a:moveTo>
                    <a:pt x="16292" y="0"/>
                  </a:moveTo>
                  <a:lnTo>
                    <a:pt x="1231" y="4175"/>
                  </a:lnTo>
                  <a:lnTo>
                    <a:pt x="0" y="17112"/>
                  </a:lnTo>
                  <a:cubicBezTo>
                    <a:pt x="3393" y="16329"/>
                    <a:pt x="11035" y="13794"/>
                    <a:pt x="15956" y="6860"/>
                  </a:cubicBezTo>
                  <a:cubicBezTo>
                    <a:pt x="16105" y="2983"/>
                    <a:pt x="16292" y="0"/>
                    <a:pt x="16292" y="0"/>
                  </a:cubicBezTo>
                  <a:close/>
                </a:path>
              </a:pathLst>
            </a:custGeom>
            <a:solidFill>
              <a:srgbClr val="DB9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 flipH="1">
              <a:off x="1523105" y="1112256"/>
              <a:ext cx="630454" cy="849451"/>
            </a:xfrm>
            <a:custGeom>
              <a:avLst/>
              <a:gdLst/>
              <a:ahLst/>
              <a:cxnLst/>
              <a:rect l="l" t="t" r="r" b="b"/>
              <a:pathLst>
                <a:path w="28801" h="38801" extrusionOk="0">
                  <a:moveTo>
                    <a:pt x="14760" y="1"/>
                  </a:moveTo>
                  <a:cubicBezTo>
                    <a:pt x="12971" y="1"/>
                    <a:pt x="10975" y="415"/>
                    <a:pt x="8762" y="1334"/>
                  </a:cubicBezTo>
                  <a:cubicBezTo>
                    <a:pt x="8762" y="1334"/>
                    <a:pt x="1007" y="6329"/>
                    <a:pt x="1306" y="13972"/>
                  </a:cubicBezTo>
                  <a:cubicBezTo>
                    <a:pt x="1604" y="21651"/>
                    <a:pt x="1" y="34588"/>
                    <a:pt x="8762" y="38800"/>
                  </a:cubicBezTo>
                  <a:cubicBezTo>
                    <a:pt x="8762" y="38800"/>
                    <a:pt x="23152" y="37048"/>
                    <a:pt x="26208" y="25305"/>
                  </a:cubicBezTo>
                  <a:cubicBezTo>
                    <a:pt x="28800" y="15193"/>
                    <a:pt x="25597" y="1"/>
                    <a:pt x="14760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 flipH="1">
              <a:off x="1275727" y="776140"/>
              <a:ext cx="1058885" cy="1058415"/>
            </a:xfrm>
            <a:custGeom>
              <a:avLst/>
              <a:gdLst/>
              <a:ahLst/>
              <a:cxnLst/>
              <a:rect l="l" t="t" r="r" b="b"/>
              <a:pathLst>
                <a:path w="48373" h="48346" extrusionOk="0">
                  <a:moveTo>
                    <a:pt x="14670" y="1"/>
                  </a:moveTo>
                  <a:cubicBezTo>
                    <a:pt x="12531" y="1"/>
                    <a:pt x="12037" y="1518"/>
                    <a:pt x="15355" y="6062"/>
                  </a:cubicBezTo>
                  <a:cubicBezTo>
                    <a:pt x="15355" y="6062"/>
                    <a:pt x="12964" y="5739"/>
                    <a:pt x="10399" y="5739"/>
                  </a:cubicBezTo>
                  <a:cubicBezTo>
                    <a:pt x="5514" y="5739"/>
                    <a:pt x="1" y="6909"/>
                    <a:pt x="9167" y="13705"/>
                  </a:cubicBezTo>
                  <a:lnTo>
                    <a:pt x="12783" y="17768"/>
                  </a:lnTo>
                  <a:cubicBezTo>
                    <a:pt x="12783" y="17768"/>
                    <a:pt x="14759" y="26641"/>
                    <a:pt x="22848" y="26939"/>
                  </a:cubicBezTo>
                  <a:cubicBezTo>
                    <a:pt x="22848" y="26939"/>
                    <a:pt x="23929" y="26342"/>
                    <a:pt x="22438" y="22838"/>
                  </a:cubicBezTo>
                  <a:lnTo>
                    <a:pt x="22438" y="22838"/>
                  </a:lnTo>
                  <a:cubicBezTo>
                    <a:pt x="22439" y="22840"/>
                    <a:pt x="25347" y="29213"/>
                    <a:pt x="32429" y="30182"/>
                  </a:cubicBezTo>
                  <a:cubicBezTo>
                    <a:pt x="32429" y="30182"/>
                    <a:pt x="25719" y="39428"/>
                    <a:pt x="30341" y="42522"/>
                  </a:cubicBezTo>
                  <a:cubicBezTo>
                    <a:pt x="30341" y="42522"/>
                    <a:pt x="31716" y="48346"/>
                    <a:pt x="33882" y="48346"/>
                  </a:cubicBezTo>
                  <a:cubicBezTo>
                    <a:pt x="34028" y="48346"/>
                    <a:pt x="34177" y="48319"/>
                    <a:pt x="34330" y="48263"/>
                  </a:cubicBezTo>
                  <a:cubicBezTo>
                    <a:pt x="36753" y="47368"/>
                    <a:pt x="35337" y="45020"/>
                    <a:pt x="35337" y="45020"/>
                  </a:cubicBezTo>
                  <a:lnTo>
                    <a:pt x="35337" y="45020"/>
                  </a:lnTo>
                  <a:cubicBezTo>
                    <a:pt x="35337" y="45020"/>
                    <a:pt x="36714" y="46721"/>
                    <a:pt x="38058" y="46721"/>
                  </a:cubicBezTo>
                  <a:cubicBezTo>
                    <a:pt x="39369" y="46721"/>
                    <a:pt x="40649" y="45105"/>
                    <a:pt x="40593" y="38719"/>
                  </a:cubicBezTo>
                  <a:lnTo>
                    <a:pt x="40593" y="38719"/>
                  </a:lnTo>
                  <a:cubicBezTo>
                    <a:pt x="40594" y="38719"/>
                    <a:pt x="42488" y="39859"/>
                    <a:pt x="44063" y="39859"/>
                  </a:cubicBezTo>
                  <a:cubicBezTo>
                    <a:pt x="46322" y="39859"/>
                    <a:pt x="47924" y="37517"/>
                    <a:pt x="42346" y="26119"/>
                  </a:cubicBezTo>
                  <a:lnTo>
                    <a:pt x="42346" y="26119"/>
                  </a:lnTo>
                  <a:cubicBezTo>
                    <a:pt x="42346" y="26119"/>
                    <a:pt x="44261" y="26866"/>
                    <a:pt x="45659" y="26866"/>
                  </a:cubicBezTo>
                  <a:cubicBezTo>
                    <a:pt x="47430" y="26866"/>
                    <a:pt x="48372" y="25666"/>
                    <a:pt x="43538" y="20228"/>
                  </a:cubicBezTo>
                  <a:cubicBezTo>
                    <a:pt x="43538" y="20228"/>
                    <a:pt x="45514" y="15569"/>
                    <a:pt x="43688" y="15345"/>
                  </a:cubicBezTo>
                  <a:cubicBezTo>
                    <a:pt x="43568" y="15328"/>
                    <a:pt x="43455" y="15320"/>
                    <a:pt x="43349" y="15320"/>
                  </a:cubicBezTo>
                  <a:cubicBezTo>
                    <a:pt x="41805" y="15320"/>
                    <a:pt x="41674" y="16985"/>
                    <a:pt x="41674" y="16985"/>
                  </a:cubicBezTo>
                  <a:cubicBezTo>
                    <a:pt x="41674" y="16985"/>
                    <a:pt x="35228" y="2165"/>
                    <a:pt x="31837" y="2165"/>
                  </a:cubicBezTo>
                  <a:cubicBezTo>
                    <a:pt x="30906" y="2165"/>
                    <a:pt x="30205" y="3284"/>
                    <a:pt x="29931" y="6137"/>
                  </a:cubicBezTo>
                  <a:cubicBezTo>
                    <a:pt x="29931" y="6137"/>
                    <a:pt x="18973" y="1"/>
                    <a:pt x="14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 flipH="1">
              <a:off x="1601056" y="1523397"/>
              <a:ext cx="182015" cy="48995"/>
            </a:xfrm>
            <a:custGeom>
              <a:avLst/>
              <a:gdLst/>
              <a:ahLst/>
              <a:cxnLst/>
              <a:rect l="l" t="t" r="r" b="b"/>
              <a:pathLst>
                <a:path w="8315" h="2238" fill="none" extrusionOk="0">
                  <a:moveTo>
                    <a:pt x="1" y="1"/>
                  </a:moveTo>
                  <a:lnTo>
                    <a:pt x="8314" y="2238"/>
                  </a:ln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 flipH="1">
              <a:off x="1474816" y="1499819"/>
              <a:ext cx="200534" cy="234140"/>
            </a:xfrm>
            <a:custGeom>
              <a:avLst/>
              <a:gdLst/>
              <a:ahLst/>
              <a:cxnLst/>
              <a:rect l="l" t="t" r="r" b="b"/>
              <a:pathLst>
                <a:path w="9161" h="10695" extrusionOk="0">
                  <a:moveTo>
                    <a:pt x="7298" y="1"/>
                  </a:moveTo>
                  <a:cubicBezTo>
                    <a:pt x="5669" y="1"/>
                    <a:pt x="3176" y="2074"/>
                    <a:pt x="2312" y="3091"/>
                  </a:cubicBezTo>
                  <a:cubicBezTo>
                    <a:pt x="1045" y="4545"/>
                    <a:pt x="1" y="10435"/>
                    <a:pt x="1" y="10435"/>
                  </a:cubicBezTo>
                  <a:cubicBezTo>
                    <a:pt x="541" y="10613"/>
                    <a:pt x="1073" y="10695"/>
                    <a:pt x="1590" y="10695"/>
                  </a:cubicBezTo>
                  <a:cubicBezTo>
                    <a:pt x="5853" y="10695"/>
                    <a:pt x="9160" y="5132"/>
                    <a:pt x="8762" y="1674"/>
                  </a:cubicBezTo>
                  <a:cubicBezTo>
                    <a:pt x="8631" y="452"/>
                    <a:pt x="8059" y="1"/>
                    <a:pt x="7298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 flipH="1">
              <a:off x="1830310" y="1840882"/>
              <a:ext cx="224504" cy="214306"/>
            </a:xfrm>
            <a:custGeom>
              <a:avLst/>
              <a:gdLst/>
              <a:ahLst/>
              <a:cxnLst/>
              <a:rect l="l" t="t" r="r" b="b"/>
              <a:pathLst>
                <a:path w="10256" h="9789" extrusionOk="0">
                  <a:moveTo>
                    <a:pt x="1827" y="1"/>
                  </a:moveTo>
                  <a:cubicBezTo>
                    <a:pt x="1827" y="1"/>
                    <a:pt x="1" y="3878"/>
                    <a:pt x="1455" y="6935"/>
                  </a:cubicBezTo>
                  <a:cubicBezTo>
                    <a:pt x="1898" y="7843"/>
                    <a:pt x="2242" y="8162"/>
                    <a:pt x="2507" y="8162"/>
                  </a:cubicBezTo>
                  <a:cubicBezTo>
                    <a:pt x="3134" y="8162"/>
                    <a:pt x="3319" y="6376"/>
                    <a:pt x="3319" y="6376"/>
                  </a:cubicBezTo>
                  <a:cubicBezTo>
                    <a:pt x="3319" y="6376"/>
                    <a:pt x="3580" y="9470"/>
                    <a:pt x="5108" y="9768"/>
                  </a:cubicBezTo>
                  <a:cubicBezTo>
                    <a:pt x="5181" y="9782"/>
                    <a:pt x="5250" y="9789"/>
                    <a:pt x="5316" y="9789"/>
                  </a:cubicBezTo>
                  <a:cubicBezTo>
                    <a:pt x="6664" y="9789"/>
                    <a:pt x="6562" y="7010"/>
                    <a:pt x="6562" y="7009"/>
                  </a:cubicBezTo>
                  <a:lnTo>
                    <a:pt x="6562" y="7009"/>
                  </a:lnTo>
                  <a:cubicBezTo>
                    <a:pt x="6562" y="7009"/>
                    <a:pt x="7858" y="8107"/>
                    <a:pt x="8798" y="8107"/>
                  </a:cubicBezTo>
                  <a:cubicBezTo>
                    <a:pt x="9684" y="8107"/>
                    <a:pt x="10255" y="7134"/>
                    <a:pt x="9134" y="3356"/>
                  </a:cubicBezTo>
                  <a:lnTo>
                    <a:pt x="9134" y="3356"/>
                  </a:lnTo>
                  <a:cubicBezTo>
                    <a:pt x="9134" y="3356"/>
                    <a:pt x="6937" y="4634"/>
                    <a:pt x="5168" y="4634"/>
                  </a:cubicBezTo>
                  <a:cubicBezTo>
                    <a:pt x="4656" y="4634"/>
                    <a:pt x="4180" y="4527"/>
                    <a:pt x="3803" y="4251"/>
                  </a:cubicBezTo>
                  <a:cubicBezTo>
                    <a:pt x="2088" y="2983"/>
                    <a:pt x="1827" y="1"/>
                    <a:pt x="1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 flipH="1">
              <a:off x="2428541" y="2447283"/>
              <a:ext cx="63678" cy="453810"/>
            </a:xfrm>
            <a:custGeom>
              <a:avLst/>
              <a:gdLst/>
              <a:ahLst/>
              <a:cxnLst/>
              <a:rect l="l" t="t" r="r" b="b"/>
              <a:pathLst>
                <a:path w="2909" h="20729" fill="none" extrusionOk="0">
                  <a:moveTo>
                    <a:pt x="2909" y="1"/>
                  </a:moveTo>
                  <a:cubicBezTo>
                    <a:pt x="2909" y="1"/>
                    <a:pt x="1" y="13682"/>
                    <a:pt x="224" y="20728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 flipH="1">
              <a:off x="773592" y="3121418"/>
              <a:ext cx="245650" cy="190180"/>
            </a:xfrm>
            <a:custGeom>
              <a:avLst/>
              <a:gdLst/>
              <a:ahLst/>
              <a:cxnLst/>
              <a:rect l="l" t="t" r="r" b="b"/>
              <a:pathLst>
                <a:path w="11222" h="8687" fill="none" extrusionOk="0">
                  <a:moveTo>
                    <a:pt x="1" y="1"/>
                  </a:moveTo>
                  <a:cubicBezTo>
                    <a:pt x="1" y="1"/>
                    <a:pt x="8463" y="3170"/>
                    <a:pt x="11222" y="8687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 flipH="1">
              <a:off x="818466" y="3112442"/>
              <a:ext cx="191800" cy="81637"/>
            </a:xfrm>
            <a:custGeom>
              <a:avLst/>
              <a:gdLst/>
              <a:ahLst/>
              <a:cxnLst/>
              <a:rect l="l" t="t" r="r" b="b"/>
              <a:pathLst>
                <a:path w="8762" h="3729" fill="none" extrusionOk="0">
                  <a:moveTo>
                    <a:pt x="8761" y="3729"/>
                  </a:moveTo>
                  <a:cubicBezTo>
                    <a:pt x="8761" y="3729"/>
                    <a:pt x="3058" y="1"/>
                    <a:pt x="1" y="485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 flipH="1">
              <a:off x="2646435" y="2616227"/>
              <a:ext cx="84058" cy="284865"/>
            </a:xfrm>
            <a:custGeom>
              <a:avLst/>
              <a:gdLst/>
              <a:ahLst/>
              <a:cxnLst/>
              <a:rect l="l" t="t" r="r" b="b"/>
              <a:pathLst>
                <a:path w="3840" h="13012" fill="none" extrusionOk="0">
                  <a:moveTo>
                    <a:pt x="0" y="1"/>
                  </a:moveTo>
                  <a:cubicBezTo>
                    <a:pt x="2610" y="3803"/>
                    <a:pt x="3840" y="8389"/>
                    <a:pt x="3504" y="13011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 flipH="1">
              <a:off x="1914222" y="1717986"/>
              <a:ext cx="85721" cy="36057"/>
            </a:xfrm>
            <a:custGeom>
              <a:avLst/>
              <a:gdLst/>
              <a:ahLst/>
              <a:cxnLst/>
              <a:rect l="l" t="t" r="r" b="b"/>
              <a:pathLst>
                <a:path w="3916" h="1647" extrusionOk="0">
                  <a:moveTo>
                    <a:pt x="3915" y="1"/>
                  </a:moveTo>
                  <a:lnTo>
                    <a:pt x="3915" y="1"/>
                  </a:lnTo>
                  <a:cubicBezTo>
                    <a:pt x="3729" y="38"/>
                    <a:pt x="3543" y="113"/>
                    <a:pt x="3356" y="150"/>
                  </a:cubicBezTo>
                  <a:cubicBezTo>
                    <a:pt x="3207" y="225"/>
                    <a:pt x="3021" y="262"/>
                    <a:pt x="2872" y="336"/>
                  </a:cubicBezTo>
                  <a:cubicBezTo>
                    <a:pt x="2536" y="448"/>
                    <a:pt x="2238" y="560"/>
                    <a:pt x="1940" y="635"/>
                  </a:cubicBezTo>
                  <a:cubicBezTo>
                    <a:pt x="1641" y="746"/>
                    <a:pt x="1343" y="821"/>
                    <a:pt x="1045" y="858"/>
                  </a:cubicBezTo>
                  <a:cubicBezTo>
                    <a:pt x="896" y="877"/>
                    <a:pt x="737" y="877"/>
                    <a:pt x="565" y="877"/>
                  </a:cubicBezTo>
                  <a:cubicBezTo>
                    <a:pt x="392" y="877"/>
                    <a:pt x="206" y="877"/>
                    <a:pt x="1" y="896"/>
                  </a:cubicBezTo>
                  <a:cubicBezTo>
                    <a:pt x="113" y="1045"/>
                    <a:pt x="262" y="1194"/>
                    <a:pt x="411" y="1306"/>
                  </a:cubicBezTo>
                  <a:cubicBezTo>
                    <a:pt x="597" y="1418"/>
                    <a:pt x="784" y="1529"/>
                    <a:pt x="970" y="1567"/>
                  </a:cubicBezTo>
                  <a:cubicBezTo>
                    <a:pt x="1161" y="1619"/>
                    <a:pt x="1359" y="1646"/>
                    <a:pt x="1554" y="1646"/>
                  </a:cubicBezTo>
                  <a:cubicBezTo>
                    <a:pt x="1779" y="1646"/>
                    <a:pt x="2001" y="1609"/>
                    <a:pt x="2200" y="1529"/>
                  </a:cubicBezTo>
                  <a:cubicBezTo>
                    <a:pt x="2611" y="1418"/>
                    <a:pt x="2946" y="1231"/>
                    <a:pt x="3244" y="970"/>
                  </a:cubicBezTo>
                  <a:cubicBezTo>
                    <a:pt x="3393" y="821"/>
                    <a:pt x="3505" y="672"/>
                    <a:pt x="3617" y="523"/>
                  </a:cubicBezTo>
                  <a:cubicBezTo>
                    <a:pt x="3766" y="374"/>
                    <a:pt x="3841" y="187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 rot="-1274568">
              <a:off x="2070972" y="1482778"/>
              <a:ext cx="39198" cy="43273"/>
            </a:xfrm>
            <a:custGeom>
              <a:avLst/>
              <a:gdLst/>
              <a:ahLst/>
              <a:cxnLst/>
              <a:rect l="l" t="t" r="r" b="b"/>
              <a:pathLst>
                <a:path w="1568" h="1731" extrusionOk="0">
                  <a:moveTo>
                    <a:pt x="824" y="1"/>
                  </a:moveTo>
                  <a:cubicBezTo>
                    <a:pt x="502" y="1"/>
                    <a:pt x="187" y="285"/>
                    <a:pt x="100" y="720"/>
                  </a:cubicBezTo>
                  <a:cubicBezTo>
                    <a:pt x="0" y="1187"/>
                    <a:pt x="200" y="1621"/>
                    <a:pt x="601" y="1721"/>
                  </a:cubicBezTo>
                  <a:cubicBezTo>
                    <a:pt x="635" y="1727"/>
                    <a:pt x="669" y="1730"/>
                    <a:pt x="704" y="1730"/>
                  </a:cubicBezTo>
                  <a:cubicBezTo>
                    <a:pt x="1040" y="1730"/>
                    <a:pt x="1377" y="1444"/>
                    <a:pt x="1468" y="1021"/>
                  </a:cubicBezTo>
                  <a:cubicBezTo>
                    <a:pt x="1568" y="554"/>
                    <a:pt x="1368" y="87"/>
                    <a:pt x="967" y="20"/>
                  </a:cubicBezTo>
                  <a:cubicBezTo>
                    <a:pt x="920" y="7"/>
                    <a:pt x="872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 rot="-1274568">
              <a:off x="1860403" y="1495095"/>
              <a:ext cx="40048" cy="43273"/>
            </a:xfrm>
            <a:custGeom>
              <a:avLst/>
              <a:gdLst/>
              <a:ahLst/>
              <a:cxnLst/>
              <a:rect l="l" t="t" r="r" b="b"/>
              <a:pathLst>
                <a:path w="1602" h="1731" extrusionOk="0">
                  <a:moveTo>
                    <a:pt x="890" y="1"/>
                  </a:moveTo>
                  <a:cubicBezTo>
                    <a:pt x="534" y="1"/>
                    <a:pt x="221" y="287"/>
                    <a:pt x="100" y="711"/>
                  </a:cubicBezTo>
                  <a:cubicBezTo>
                    <a:pt x="0" y="1178"/>
                    <a:pt x="234" y="1645"/>
                    <a:pt x="601" y="1711"/>
                  </a:cubicBezTo>
                  <a:cubicBezTo>
                    <a:pt x="653" y="1724"/>
                    <a:pt x="705" y="1731"/>
                    <a:pt x="756" y="1731"/>
                  </a:cubicBezTo>
                  <a:cubicBezTo>
                    <a:pt x="1100" y="1731"/>
                    <a:pt x="1414" y="1450"/>
                    <a:pt x="1501" y="1044"/>
                  </a:cubicBezTo>
                  <a:cubicBezTo>
                    <a:pt x="1601" y="544"/>
                    <a:pt x="1368" y="110"/>
                    <a:pt x="1001" y="10"/>
                  </a:cubicBezTo>
                  <a:cubicBezTo>
                    <a:pt x="964" y="4"/>
                    <a:pt x="927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 rot="-1274568">
              <a:off x="1754181" y="1361368"/>
              <a:ext cx="171790" cy="77496"/>
            </a:xfrm>
            <a:custGeom>
              <a:avLst/>
              <a:gdLst/>
              <a:ahLst/>
              <a:cxnLst/>
              <a:rect l="l" t="t" r="r" b="b"/>
              <a:pathLst>
                <a:path w="6872" h="3100" extrusionOk="0">
                  <a:moveTo>
                    <a:pt x="1028" y="1"/>
                  </a:moveTo>
                  <a:cubicBezTo>
                    <a:pt x="616" y="1"/>
                    <a:pt x="246" y="280"/>
                    <a:pt x="134" y="699"/>
                  </a:cubicBezTo>
                  <a:cubicBezTo>
                    <a:pt x="0" y="1200"/>
                    <a:pt x="300" y="1700"/>
                    <a:pt x="801" y="1834"/>
                  </a:cubicBezTo>
                  <a:lnTo>
                    <a:pt x="5604" y="3068"/>
                  </a:lnTo>
                  <a:cubicBezTo>
                    <a:pt x="5685" y="3089"/>
                    <a:pt x="5765" y="3100"/>
                    <a:pt x="5844" y="3100"/>
                  </a:cubicBezTo>
                  <a:cubicBezTo>
                    <a:pt x="6256" y="3100"/>
                    <a:pt x="6626" y="2821"/>
                    <a:pt x="6738" y="2401"/>
                  </a:cubicBezTo>
                  <a:cubicBezTo>
                    <a:pt x="6872" y="1900"/>
                    <a:pt x="6572" y="1400"/>
                    <a:pt x="6071" y="1267"/>
                  </a:cubicBezTo>
                  <a:lnTo>
                    <a:pt x="1268" y="32"/>
                  </a:lnTo>
                  <a:cubicBezTo>
                    <a:pt x="1187" y="11"/>
                    <a:pt x="1107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 rot="-1274568">
              <a:off x="2027453" y="1340308"/>
              <a:ext cx="105094" cy="46722"/>
            </a:xfrm>
            <a:custGeom>
              <a:avLst/>
              <a:gdLst/>
              <a:ahLst/>
              <a:cxnLst/>
              <a:rect l="l" t="t" r="r" b="b"/>
              <a:pathLst>
                <a:path w="4204" h="1869" extrusionOk="0">
                  <a:moveTo>
                    <a:pt x="935" y="0"/>
                  </a:moveTo>
                  <a:cubicBezTo>
                    <a:pt x="401" y="0"/>
                    <a:pt x="1" y="434"/>
                    <a:pt x="1" y="934"/>
                  </a:cubicBezTo>
                  <a:cubicBezTo>
                    <a:pt x="1" y="1468"/>
                    <a:pt x="401" y="1868"/>
                    <a:pt x="935" y="1868"/>
                  </a:cubicBezTo>
                  <a:lnTo>
                    <a:pt x="3270" y="1868"/>
                  </a:lnTo>
                  <a:cubicBezTo>
                    <a:pt x="3804" y="1868"/>
                    <a:pt x="4204" y="1468"/>
                    <a:pt x="4204" y="934"/>
                  </a:cubicBezTo>
                  <a:cubicBezTo>
                    <a:pt x="4204" y="434"/>
                    <a:pt x="3804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1731988" y="1594269"/>
              <a:ext cx="185150" cy="107525"/>
            </a:xfrm>
            <a:custGeom>
              <a:avLst/>
              <a:gdLst/>
              <a:ahLst/>
              <a:cxnLst/>
              <a:rect l="l" t="t" r="r" b="b"/>
              <a:pathLst>
                <a:path w="7406" h="4301" extrusionOk="0">
                  <a:moveTo>
                    <a:pt x="2866" y="0"/>
                  </a:moveTo>
                  <a:cubicBezTo>
                    <a:pt x="1520" y="0"/>
                    <a:pt x="445" y="511"/>
                    <a:pt x="267" y="1352"/>
                  </a:cubicBezTo>
                  <a:cubicBezTo>
                    <a:pt x="0" y="2486"/>
                    <a:pt x="1334" y="3720"/>
                    <a:pt x="3269" y="4154"/>
                  </a:cubicBezTo>
                  <a:cubicBezTo>
                    <a:pt x="3704" y="4253"/>
                    <a:pt x="4131" y="4300"/>
                    <a:pt x="4533" y="4300"/>
                  </a:cubicBezTo>
                  <a:cubicBezTo>
                    <a:pt x="5888" y="4300"/>
                    <a:pt x="6966" y="3769"/>
                    <a:pt x="7172" y="2920"/>
                  </a:cubicBezTo>
                  <a:cubicBezTo>
                    <a:pt x="7405" y="1819"/>
                    <a:pt x="6071" y="585"/>
                    <a:pt x="4170" y="151"/>
                  </a:cubicBezTo>
                  <a:cubicBezTo>
                    <a:pt x="3722" y="49"/>
                    <a:pt x="3281" y="0"/>
                    <a:pt x="2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2077213" y="1659744"/>
              <a:ext cx="40900" cy="77575"/>
            </a:xfrm>
            <a:custGeom>
              <a:avLst/>
              <a:gdLst/>
              <a:ahLst/>
              <a:cxnLst/>
              <a:rect l="l" t="t" r="r" b="b"/>
              <a:pathLst>
                <a:path w="1636" h="3103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768" y="201"/>
                    <a:pt x="301" y="668"/>
                    <a:pt x="168" y="1268"/>
                  </a:cubicBezTo>
                  <a:cubicBezTo>
                    <a:pt x="1" y="1868"/>
                    <a:pt x="468" y="2569"/>
                    <a:pt x="1135" y="3103"/>
                  </a:cubicBezTo>
                  <a:cubicBezTo>
                    <a:pt x="1335" y="2469"/>
                    <a:pt x="1402" y="10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1783694" y="1422875"/>
              <a:ext cx="1821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 flipH="1">
              <a:off x="1783049" y="1424662"/>
              <a:ext cx="181993" cy="197514"/>
            </a:xfrm>
            <a:custGeom>
              <a:avLst/>
              <a:gdLst/>
              <a:ahLst/>
              <a:cxnLst/>
              <a:rect l="l" t="t" r="r" b="b"/>
              <a:pathLst>
                <a:path w="8314" h="9022" fill="none" extrusionOk="0">
                  <a:moveTo>
                    <a:pt x="8314" y="4511"/>
                  </a:moveTo>
                  <a:cubicBezTo>
                    <a:pt x="8314" y="7009"/>
                    <a:pt x="6450" y="9022"/>
                    <a:pt x="4139" y="9022"/>
                  </a:cubicBezTo>
                  <a:cubicBezTo>
                    <a:pt x="1864" y="9022"/>
                    <a:pt x="0" y="7009"/>
                    <a:pt x="0" y="4511"/>
                  </a:cubicBezTo>
                  <a:cubicBezTo>
                    <a:pt x="0" y="2013"/>
                    <a:pt x="1864" y="0"/>
                    <a:pt x="4139" y="0"/>
                  </a:cubicBezTo>
                  <a:cubicBezTo>
                    <a:pt x="6450" y="0"/>
                    <a:pt x="8314" y="2013"/>
                    <a:pt x="8314" y="4511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2047225" y="1414425"/>
              <a:ext cx="1389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 flipH="1">
              <a:off x="2046627" y="1414854"/>
              <a:ext cx="138761" cy="197536"/>
            </a:xfrm>
            <a:custGeom>
              <a:avLst/>
              <a:gdLst/>
              <a:ahLst/>
              <a:cxnLst/>
              <a:rect l="l" t="t" r="r" b="b"/>
              <a:pathLst>
                <a:path w="6339" h="9023" fill="none" extrusionOk="0">
                  <a:moveTo>
                    <a:pt x="6339" y="4512"/>
                  </a:moveTo>
                  <a:cubicBezTo>
                    <a:pt x="6339" y="7009"/>
                    <a:pt x="4922" y="9022"/>
                    <a:pt x="3170" y="9022"/>
                  </a:cubicBezTo>
                  <a:cubicBezTo>
                    <a:pt x="1418" y="9022"/>
                    <a:pt x="1" y="7009"/>
                    <a:pt x="1" y="4512"/>
                  </a:cubicBezTo>
                  <a:cubicBezTo>
                    <a:pt x="1" y="2014"/>
                    <a:pt x="1418" y="1"/>
                    <a:pt x="3170" y="1"/>
                  </a:cubicBezTo>
                  <a:cubicBezTo>
                    <a:pt x="4922" y="1"/>
                    <a:pt x="6339" y="2014"/>
                    <a:pt x="6339" y="4512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 rot="-1274310">
              <a:off x="1978793" y="1448827"/>
              <a:ext cx="81517" cy="206821"/>
            </a:xfrm>
            <a:custGeom>
              <a:avLst/>
              <a:gdLst/>
              <a:ahLst/>
              <a:cxnLst/>
              <a:rect l="l" t="t" r="r" b="b"/>
              <a:pathLst>
                <a:path w="3471" h="8807" fill="none" extrusionOk="0">
                  <a:moveTo>
                    <a:pt x="2036" y="0"/>
                  </a:moveTo>
                  <a:cubicBezTo>
                    <a:pt x="2036" y="0"/>
                    <a:pt x="3470" y="8039"/>
                    <a:pt x="2603" y="8406"/>
                  </a:cubicBezTo>
                  <a:cubicBezTo>
                    <a:pt x="1769" y="8806"/>
                    <a:pt x="1" y="8139"/>
                    <a:pt x="1" y="813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rgbClr val="2B29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 flipH="1">
              <a:off x="1965021" y="1467900"/>
              <a:ext cx="81628" cy="56351"/>
            </a:xfrm>
            <a:custGeom>
              <a:avLst/>
              <a:gdLst/>
              <a:ahLst/>
              <a:cxnLst/>
              <a:rect l="l" t="t" r="r" b="b"/>
              <a:pathLst>
                <a:path w="3729" h="2574" fill="none" extrusionOk="0">
                  <a:moveTo>
                    <a:pt x="1" y="2089"/>
                  </a:moveTo>
                  <a:cubicBezTo>
                    <a:pt x="1" y="2089"/>
                    <a:pt x="2237" y="1"/>
                    <a:pt x="3728" y="2573"/>
                  </a:cubicBez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 flipH="1">
              <a:off x="3231532" y="1968209"/>
              <a:ext cx="61226" cy="68567"/>
            </a:xfrm>
            <a:custGeom>
              <a:avLst/>
              <a:gdLst/>
              <a:ahLst/>
              <a:cxnLst/>
              <a:rect l="l" t="t" r="r" b="b"/>
              <a:pathLst>
                <a:path w="2797" h="3132" extrusionOk="0">
                  <a:moveTo>
                    <a:pt x="0" y="0"/>
                  </a:moveTo>
                  <a:cubicBezTo>
                    <a:pt x="38" y="373"/>
                    <a:pt x="112" y="709"/>
                    <a:pt x="261" y="1081"/>
                  </a:cubicBezTo>
                  <a:cubicBezTo>
                    <a:pt x="448" y="1417"/>
                    <a:pt x="634" y="1715"/>
                    <a:pt x="858" y="2013"/>
                  </a:cubicBezTo>
                  <a:cubicBezTo>
                    <a:pt x="1119" y="2312"/>
                    <a:pt x="1380" y="2573"/>
                    <a:pt x="1715" y="2759"/>
                  </a:cubicBezTo>
                  <a:cubicBezTo>
                    <a:pt x="2014" y="2983"/>
                    <a:pt x="2386" y="3095"/>
                    <a:pt x="2796" y="3132"/>
                  </a:cubicBezTo>
                  <a:cubicBezTo>
                    <a:pt x="2498" y="2908"/>
                    <a:pt x="2200" y="2722"/>
                    <a:pt x="1939" y="2461"/>
                  </a:cubicBezTo>
                  <a:cubicBezTo>
                    <a:pt x="1678" y="2237"/>
                    <a:pt x="1454" y="1976"/>
                    <a:pt x="1231" y="1715"/>
                  </a:cubicBezTo>
                  <a:cubicBezTo>
                    <a:pt x="821" y="1156"/>
                    <a:pt x="410" y="5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46"/>
          <p:cNvGrpSpPr/>
          <p:nvPr/>
        </p:nvGrpSpPr>
        <p:grpSpPr>
          <a:xfrm>
            <a:off x="3147744" y="276214"/>
            <a:ext cx="768736" cy="2903224"/>
            <a:chOff x="3412694" y="590558"/>
            <a:chExt cx="543507" cy="2052619"/>
          </a:xfrm>
        </p:grpSpPr>
        <p:sp>
          <p:nvSpPr>
            <p:cNvPr id="1755" name="Google Shape;1755;p46"/>
            <p:cNvSpPr/>
            <p:nvPr/>
          </p:nvSpPr>
          <p:spPr>
            <a:xfrm flipH="1">
              <a:off x="3554694" y="608510"/>
              <a:ext cx="260338" cy="14712"/>
            </a:xfrm>
            <a:custGeom>
              <a:avLst/>
              <a:gdLst/>
              <a:ahLst/>
              <a:cxnLst/>
              <a:rect l="l" t="t" r="r" b="b"/>
              <a:pathLst>
                <a:path w="11893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1893" y="671"/>
                  </a:lnTo>
                  <a:lnTo>
                    <a:pt x="11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 flipH="1">
              <a:off x="3495110" y="745622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 flipH="1">
              <a:off x="3495110" y="885997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 flipH="1">
              <a:off x="3495110" y="1031276"/>
              <a:ext cx="376223" cy="13880"/>
            </a:xfrm>
            <a:custGeom>
              <a:avLst/>
              <a:gdLst/>
              <a:ahLst/>
              <a:cxnLst/>
              <a:rect l="l" t="t" r="r" b="b"/>
              <a:pathLst>
                <a:path w="1718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17186" y="634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 flipH="1">
              <a:off x="3560408" y="1155319"/>
              <a:ext cx="230151" cy="14712"/>
            </a:xfrm>
            <a:custGeom>
              <a:avLst/>
              <a:gdLst/>
              <a:ahLst/>
              <a:cxnLst/>
              <a:rect l="l" t="t" r="r" b="b"/>
              <a:pathLst>
                <a:path w="10514" h="672" extrusionOk="0">
                  <a:moveTo>
                    <a:pt x="1" y="1"/>
                  </a:moveTo>
                  <a:lnTo>
                    <a:pt x="1" y="672"/>
                  </a:lnTo>
                  <a:lnTo>
                    <a:pt x="10514" y="672"/>
                  </a:lnTo>
                  <a:lnTo>
                    <a:pt x="10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 flipH="1">
              <a:off x="3597117" y="1382212"/>
              <a:ext cx="168947" cy="14712"/>
            </a:xfrm>
            <a:custGeom>
              <a:avLst/>
              <a:gdLst/>
              <a:ahLst/>
              <a:cxnLst/>
              <a:rect l="l" t="t" r="r" b="b"/>
              <a:pathLst>
                <a:path w="771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717" y="671"/>
                  </a:lnTo>
                  <a:lnTo>
                    <a:pt x="7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 flipH="1">
              <a:off x="3560408" y="1513611"/>
              <a:ext cx="266861" cy="13902"/>
            </a:xfrm>
            <a:custGeom>
              <a:avLst/>
              <a:gdLst/>
              <a:ahLst/>
              <a:cxnLst/>
              <a:rect l="l" t="t" r="r" b="b"/>
              <a:pathLst>
                <a:path w="12191" h="635" extrusionOk="0">
                  <a:moveTo>
                    <a:pt x="0" y="1"/>
                  </a:moveTo>
                  <a:lnTo>
                    <a:pt x="0" y="634"/>
                  </a:lnTo>
                  <a:lnTo>
                    <a:pt x="12191" y="634"/>
                  </a:lnTo>
                  <a:lnTo>
                    <a:pt x="12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 flipH="1">
              <a:off x="3560408" y="1663772"/>
              <a:ext cx="259528" cy="13902"/>
            </a:xfrm>
            <a:custGeom>
              <a:avLst/>
              <a:gdLst/>
              <a:ahLst/>
              <a:cxnLst/>
              <a:rect l="l" t="t" r="r" b="b"/>
              <a:pathLst>
                <a:path w="11856" h="635" extrusionOk="0">
                  <a:moveTo>
                    <a:pt x="1" y="1"/>
                  </a:moveTo>
                  <a:lnTo>
                    <a:pt x="1" y="635"/>
                  </a:lnTo>
                  <a:lnTo>
                    <a:pt x="11856" y="635"/>
                  </a:lnTo>
                  <a:lnTo>
                    <a:pt x="1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 flipH="1">
              <a:off x="3594687" y="1799265"/>
              <a:ext cx="174638" cy="14712"/>
            </a:xfrm>
            <a:custGeom>
              <a:avLst/>
              <a:gdLst/>
              <a:ahLst/>
              <a:cxnLst/>
              <a:rect l="l" t="t" r="r" b="b"/>
              <a:pathLst>
                <a:path w="797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978" y="67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 flipH="1">
              <a:off x="3594687" y="2032682"/>
              <a:ext cx="174638" cy="13902"/>
            </a:xfrm>
            <a:custGeom>
              <a:avLst/>
              <a:gdLst/>
              <a:ahLst/>
              <a:cxnLst/>
              <a:rect l="l" t="t" r="r" b="b"/>
              <a:pathLst>
                <a:path w="7978" h="635" extrusionOk="0">
                  <a:moveTo>
                    <a:pt x="0" y="0"/>
                  </a:moveTo>
                  <a:lnTo>
                    <a:pt x="0" y="634"/>
                  </a:lnTo>
                  <a:lnTo>
                    <a:pt x="7978" y="634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 flipH="1">
              <a:off x="3516343" y="2176319"/>
              <a:ext cx="332969" cy="13902"/>
            </a:xfrm>
            <a:custGeom>
              <a:avLst/>
              <a:gdLst/>
              <a:ahLst/>
              <a:cxnLst/>
              <a:rect l="l" t="t" r="r" b="b"/>
              <a:pathLst>
                <a:path w="15211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5211" y="634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 flipH="1">
              <a:off x="3484515" y="2304456"/>
              <a:ext cx="399887" cy="13902"/>
            </a:xfrm>
            <a:custGeom>
              <a:avLst/>
              <a:gdLst/>
              <a:ahLst/>
              <a:cxnLst/>
              <a:rect l="l" t="t" r="r" b="b"/>
              <a:pathLst>
                <a:path w="18268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8268" y="634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 flipH="1">
              <a:off x="3496752" y="2448093"/>
              <a:ext cx="370510" cy="14712"/>
            </a:xfrm>
            <a:custGeom>
              <a:avLst/>
              <a:gdLst/>
              <a:ahLst/>
              <a:cxnLst/>
              <a:rect l="l" t="t" r="r" b="b"/>
              <a:pathLst>
                <a:path w="16926" h="672" extrusionOk="0">
                  <a:moveTo>
                    <a:pt x="0" y="1"/>
                  </a:moveTo>
                  <a:lnTo>
                    <a:pt x="0" y="672"/>
                  </a:lnTo>
                  <a:lnTo>
                    <a:pt x="16925" y="672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 flipH="1">
              <a:off x="3574286" y="2574609"/>
              <a:ext cx="229320" cy="13902"/>
            </a:xfrm>
            <a:custGeom>
              <a:avLst/>
              <a:gdLst/>
              <a:ahLst/>
              <a:cxnLst/>
              <a:rect l="l" t="t" r="r" b="b"/>
              <a:pathLst>
                <a:path w="10476" h="635" extrusionOk="0">
                  <a:moveTo>
                    <a:pt x="0" y="0"/>
                  </a:moveTo>
                  <a:lnTo>
                    <a:pt x="0" y="634"/>
                  </a:lnTo>
                  <a:lnTo>
                    <a:pt x="10476" y="634"/>
                  </a:lnTo>
                  <a:lnTo>
                    <a:pt x="10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 flipH="1">
              <a:off x="3597117" y="1382212"/>
              <a:ext cx="87341" cy="14712"/>
            </a:xfrm>
            <a:custGeom>
              <a:avLst/>
              <a:gdLst/>
              <a:ahLst/>
              <a:cxnLst/>
              <a:rect l="l" t="t" r="r" b="b"/>
              <a:pathLst>
                <a:path w="399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3989" y="671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 flipH="1">
              <a:off x="3594687" y="1799265"/>
              <a:ext cx="89771" cy="14712"/>
            </a:xfrm>
            <a:custGeom>
              <a:avLst/>
              <a:gdLst/>
              <a:ahLst/>
              <a:cxnLst/>
              <a:rect l="l" t="t" r="r" b="b"/>
              <a:pathLst>
                <a:path w="4101" h="672" extrusionOk="0">
                  <a:moveTo>
                    <a:pt x="0" y="0"/>
                  </a:moveTo>
                  <a:lnTo>
                    <a:pt x="0" y="671"/>
                  </a:lnTo>
                  <a:lnTo>
                    <a:pt x="4101" y="67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 flipH="1">
              <a:off x="3594687" y="2032682"/>
              <a:ext cx="89771" cy="13902"/>
            </a:xfrm>
            <a:custGeom>
              <a:avLst/>
              <a:gdLst/>
              <a:ahLst/>
              <a:cxnLst/>
              <a:rect l="l" t="t" r="r" b="b"/>
              <a:pathLst>
                <a:path w="4101" h="635" extrusionOk="0">
                  <a:moveTo>
                    <a:pt x="0" y="0"/>
                  </a:moveTo>
                  <a:lnTo>
                    <a:pt x="0" y="634"/>
                  </a:lnTo>
                  <a:lnTo>
                    <a:pt x="4101" y="634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 flipH="1">
              <a:off x="3574286" y="2574609"/>
              <a:ext cx="110172" cy="13902"/>
            </a:xfrm>
            <a:custGeom>
              <a:avLst/>
              <a:gdLst/>
              <a:ahLst/>
              <a:cxnLst/>
              <a:rect l="l" t="t" r="r" b="b"/>
              <a:pathLst>
                <a:path w="5033" h="635" extrusionOk="0">
                  <a:moveTo>
                    <a:pt x="0" y="0"/>
                  </a:moveTo>
                  <a:lnTo>
                    <a:pt x="0" y="634"/>
                  </a:lnTo>
                  <a:lnTo>
                    <a:pt x="5033" y="634"/>
                  </a:lnTo>
                  <a:lnTo>
                    <a:pt x="5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 flipH="1">
              <a:off x="3560408" y="1155319"/>
              <a:ext cx="124051" cy="14712"/>
            </a:xfrm>
            <a:custGeom>
              <a:avLst/>
              <a:gdLst/>
              <a:ahLst/>
              <a:cxnLst/>
              <a:rect l="l" t="t" r="r" b="b"/>
              <a:pathLst>
                <a:path w="5667" h="672" extrusionOk="0">
                  <a:moveTo>
                    <a:pt x="0" y="1"/>
                  </a:moveTo>
                  <a:lnTo>
                    <a:pt x="0" y="672"/>
                  </a:lnTo>
                  <a:lnTo>
                    <a:pt x="5667" y="672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 flipH="1">
              <a:off x="3560408" y="1513611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4"/>
                  </a:lnTo>
                  <a:lnTo>
                    <a:pt x="5667" y="634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 flipH="1">
              <a:off x="3560408" y="1663772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5"/>
                  </a:lnTo>
                  <a:lnTo>
                    <a:pt x="5667" y="635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 flipH="1">
              <a:off x="3554694" y="608510"/>
              <a:ext cx="129764" cy="14712"/>
            </a:xfrm>
            <a:custGeom>
              <a:avLst/>
              <a:gdLst/>
              <a:ahLst/>
              <a:cxnLst/>
              <a:rect l="l" t="t" r="r" b="b"/>
              <a:pathLst>
                <a:path w="592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5928" y="671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 flipH="1">
              <a:off x="3516343" y="2176319"/>
              <a:ext cx="168115" cy="13902"/>
            </a:xfrm>
            <a:custGeom>
              <a:avLst/>
              <a:gdLst/>
              <a:ahLst/>
              <a:cxnLst/>
              <a:rect l="l" t="t" r="r" b="b"/>
              <a:pathLst>
                <a:path w="7680" h="635" extrusionOk="0">
                  <a:moveTo>
                    <a:pt x="0" y="1"/>
                  </a:moveTo>
                  <a:lnTo>
                    <a:pt x="0" y="634"/>
                  </a:lnTo>
                  <a:lnTo>
                    <a:pt x="7680" y="634"/>
                  </a:lnTo>
                  <a:lnTo>
                    <a:pt x="7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 flipH="1">
              <a:off x="3496752" y="2448093"/>
              <a:ext cx="187707" cy="14712"/>
            </a:xfrm>
            <a:custGeom>
              <a:avLst/>
              <a:gdLst/>
              <a:ahLst/>
              <a:cxnLst/>
              <a:rect l="l" t="t" r="r" b="b"/>
              <a:pathLst>
                <a:path w="8575" h="672" extrusionOk="0">
                  <a:moveTo>
                    <a:pt x="0" y="1"/>
                  </a:moveTo>
                  <a:lnTo>
                    <a:pt x="0" y="672"/>
                  </a:lnTo>
                  <a:lnTo>
                    <a:pt x="8574" y="672"/>
                  </a:lnTo>
                  <a:lnTo>
                    <a:pt x="8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 flipH="1">
              <a:off x="3495110" y="745622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 flipH="1">
              <a:off x="3495110" y="885997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 flipH="1">
              <a:off x="3495110" y="1031276"/>
              <a:ext cx="189349" cy="13880"/>
            </a:xfrm>
            <a:custGeom>
              <a:avLst/>
              <a:gdLst/>
              <a:ahLst/>
              <a:cxnLst/>
              <a:rect l="l" t="t" r="r" b="b"/>
              <a:pathLst>
                <a:path w="8650" h="634" extrusionOk="0">
                  <a:moveTo>
                    <a:pt x="0" y="0"/>
                  </a:moveTo>
                  <a:lnTo>
                    <a:pt x="0" y="634"/>
                  </a:lnTo>
                  <a:lnTo>
                    <a:pt x="8649" y="634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 flipH="1">
              <a:off x="3484515" y="2304456"/>
              <a:ext cx="199943" cy="13902"/>
            </a:xfrm>
            <a:custGeom>
              <a:avLst/>
              <a:gdLst/>
              <a:ahLst/>
              <a:cxnLst/>
              <a:rect l="l" t="t" r="r" b="b"/>
              <a:pathLst>
                <a:path w="9134" h="635" extrusionOk="0">
                  <a:moveTo>
                    <a:pt x="0" y="1"/>
                  </a:moveTo>
                  <a:lnTo>
                    <a:pt x="0" y="634"/>
                  </a:lnTo>
                  <a:lnTo>
                    <a:pt x="9134" y="634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 flipH="1">
              <a:off x="3526128" y="590558"/>
              <a:ext cx="47348" cy="47353"/>
            </a:xfrm>
            <a:custGeom>
              <a:avLst/>
              <a:gdLst/>
              <a:ahLst/>
              <a:cxnLst/>
              <a:rect l="l" t="t" r="r" b="b"/>
              <a:pathLst>
                <a:path w="2163" h="2163" extrusionOk="0">
                  <a:moveTo>
                    <a:pt x="1081" y="0"/>
                  </a:moveTo>
                  <a:cubicBezTo>
                    <a:pt x="485" y="0"/>
                    <a:pt x="0" y="485"/>
                    <a:pt x="0" y="1081"/>
                  </a:cubicBezTo>
                  <a:cubicBezTo>
                    <a:pt x="0" y="1678"/>
                    <a:pt x="485" y="2162"/>
                    <a:pt x="1081" y="2162"/>
                  </a:cubicBezTo>
                  <a:cubicBezTo>
                    <a:pt x="1678" y="2162"/>
                    <a:pt x="2162" y="1678"/>
                    <a:pt x="2162" y="1081"/>
                  </a:cubicBezTo>
                  <a:cubicBezTo>
                    <a:pt x="2162" y="485"/>
                    <a:pt x="1678" y="0"/>
                    <a:pt x="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 flipH="1">
              <a:off x="3454307" y="712959"/>
              <a:ext cx="66130" cy="66137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529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529" y="3021"/>
                  </a:cubicBezTo>
                  <a:cubicBezTo>
                    <a:pt x="2349" y="3021"/>
                    <a:pt x="3020" y="2350"/>
                    <a:pt x="3020" y="1492"/>
                  </a:cubicBezTo>
                  <a:cubicBezTo>
                    <a:pt x="3020" y="672"/>
                    <a:pt x="234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 flipH="1">
              <a:off x="3432286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4" y="1"/>
                  </a:moveTo>
                  <a:cubicBezTo>
                    <a:pt x="858" y="1"/>
                    <a:pt x="0" y="858"/>
                    <a:pt x="0" y="1902"/>
                  </a:cubicBezTo>
                  <a:cubicBezTo>
                    <a:pt x="0" y="2946"/>
                    <a:pt x="858" y="3766"/>
                    <a:pt x="1864" y="3766"/>
                  </a:cubicBezTo>
                  <a:cubicBezTo>
                    <a:pt x="2908" y="3766"/>
                    <a:pt x="3766" y="2946"/>
                    <a:pt x="3766" y="1902"/>
                  </a:cubicBezTo>
                  <a:cubicBezTo>
                    <a:pt x="3766" y="858"/>
                    <a:pt x="2908" y="1"/>
                    <a:pt x="1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 flipH="1">
              <a:off x="3454307" y="987206"/>
              <a:ext cx="106123" cy="106113"/>
            </a:xfrm>
            <a:custGeom>
              <a:avLst/>
              <a:gdLst/>
              <a:ahLst/>
              <a:cxnLst/>
              <a:rect l="l" t="t" r="r" b="b"/>
              <a:pathLst>
                <a:path w="4848" h="4847" extrusionOk="0">
                  <a:moveTo>
                    <a:pt x="2424" y="0"/>
                  </a:moveTo>
                  <a:cubicBezTo>
                    <a:pt x="1082" y="0"/>
                    <a:pt x="1" y="1081"/>
                    <a:pt x="1" y="2423"/>
                  </a:cubicBezTo>
                  <a:cubicBezTo>
                    <a:pt x="1" y="3765"/>
                    <a:pt x="1082" y="4846"/>
                    <a:pt x="2424" y="4846"/>
                  </a:cubicBezTo>
                  <a:cubicBezTo>
                    <a:pt x="3766" y="4846"/>
                    <a:pt x="4847" y="3765"/>
                    <a:pt x="4847" y="2423"/>
                  </a:cubicBezTo>
                  <a:cubicBezTo>
                    <a:pt x="4847" y="1081"/>
                    <a:pt x="3766" y="0"/>
                    <a:pt x="2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 flipH="1">
              <a:off x="3520415" y="1113701"/>
              <a:ext cx="101219" cy="101231"/>
            </a:xfrm>
            <a:custGeom>
              <a:avLst/>
              <a:gdLst/>
              <a:ahLst/>
              <a:cxnLst/>
              <a:rect l="l" t="t" r="r" b="b"/>
              <a:pathLst>
                <a:path w="4624" h="4624" extrusionOk="0">
                  <a:moveTo>
                    <a:pt x="2312" y="0"/>
                  </a:moveTo>
                  <a:cubicBezTo>
                    <a:pt x="1045" y="0"/>
                    <a:pt x="1" y="1007"/>
                    <a:pt x="1" y="2312"/>
                  </a:cubicBezTo>
                  <a:cubicBezTo>
                    <a:pt x="1" y="3579"/>
                    <a:pt x="1045" y="4623"/>
                    <a:pt x="2312" y="4623"/>
                  </a:cubicBezTo>
                  <a:cubicBezTo>
                    <a:pt x="3580" y="4623"/>
                    <a:pt x="4623" y="3579"/>
                    <a:pt x="4623" y="2312"/>
                  </a:cubicBezTo>
                  <a:cubicBezTo>
                    <a:pt x="4623" y="1007"/>
                    <a:pt x="3580" y="0"/>
                    <a:pt x="2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 flipH="1">
              <a:off x="3649347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88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88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 flipH="1">
              <a:off x="3735046" y="1354453"/>
              <a:ext cx="66940" cy="67779"/>
            </a:xfrm>
            <a:custGeom>
              <a:avLst/>
              <a:gdLst/>
              <a:ahLst/>
              <a:cxnLst/>
              <a:rect l="l" t="t" r="r" b="b"/>
              <a:pathLst>
                <a:path w="3058" h="3096" extrusionOk="0">
                  <a:moveTo>
                    <a:pt x="1529" y="1"/>
                  </a:moveTo>
                  <a:cubicBezTo>
                    <a:pt x="672" y="1"/>
                    <a:pt x="1" y="709"/>
                    <a:pt x="1" y="1529"/>
                  </a:cubicBezTo>
                  <a:cubicBezTo>
                    <a:pt x="1" y="2387"/>
                    <a:pt x="672" y="3095"/>
                    <a:pt x="1529" y="3095"/>
                  </a:cubicBezTo>
                  <a:cubicBezTo>
                    <a:pt x="2387" y="3095"/>
                    <a:pt x="3058" y="2387"/>
                    <a:pt x="3058" y="1529"/>
                  </a:cubicBezTo>
                  <a:cubicBezTo>
                    <a:pt x="3058" y="709"/>
                    <a:pt x="2387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 flipH="1">
              <a:off x="3801964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60" y="1"/>
                    <a:pt x="0" y="523"/>
                    <a:pt x="0" y="1231"/>
                  </a:cubicBezTo>
                  <a:cubicBezTo>
                    <a:pt x="0" y="1902"/>
                    <a:pt x="560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 flipH="1">
              <a:off x="3801964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44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44" y="2051"/>
                  </a:cubicBezTo>
                  <a:cubicBezTo>
                    <a:pt x="1604" y="2051"/>
                    <a:pt x="2051" y="1604"/>
                    <a:pt x="2051" y="1007"/>
                  </a:cubicBezTo>
                  <a:cubicBezTo>
                    <a:pt x="2051" y="448"/>
                    <a:pt x="1604" y="1"/>
                    <a:pt x="1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 flipH="1">
              <a:off x="3747283" y="1785385"/>
              <a:ext cx="41635" cy="40830"/>
            </a:xfrm>
            <a:custGeom>
              <a:avLst/>
              <a:gdLst/>
              <a:ahLst/>
              <a:cxnLst/>
              <a:rect l="l" t="t" r="r" b="b"/>
              <a:pathLst>
                <a:path w="1902" h="1865" extrusionOk="0">
                  <a:moveTo>
                    <a:pt x="970" y="1"/>
                  </a:moveTo>
                  <a:cubicBezTo>
                    <a:pt x="448" y="1"/>
                    <a:pt x="0" y="411"/>
                    <a:pt x="0" y="933"/>
                  </a:cubicBezTo>
                  <a:cubicBezTo>
                    <a:pt x="0" y="1455"/>
                    <a:pt x="448" y="1865"/>
                    <a:pt x="970" y="1865"/>
                  </a:cubicBezTo>
                  <a:cubicBezTo>
                    <a:pt x="1492" y="1865"/>
                    <a:pt x="1902" y="1455"/>
                    <a:pt x="1902" y="933"/>
                  </a:cubicBezTo>
                  <a:cubicBezTo>
                    <a:pt x="1902" y="411"/>
                    <a:pt x="1492" y="1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 flipH="1">
              <a:off x="3647727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5" y="0"/>
                  </a:moveTo>
                  <a:cubicBezTo>
                    <a:pt x="448" y="0"/>
                    <a:pt x="1" y="485"/>
                    <a:pt x="1" y="1081"/>
                  </a:cubicBezTo>
                  <a:cubicBezTo>
                    <a:pt x="1" y="1678"/>
                    <a:pt x="448" y="2162"/>
                    <a:pt x="1045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 flipH="1">
              <a:off x="3562859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4" y="0"/>
                  </a:moveTo>
                  <a:cubicBezTo>
                    <a:pt x="709" y="0"/>
                    <a:pt x="1" y="746"/>
                    <a:pt x="1" y="1603"/>
                  </a:cubicBezTo>
                  <a:cubicBezTo>
                    <a:pt x="1" y="2498"/>
                    <a:pt x="709" y="3206"/>
                    <a:pt x="1604" y="3206"/>
                  </a:cubicBezTo>
                  <a:cubicBezTo>
                    <a:pt x="2461" y="3206"/>
                    <a:pt x="3207" y="2498"/>
                    <a:pt x="3207" y="1603"/>
                  </a:cubicBezTo>
                  <a:cubicBezTo>
                    <a:pt x="3207" y="746"/>
                    <a:pt x="2461" y="0"/>
                    <a:pt x="1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 flipH="1">
              <a:off x="3455949" y="2134701"/>
              <a:ext cx="91413" cy="9142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2088" y="0"/>
                  </a:moveTo>
                  <a:cubicBezTo>
                    <a:pt x="932" y="0"/>
                    <a:pt x="0" y="932"/>
                    <a:pt x="0" y="2088"/>
                  </a:cubicBezTo>
                  <a:cubicBezTo>
                    <a:pt x="0" y="3244"/>
                    <a:pt x="932" y="4176"/>
                    <a:pt x="2088" y="4176"/>
                  </a:cubicBezTo>
                  <a:cubicBezTo>
                    <a:pt x="3243" y="4176"/>
                    <a:pt x="4175" y="3244"/>
                    <a:pt x="4175" y="2088"/>
                  </a:cubicBezTo>
                  <a:cubicBezTo>
                    <a:pt x="4175" y="932"/>
                    <a:pt x="3243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 flipH="1">
              <a:off x="3412694" y="2265290"/>
              <a:ext cx="97958" cy="97947"/>
            </a:xfrm>
            <a:custGeom>
              <a:avLst/>
              <a:gdLst/>
              <a:ahLst/>
              <a:cxnLst/>
              <a:rect l="l" t="t" r="r" b="b"/>
              <a:pathLst>
                <a:path w="4475" h="4474" extrusionOk="0">
                  <a:moveTo>
                    <a:pt x="2238" y="0"/>
                  </a:moveTo>
                  <a:cubicBezTo>
                    <a:pt x="1007" y="0"/>
                    <a:pt x="1" y="1007"/>
                    <a:pt x="1" y="2237"/>
                  </a:cubicBezTo>
                  <a:cubicBezTo>
                    <a:pt x="1" y="3467"/>
                    <a:pt x="1007" y="4474"/>
                    <a:pt x="2238" y="4474"/>
                  </a:cubicBezTo>
                  <a:cubicBezTo>
                    <a:pt x="3468" y="4474"/>
                    <a:pt x="4474" y="3467"/>
                    <a:pt x="4474" y="2237"/>
                  </a:cubicBezTo>
                  <a:cubicBezTo>
                    <a:pt x="4474" y="1007"/>
                    <a:pt x="3468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 flipH="1">
              <a:off x="3417597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8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8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 flipH="1">
              <a:off x="3477992" y="2529708"/>
              <a:ext cx="113434" cy="113469"/>
            </a:xfrm>
            <a:custGeom>
              <a:avLst/>
              <a:gdLst/>
              <a:ahLst/>
              <a:cxnLst/>
              <a:rect l="l" t="t" r="r" b="b"/>
              <a:pathLst>
                <a:path w="5182" h="5183" extrusionOk="0">
                  <a:moveTo>
                    <a:pt x="2610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610" y="5183"/>
                  </a:cubicBezTo>
                  <a:cubicBezTo>
                    <a:pt x="4026" y="5183"/>
                    <a:pt x="5182" y="4027"/>
                    <a:pt x="5182" y="2573"/>
                  </a:cubicBezTo>
                  <a:cubicBezTo>
                    <a:pt x="5182" y="1157"/>
                    <a:pt x="4026" y="1"/>
                    <a:pt x="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 flipH="1">
              <a:off x="3795419" y="590558"/>
              <a:ext cx="48180" cy="47353"/>
            </a:xfrm>
            <a:custGeom>
              <a:avLst/>
              <a:gdLst/>
              <a:ahLst/>
              <a:cxnLst/>
              <a:rect l="l" t="t" r="r" b="b"/>
              <a:pathLst>
                <a:path w="2201" h="2163" extrusionOk="0">
                  <a:moveTo>
                    <a:pt x="1119" y="0"/>
                  </a:moveTo>
                  <a:cubicBezTo>
                    <a:pt x="523" y="0"/>
                    <a:pt x="1" y="485"/>
                    <a:pt x="1" y="1081"/>
                  </a:cubicBezTo>
                  <a:cubicBezTo>
                    <a:pt x="1" y="1678"/>
                    <a:pt x="523" y="2162"/>
                    <a:pt x="1119" y="2162"/>
                  </a:cubicBezTo>
                  <a:cubicBezTo>
                    <a:pt x="1715" y="2162"/>
                    <a:pt x="2200" y="1678"/>
                    <a:pt x="2200" y="1081"/>
                  </a:cubicBezTo>
                  <a:cubicBezTo>
                    <a:pt x="2200" y="485"/>
                    <a:pt x="1715" y="0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 flipH="1">
              <a:off x="3848480" y="712959"/>
              <a:ext cx="66108" cy="66137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1491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491" y="3021"/>
                  </a:cubicBezTo>
                  <a:cubicBezTo>
                    <a:pt x="2312" y="3021"/>
                    <a:pt x="3020" y="2350"/>
                    <a:pt x="3020" y="1492"/>
                  </a:cubicBezTo>
                  <a:cubicBezTo>
                    <a:pt x="3020" y="672"/>
                    <a:pt x="2312" y="1"/>
                    <a:pt x="1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 flipH="1">
              <a:off x="3854193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5" y="1"/>
                  </a:moveTo>
                  <a:cubicBezTo>
                    <a:pt x="821" y="1"/>
                    <a:pt x="1" y="858"/>
                    <a:pt x="1" y="1902"/>
                  </a:cubicBezTo>
                  <a:cubicBezTo>
                    <a:pt x="1" y="2946"/>
                    <a:pt x="821" y="3766"/>
                    <a:pt x="1865" y="3766"/>
                  </a:cubicBezTo>
                  <a:cubicBezTo>
                    <a:pt x="2909" y="3766"/>
                    <a:pt x="3766" y="2946"/>
                    <a:pt x="3766" y="1902"/>
                  </a:cubicBezTo>
                  <a:cubicBezTo>
                    <a:pt x="3766" y="858"/>
                    <a:pt x="2909" y="1"/>
                    <a:pt x="1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 flipH="1">
              <a:off x="3808487" y="987206"/>
              <a:ext cx="106933" cy="106113"/>
            </a:xfrm>
            <a:custGeom>
              <a:avLst/>
              <a:gdLst/>
              <a:ahLst/>
              <a:cxnLst/>
              <a:rect l="l" t="t" r="r" b="b"/>
              <a:pathLst>
                <a:path w="4885" h="4847" extrusionOk="0">
                  <a:moveTo>
                    <a:pt x="2461" y="0"/>
                  </a:moveTo>
                  <a:cubicBezTo>
                    <a:pt x="1119" y="0"/>
                    <a:pt x="1" y="1081"/>
                    <a:pt x="1" y="2423"/>
                  </a:cubicBezTo>
                  <a:cubicBezTo>
                    <a:pt x="1" y="3765"/>
                    <a:pt x="1119" y="4846"/>
                    <a:pt x="2461" y="4846"/>
                  </a:cubicBezTo>
                  <a:cubicBezTo>
                    <a:pt x="3804" y="4846"/>
                    <a:pt x="4885" y="3765"/>
                    <a:pt x="4885" y="2423"/>
                  </a:cubicBezTo>
                  <a:cubicBezTo>
                    <a:pt x="4885" y="1081"/>
                    <a:pt x="3804" y="0"/>
                    <a:pt x="2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 flipH="1">
              <a:off x="3747283" y="1113701"/>
              <a:ext cx="102029" cy="101231"/>
            </a:xfrm>
            <a:custGeom>
              <a:avLst/>
              <a:gdLst/>
              <a:ahLst/>
              <a:cxnLst/>
              <a:rect l="l" t="t" r="r" b="b"/>
              <a:pathLst>
                <a:path w="4661" h="4624" extrusionOk="0">
                  <a:moveTo>
                    <a:pt x="2349" y="0"/>
                  </a:moveTo>
                  <a:cubicBezTo>
                    <a:pt x="1044" y="0"/>
                    <a:pt x="1" y="1007"/>
                    <a:pt x="1" y="2312"/>
                  </a:cubicBezTo>
                  <a:cubicBezTo>
                    <a:pt x="1" y="3579"/>
                    <a:pt x="1044" y="4623"/>
                    <a:pt x="2349" y="4623"/>
                  </a:cubicBezTo>
                  <a:cubicBezTo>
                    <a:pt x="3617" y="4623"/>
                    <a:pt x="4661" y="3579"/>
                    <a:pt x="4661" y="2312"/>
                  </a:cubicBezTo>
                  <a:cubicBezTo>
                    <a:pt x="4661" y="1007"/>
                    <a:pt x="3617" y="0"/>
                    <a:pt x="2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 flipH="1">
              <a:off x="3628945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51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51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 flipH="1">
              <a:off x="3566931" y="1354453"/>
              <a:ext cx="67750" cy="67779"/>
            </a:xfrm>
            <a:custGeom>
              <a:avLst/>
              <a:gdLst/>
              <a:ahLst/>
              <a:cxnLst/>
              <a:rect l="l" t="t" r="r" b="b"/>
              <a:pathLst>
                <a:path w="3095" h="3096" extrusionOk="0">
                  <a:moveTo>
                    <a:pt x="1566" y="1"/>
                  </a:moveTo>
                  <a:cubicBezTo>
                    <a:pt x="709" y="1"/>
                    <a:pt x="0" y="709"/>
                    <a:pt x="0" y="1529"/>
                  </a:cubicBezTo>
                  <a:cubicBezTo>
                    <a:pt x="0" y="2387"/>
                    <a:pt x="709" y="3095"/>
                    <a:pt x="1566" y="3095"/>
                  </a:cubicBezTo>
                  <a:cubicBezTo>
                    <a:pt x="2386" y="3095"/>
                    <a:pt x="3094" y="2387"/>
                    <a:pt x="3094" y="1529"/>
                  </a:cubicBezTo>
                  <a:cubicBezTo>
                    <a:pt x="3094" y="709"/>
                    <a:pt x="2386" y="1"/>
                    <a:pt x="1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 flipH="1">
              <a:off x="3513082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22" y="1"/>
                    <a:pt x="0" y="523"/>
                    <a:pt x="0" y="1231"/>
                  </a:cubicBezTo>
                  <a:cubicBezTo>
                    <a:pt x="0" y="1902"/>
                    <a:pt x="522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 flipH="1">
              <a:off x="3522056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07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07" y="2051"/>
                  </a:cubicBezTo>
                  <a:cubicBezTo>
                    <a:pt x="1603" y="2051"/>
                    <a:pt x="2051" y="1604"/>
                    <a:pt x="2051" y="1007"/>
                  </a:cubicBezTo>
                  <a:cubicBezTo>
                    <a:pt x="2051" y="448"/>
                    <a:pt x="1603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 flipH="1">
              <a:off x="3580809" y="1785385"/>
              <a:ext cx="40825" cy="40830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933" y="1"/>
                  </a:moveTo>
                  <a:cubicBezTo>
                    <a:pt x="411" y="1"/>
                    <a:pt x="1" y="411"/>
                    <a:pt x="1" y="933"/>
                  </a:cubicBezTo>
                  <a:cubicBezTo>
                    <a:pt x="1" y="1455"/>
                    <a:pt x="411" y="1865"/>
                    <a:pt x="933" y="1865"/>
                  </a:cubicBezTo>
                  <a:cubicBezTo>
                    <a:pt x="1455" y="1865"/>
                    <a:pt x="1865" y="1455"/>
                    <a:pt x="1865" y="933"/>
                  </a:cubicBezTo>
                  <a:cubicBezTo>
                    <a:pt x="1865" y="411"/>
                    <a:pt x="1455" y="1"/>
                    <a:pt x="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 flipH="1">
              <a:off x="3674652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4" y="0"/>
                  </a:moveTo>
                  <a:cubicBezTo>
                    <a:pt x="485" y="0"/>
                    <a:pt x="1" y="485"/>
                    <a:pt x="1" y="1081"/>
                  </a:cubicBezTo>
                  <a:cubicBezTo>
                    <a:pt x="1" y="1678"/>
                    <a:pt x="485" y="2162"/>
                    <a:pt x="1044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 flipH="1">
              <a:off x="3735856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3" y="0"/>
                  </a:moveTo>
                  <a:cubicBezTo>
                    <a:pt x="746" y="0"/>
                    <a:pt x="0" y="746"/>
                    <a:pt x="0" y="1603"/>
                  </a:cubicBezTo>
                  <a:cubicBezTo>
                    <a:pt x="0" y="2498"/>
                    <a:pt x="746" y="3206"/>
                    <a:pt x="1603" y="3206"/>
                  </a:cubicBezTo>
                  <a:cubicBezTo>
                    <a:pt x="2498" y="3206"/>
                    <a:pt x="3207" y="2498"/>
                    <a:pt x="3207" y="1603"/>
                  </a:cubicBezTo>
                  <a:cubicBezTo>
                    <a:pt x="3207" y="746"/>
                    <a:pt x="2498" y="0"/>
                    <a:pt x="1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 flipH="1">
              <a:off x="3822365" y="2134701"/>
              <a:ext cx="90603" cy="91423"/>
            </a:xfrm>
            <a:custGeom>
              <a:avLst/>
              <a:gdLst/>
              <a:ahLst/>
              <a:cxnLst/>
              <a:rect l="l" t="t" r="r" b="b"/>
              <a:pathLst>
                <a:path w="4139" h="4176" extrusionOk="0">
                  <a:moveTo>
                    <a:pt x="2088" y="0"/>
                  </a:moveTo>
                  <a:cubicBezTo>
                    <a:pt x="933" y="0"/>
                    <a:pt x="1" y="932"/>
                    <a:pt x="1" y="2088"/>
                  </a:cubicBezTo>
                  <a:cubicBezTo>
                    <a:pt x="1" y="3244"/>
                    <a:pt x="933" y="4176"/>
                    <a:pt x="2088" y="4176"/>
                  </a:cubicBezTo>
                  <a:cubicBezTo>
                    <a:pt x="3207" y="4176"/>
                    <a:pt x="4139" y="3244"/>
                    <a:pt x="4139" y="2088"/>
                  </a:cubicBezTo>
                  <a:cubicBezTo>
                    <a:pt x="4139" y="932"/>
                    <a:pt x="3207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 flipH="1">
              <a:off x="3858265" y="2265290"/>
              <a:ext cx="97936" cy="97947"/>
            </a:xfrm>
            <a:custGeom>
              <a:avLst/>
              <a:gdLst/>
              <a:ahLst/>
              <a:cxnLst/>
              <a:rect l="l" t="t" r="r" b="b"/>
              <a:pathLst>
                <a:path w="4474" h="4474" extrusionOk="0">
                  <a:moveTo>
                    <a:pt x="2237" y="0"/>
                  </a:moveTo>
                  <a:cubicBezTo>
                    <a:pt x="1007" y="0"/>
                    <a:pt x="0" y="1007"/>
                    <a:pt x="0" y="2237"/>
                  </a:cubicBezTo>
                  <a:cubicBezTo>
                    <a:pt x="0" y="3467"/>
                    <a:pt x="1007" y="4474"/>
                    <a:pt x="2237" y="4474"/>
                  </a:cubicBezTo>
                  <a:cubicBezTo>
                    <a:pt x="3467" y="4474"/>
                    <a:pt x="4474" y="3467"/>
                    <a:pt x="4474" y="2237"/>
                  </a:cubicBezTo>
                  <a:cubicBezTo>
                    <a:pt x="4474" y="1007"/>
                    <a:pt x="3467" y="0"/>
                    <a:pt x="2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 flipH="1">
              <a:off x="3852552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7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7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 flipH="1">
              <a:off x="3778301" y="2529708"/>
              <a:ext cx="112624" cy="113469"/>
            </a:xfrm>
            <a:custGeom>
              <a:avLst/>
              <a:gdLst/>
              <a:ahLst/>
              <a:cxnLst/>
              <a:rect l="l" t="t" r="r" b="b"/>
              <a:pathLst>
                <a:path w="5145" h="5183" extrusionOk="0">
                  <a:moveTo>
                    <a:pt x="2573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573" y="5183"/>
                  </a:cubicBezTo>
                  <a:cubicBezTo>
                    <a:pt x="3989" y="5183"/>
                    <a:pt x="5145" y="4027"/>
                    <a:pt x="5145" y="2573"/>
                  </a:cubicBezTo>
                  <a:cubicBezTo>
                    <a:pt x="5145" y="1157"/>
                    <a:pt x="3989" y="1"/>
                    <a:pt x="2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693;p46">
            <a:extLst>
              <a:ext uri="{FF2B5EF4-FFF2-40B4-BE49-F238E27FC236}">
                <a16:creationId xmlns:a16="http://schemas.microsoft.com/office/drawing/2014/main" id="{BDF1036F-CCF7-4CAB-A776-04A0E93AC2A3}"/>
              </a:ext>
            </a:extLst>
          </p:cNvPr>
          <p:cNvSpPr txBox="1">
            <a:spLocks/>
          </p:cNvSpPr>
          <p:nvPr/>
        </p:nvSpPr>
        <p:spPr>
          <a:xfrm>
            <a:off x="4455042" y="3647650"/>
            <a:ext cx="4688958" cy="11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sk-SK" dirty="0"/>
              <a:t>GP: 1:2:1:2:4:2:1:2:1</a:t>
            </a:r>
          </a:p>
          <a:p>
            <a:pPr marL="0" indent="0">
              <a:spcAft>
                <a:spcPts val="1200"/>
              </a:spcAft>
            </a:pPr>
            <a:r>
              <a:rPr lang="sk-SK" dirty="0"/>
              <a:t>FŠP: 9:3:3:1</a:t>
            </a:r>
          </a:p>
          <a:p>
            <a:pPr marL="0" indent="0">
              <a:spcAft>
                <a:spcPts val="1200"/>
              </a:spcAft>
            </a:pPr>
            <a:r>
              <a:rPr lang="sk-SK" sz="1000" dirty="0"/>
              <a:t>(9 praváci hnedookí, 3 praváci modrookí, 3 ľaváci hnedookí, 1 ľavák modrooký)  </a:t>
            </a:r>
            <a:endParaRPr lang="sk-SK" dirty="0"/>
          </a:p>
          <a:p>
            <a:pPr marL="0" indent="0">
              <a:spcAft>
                <a:spcPts val="1200"/>
              </a:spcAft>
            </a:pPr>
            <a:endParaRPr lang="sk-SK" dirty="0"/>
          </a:p>
        </p:txBody>
      </p:sp>
      <p:graphicFrame>
        <p:nvGraphicFramePr>
          <p:cNvPr id="6" name="Tabuľka 6">
            <a:extLst>
              <a:ext uri="{FF2B5EF4-FFF2-40B4-BE49-F238E27FC236}">
                <a16:creationId xmlns:a16="http://schemas.microsoft.com/office/drawing/2014/main" id="{7DE8BA57-1AE1-4104-BBF9-E65726FC6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37708"/>
              </p:ext>
            </p:extLst>
          </p:nvPr>
        </p:nvGraphicFramePr>
        <p:xfrm>
          <a:off x="4519959" y="1877192"/>
          <a:ext cx="4168025" cy="152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605">
                  <a:extLst>
                    <a:ext uri="{9D8B030D-6E8A-4147-A177-3AD203B41FA5}">
                      <a16:colId xmlns:a16="http://schemas.microsoft.com/office/drawing/2014/main" val="778251610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1610176906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1377192428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2248924497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3891975814"/>
                    </a:ext>
                  </a:extLst>
                </a:gridCol>
              </a:tblGrid>
              <a:tr h="211862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43505"/>
                  </a:ext>
                </a:extLst>
              </a:tr>
              <a:tr h="30716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3726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90951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24194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49899"/>
                  </a:ext>
                </a:extLst>
              </a:tr>
            </a:tbl>
          </a:graphicData>
        </a:graphic>
      </p:graphicFrame>
      <p:sp>
        <p:nvSpPr>
          <p:cNvPr id="2" name="Ovál 1">
            <a:extLst>
              <a:ext uri="{FF2B5EF4-FFF2-40B4-BE49-F238E27FC236}">
                <a16:creationId xmlns:a16="http://schemas.microsoft.com/office/drawing/2014/main" id="{2CD81689-0E33-46A9-A312-D1E3D331BE50}"/>
              </a:ext>
            </a:extLst>
          </p:cNvPr>
          <p:cNvSpPr/>
          <p:nvPr/>
        </p:nvSpPr>
        <p:spPr>
          <a:xfrm>
            <a:off x="5307131" y="2162250"/>
            <a:ext cx="871870" cy="3236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7" name="Ovál 126">
            <a:extLst>
              <a:ext uri="{FF2B5EF4-FFF2-40B4-BE49-F238E27FC236}">
                <a16:creationId xmlns:a16="http://schemas.microsoft.com/office/drawing/2014/main" id="{8E9CBFAF-7970-4A00-AFB5-8090A0DF157D}"/>
              </a:ext>
            </a:extLst>
          </p:cNvPr>
          <p:cNvSpPr/>
          <p:nvPr/>
        </p:nvSpPr>
        <p:spPr>
          <a:xfrm>
            <a:off x="5307131" y="2440175"/>
            <a:ext cx="871870" cy="3236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8" name="Ovál 127">
            <a:extLst>
              <a:ext uri="{FF2B5EF4-FFF2-40B4-BE49-F238E27FC236}">
                <a16:creationId xmlns:a16="http://schemas.microsoft.com/office/drawing/2014/main" id="{8B0C898F-0CCE-4A03-AA33-0645AC019418}"/>
              </a:ext>
            </a:extLst>
          </p:cNvPr>
          <p:cNvSpPr/>
          <p:nvPr/>
        </p:nvSpPr>
        <p:spPr>
          <a:xfrm>
            <a:off x="5329788" y="2770912"/>
            <a:ext cx="871870" cy="3236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9" name="Ovál 128">
            <a:extLst>
              <a:ext uri="{FF2B5EF4-FFF2-40B4-BE49-F238E27FC236}">
                <a16:creationId xmlns:a16="http://schemas.microsoft.com/office/drawing/2014/main" id="{5AFDDC91-C23E-42DE-8483-A72FD1DAEB9B}"/>
              </a:ext>
            </a:extLst>
          </p:cNvPr>
          <p:cNvSpPr/>
          <p:nvPr/>
        </p:nvSpPr>
        <p:spPr>
          <a:xfrm>
            <a:off x="5307131" y="3089971"/>
            <a:ext cx="871870" cy="3236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0" name="Ovál 129">
            <a:extLst>
              <a:ext uri="{FF2B5EF4-FFF2-40B4-BE49-F238E27FC236}">
                <a16:creationId xmlns:a16="http://schemas.microsoft.com/office/drawing/2014/main" id="{7A9B00F7-2114-43DA-B544-900326373825}"/>
              </a:ext>
            </a:extLst>
          </p:cNvPr>
          <p:cNvSpPr/>
          <p:nvPr/>
        </p:nvSpPr>
        <p:spPr>
          <a:xfrm>
            <a:off x="6147215" y="2188952"/>
            <a:ext cx="871870" cy="3236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1" name="Ovál 130">
            <a:extLst>
              <a:ext uri="{FF2B5EF4-FFF2-40B4-BE49-F238E27FC236}">
                <a16:creationId xmlns:a16="http://schemas.microsoft.com/office/drawing/2014/main" id="{8F283149-FD70-4562-AE4D-73EDE5C37A4A}"/>
              </a:ext>
            </a:extLst>
          </p:cNvPr>
          <p:cNvSpPr/>
          <p:nvPr/>
        </p:nvSpPr>
        <p:spPr>
          <a:xfrm>
            <a:off x="6166096" y="2783491"/>
            <a:ext cx="871870" cy="3236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2" name="Ovál 131">
            <a:extLst>
              <a:ext uri="{FF2B5EF4-FFF2-40B4-BE49-F238E27FC236}">
                <a16:creationId xmlns:a16="http://schemas.microsoft.com/office/drawing/2014/main" id="{B572D482-07C0-40F4-96EC-4CC6B33EB673}"/>
              </a:ext>
            </a:extLst>
          </p:cNvPr>
          <p:cNvSpPr/>
          <p:nvPr/>
        </p:nvSpPr>
        <p:spPr>
          <a:xfrm>
            <a:off x="6978402" y="2198186"/>
            <a:ext cx="871870" cy="3236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3" name="Ovál 132">
            <a:extLst>
              <a:ext uri="{FF2B5EF4-FFF2-40B4-BE49-F238E27FC236}">
                <a16:creationId xmlns:a16="http://schemas.microsoft.com/office/drawing/2014/main" id="{097321FA-34A5-4862-A0D4-193F72107D23}"/>
              </a:ext>
            </a:extLst>
          </p:cNvPr>
          <p:cNvSpPr/>
          <p:nvPr/>
        </p:nvSpPr>
        <p:spPr>
          <a:xfrm>
            <a:off x="7002006" y="2492876"/>
            <a:ext cx="871870" cy="3236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4" name="Ovál 133">
            <a:extLst>
              <a:ext uri="{FF2B5EF4-FFF2-40B4-BE49-F238E27FC236}">
                <a16:creationId xmlns:a16="http://schemas.microsoft.com/office/drawing/2014/main" id="{FDB7AEEF-94B3-426D-9FEC-07BF654DFF15}"/>
              </a:ext>
            </a:extLst>
          </p:cNvPr>
          <p:cNvSpPr/>
          <p:nvPr/>
        </p:nvSpPr>
        <p:spPr>
          <a:xfrm>
            <a:off x="7801407" y="2165869"/>
            <a:ext cx="871870" cy="3236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5" name="Ovál 134">
            <a:extLst>
              <a:ext uri="{FF2B5EF4-FFF2-40B4-BE49-F238E27FC236}">
                <a16:creationId xmlns:a16="http://schemas.microsoft.com/office/drawing/2014/main" id="{A54B7712-8B32-43B7-B173-8BD5CDF5429C}"/>
              </a:ext>
            </a:extLst>
          </p:cNvPr>
          <p:cNvSpPr/>
          <p:nvPr/>
        </p:nvSpPr>
        <p:spPr>
          <a:xfrm>
            <a:off x="6152793" y="2492876"/>
            <a:ext cx="871870" cy="32360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7" name="Ovál 136">
            <a:extLst>
              <a:ext uri="{FF2B5EF4-FFF2-40B4-BE49-F238E27FC236}">
                <a16:creationId xmlns:a16="http://schemas.microsoft.com/office/drawing/2014/main" id="{30B8EB52-B883-4405-B102-3638B9F0FE35}"/>
              </a:ext>
            </a:extLst>
          </p:cNvPr>
          <p:cNvSpPr/>
          <p:nvPr/>
        </p:nvSpPr>
        <p:spPr>
          <a:xfrm>
            <a:off x="6166096" y="3093304"/>
            <a:ext cx="871870" cy="32360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8" name="Ovál 137">
            <a:extLst>
              <a:ext uri="{FF2B5EF4-FFF2-40B4-BE49-F238E27FC236}">
                <a16:creationId xmlns:a16="http://schemas.microsoft.com/office/drawing/2014/main" id="{2F71671F-E086-4892-A14B-FB6F588C61E8}"/>
              </a:ext>
            </a:extLst>
          </p:cNvPr>
          <p:cNvSpPr/>
          <p:nvPr/>
        </p:nvSpPr>
        <p:spPr>
          <a:xfrm>
            <a:off x="7825011" y="2485591"/>
            <a:ext cx="871870" cy="32360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9" name="Ovál 138">
            <a:extLst>
              <a:ext uri="{FF2B5EF4-FFF2-40B4-BE49-F238E27FC236}">
                <a16:creationId xmlns:a16="http://schemas.microsoft.com/office/drawing/2014/main" id="{2F0A46D5-A365-43DF-B072-7B7FA8119F85}"/>
              </a:ext>
            </a:extLst>
          </p:cNvPr>
          <p:cNvSpPr/>
          <p:nvPr/>
        </p:nvSpPr>
        <p:spPr>
          <a:xfrm>
            <a:off x="6968636" y="2778514"/>
            <a:ext cx="871870" cy="3236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141" name="Ovál 140">
            <a:extLst>
              <a:ext uri="{FF2B5EF4-FFF2-40B4-BE49-F238E27FC236}">
                <a16:creationId xmlns:a16="http://schemas.microsoft.com/office/drawing/2014/main" id="{1F770F58-A8E3-4AB0-B77B-852C6FEB72A6}"/>
              </a:ext>
            </a:extLst>
          </p:cNvPr>
          <p:cNvSpPr/>
          <p:nvPr/>
        </p:nvSpPr>
        <p:spPr>
          <a:xfrm>
            <a:off x="6986349" y="3112270"/>
            <a:ext cx="871870" cy="3236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C000"/>
              </a:solidFill>
            </a:endParaRPr>
          </a:p>
        </p:txBody>
      </p:sp>
      <p:sp>
        <p:nvSpPr>
          <p:cNvPr id="142" name="Ovál 141">
            <a:extLst>
              <a:ext uri="{FF2B5EF4-FFF2-40B4-BE49-F238E27FC236}">
                <a16:creationId xmlns:a16="http://schemas.microsoft.com/office/drawing/2014/main" id="{992DE2C0-F8B4-45DC-A3F7-3F80DA692FF8}"/>
              </a:ext>
            </a:extLst>
          </p:cNvPr>
          <p:cNvSpPr/>
          <p:nvPr/>
        </p:nvSpPr>
        <p:spPr>
          <a:xfrm>
            <a:off x="7779880" y="2802967"/>
            <a:ext cx="871870" cy="3236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C000"/>
              </a:solidFill>
            </a:endParaRPr>
          </a:p>
        </p:txBody>
      </p:sp>
      <p:sp>
        <p:nvSpPr>
          <p:cNvPr id="143" name="Ovál 142">
            <a:extLst>
              <a:ext uri="{FF2B5EF4-FFF2-40B4-BE49-F238E27FC236}">
                <a16:creationId xmlns:a16="http://schemas.microsoft.com/office/drawing/2014/main" id="{164AF8C6-3B78-4D66-A57E-4B1EC3705758}"/>
              </a:ext>
            </a:extLst>
          </p:cNvPr>
          <p:cNvSpPr/>
          <p:nvPr/>
        </p:nvSpPr>
        <p:spPr>
          <a:xfrm>
            <a:off x="7814585" y="3089971"/>
            <a:ext cx="871870" cy="3236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C000"/>
              </a:solidFill>
            </a:endParaRP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06EAA9D6-7009-4E10-ACC1-1643E4289EDE}"/>
              </a:ext>
            </a:extLst>
          </p:cNvPr>
          <p:cNvCxnSpPr/>
          <p:nvPr/>
        </p:nvCxnSpPr>
        <p:spPr>
          <a:xfrm flipV="1">
            <a:off x="5114260" y="3556807"/>
            <a:ext cx="467833" cy="9548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Rovná spojovacia šípka 148">
            <a:extLst>
              <a:ext uri="{FF2B5EF4-FFF2-40B4-BE49-F238E27FC236}">
                <a16:creationId xmlns:a16="http://schemas.microsoft.com/office/drawing/2014/main" id="{5F1DCC9D-C28E-41A2-8A6A-DA8448F29616}"/>
              </a:ext>
            </a:extLst>
          </p:cNvPr>
          <p:cNvCxnSpPr/>
          <p:nvPr/>
        </p:nvCxnSpPr>
        <p:spPr>
          <a:xfrm flipV="1">
            <a:off x="6201658" y="3507751"/>
            <a:ext cx="467833" cy="9548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Rovná spojovacia šípka 149">
            <a:extLst>
              <a:ext uri="{FF2B5EF4-FFF2-40B4-BE49-F238E27FC236}">
                <a16:creationId xmlns:a16="http://schemas.microsoft.com/office/drawing/2014/main" id="{060CE208-CBA0-43A8-8F05-B71C3B3707E8}"/>
              </a:ext>
            </a:extLst>
          </p:cNvPr>
          <p:cNvCxnSpPr/>
          <p:nvPr/>
        </p:nvCxnSpPr>
        <p:spPr>
          <a:xfrm flipV="1">
            <a:off x="7019085" y="3527677"/>
            <a:ext cx="467833" cy="95488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Rovná spojovacia šípka 151">
            <a:extLst>
              <a:ext uri="{FF2B5EF4-FFF2-40B4-BE49-F238E27FC236}">
                <a16:creationId xmlns:a16="http://schemas.microsoft.com/office/drawing/2014/main" id="{D3AE49A7-95CA-4CB8-B743-55CAED0D21A9}"/>
              </a:ext>
            </a:extLst>
          </p:cNvPr>
          <p:cNvCxnSpPr>
            <a:cxnSpLocks/>
          </p:cNvCxnSpPr>
          <p:nvPr/>
        </p:nvCxnSpPr>
        <p:spPr>
          <a:xfrm flipV="1">
            <a:off x="8237342" y="3527677"/>
            <a:ext cx="0" cy="9548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21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8" grpId="0" animBg="1"/>
      <p:bldP spid="139" grpId="0" animBg="1"/>
      <p:bldP spid="141" grpId="0" animBg="1"/>
      <p:bldP spid="142" grpId="0" animBg="1"/>
      <p:bldP spid="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4658A752-F32F-42FB-AF08-ED6DBB7AF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13365" r="70503" b="10058"/>
          <a:stretch/>
        </p:blipFill>
        <p:spPr>
          <a:xfrm>
            <a:off x="264258" y="991708"/>
            <a:ext cx="2108302" cy="3243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03B54C74-6613-4350-8D8D-15B388D7F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6" t="26165" r="36628" b="7371"/>
          <a:stretch/>
        </p:blipFill>
        <p:spPr>
          <a:xfrm>
            <a:off x="3458514" y="991706"/>
            <a:ext cx="1936094" cy="3243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64F20DB-08BE-4983-9922-5AC5DF0AC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28" t="19262" r="1325" b="10707"/>
          <a:stretch/>
        </p:blipFill>
        <p:spPr>
          <a:xfrm>
            <a:off x="6659977" y="991706"/>
            <a:ext cx="2219765" cy="3243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nak násobenia 12">
            <a:extLst>
              <a:ext uri="{FF2B5EF4-FFF2-40B4-BE49-F238E27FC236}">
                <a16:creationId xmlns:a16="http://schemas.microsoft.com/office/drawing/2014/main" id="{B8B49B0A-9D99-4E71-89ED-9616FE2C94E4}"/>
              </a:ext>
            </a:extLst>
          </p:cNvPr>
          <p:cNvSpPr/>
          <p:nvPr/>
        </p:nvSpPr>
        <p:spPr>
          <a:xfrm>
            <a:off x="2403677" y="2198689"/>
            <a:ext cx="947451" cy="829433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Šípka: doprava 13">
            <a:extLst>
              <a:ext uri="{FF2B5EF4-FFF2-40B4-BE49-F238E27FC236}">
                <a16:creationId xmlns:a16="http://schemas.microsoft.com/office/drawing/2014/main" id="{47A2836F-18AB-4247-AB27-7612AB738D8C}"/>
              </a:ext>
            </a:extLst>
          </p:cNvPr>
          <p:cNvSpPr/>
          <p:nvPr/>
        </p:nvSpPr>
        <p:spPr>
          <a:xfrm>
            <a:off x="5569466" y="2328480"/>
            <a:ext cx="911096" cy="5698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2184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cience Subject for High School 9th grade: Molecular Genetics by Slidesgo">
  <a:themeElements>
    <a:clrScheme name="Simple Light">
      <a:dk1>
        <a:srgbClr val="2B292E"/>
      </a:dk1>
      <a:lt1>
        <a:srgbClr val="BAC5FF"/>
      </a:lt1>
      <a:dk2>
        <a:srgbClr val="E54E55"/>
      </a:dk2>
      <a:lt2>
        <a:srgbClr val="4A66DD"/>
      </a:lt2>
      <a:accent1>
        <a:srgbClr val="788BF1"/>
      </a:accent1>
      <a:accent2>
        <a:srgbClr val="FF7C67"/>
      </a:accent2>
      <a:accent3>
        <a:srgbClr val="FA9E84"/>
      </a:accent3>
      <a:accent4>
        <a:srgbClr val="FFFFFF"/>
      </a:accent4>
      <a:accent5>
        <a:srgbClr val="FFFFFF"/>
      </a:accent5>
      <a:accent6>
        <a:srgbClr val="FFFFFF"/>
      </a:accent6>
      <a:hlink>
        <a:srgbClr val="2B2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512</Words>
  <Application>Microsoft Office PowerPoint</Application>
  <PresentationFormat>Prezentácia na obrazovke (16:9)</PresentationFormat>
  <Paragraphs>102</Paragraphs>
  <Slides>13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Cairo</vt:lpstr>
      <vt:lpstr>Oxygen</vt:lpstr>
      <vt:lpstr>Arial</vt:lpstr>
      <vt:lpstr>Wingdings</vt:lpstr>
      <vt:lpstr>Science Subject for High School 9th grade: Molecular Genetics by Slidesgo</vt:lpstr>
      <vt:lpstr>GENETIKA</vt:lpstr>
      <vt:lpstr>Prezentácia programu PowerPoint</vt:lpstr>
      <vt:lpstr>III. Mendelov zákon  zákon o voľnej kombinovateľnosti alel </vt:lpstr>
      <vt:lpstr>Prezentácia programu PowerPoint</vt:lpstr>
      <vt:lpstr>Prezentácia programu PowerPoint</vt:lpstr>
      <vt:lpstr>Stupnica</vt:lpstr>
      <vt:lpstr>Prezentácia programu PowerPoint</vt:lpstr>
      <vt:lpstr>Prezentácia programu PowerPoint</vt:lpstr>
      <vt:lpstr>Prezentácia programu PowerPoint</vt:lpstr>
      <vt:lpstr>Prezentácia programu PowerPoint</vt:lpstr>
      <vt:lpstr>Podľa vzťahu alel a od nich závislých fenotypov rozoznávame: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GENETIKA: 3. Mendelov zákon</dc:title>
  <dc:creator>Veronika</dc:creator>
  <cp:lastModifiedBy>Veronika Petrovová</cp:lastModifiedBy>
  <cp:revision>29</cp:revision>
  <dcterms:modified xsi:type="dcterms:W3CDTF">2022-03-06T20:15:01Z</dcterms:modified>
</cp:coreProperties>
</file>