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D32D0-504F-40ED-9B70-CFED20BF2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2. Newtonov pohybový zákon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D97ED3D-2001-4F6E-A9EA-CF97D6987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148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6E253-FAAB-4B2D-90E5-B1DE0969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sk-SK"/>
              <a:t>Hybnosť telesa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E81EC8-FE8C-4019-BFD4-36672B8F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28862"/>
            <a:ext cx="4004010" cy="3716338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chemeClr val="bg1"/>
                </a:solidFill>
              </a:rPr>
              <a:t>Fyzikálna veličina vyjadrujúca pohybový stav telesa.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Vektor definovaný súčinom hmotnosti a rýchlosti telesa.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Označujeme ju </a:t>
            </a:r>
            <a:r>
              <a:rPr lang="sk-SK" sz="2000" b="1" i="1" dirty="0">
                <a:solidFill>
                  <a:schemeClr val="bg1"/>
                </a:solidFill>
              </a:rPr>
              <a:t>p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p=mv </a:t>
            </a:r>
          </a:p>
          <a:p>
            <a:pPr marL="0" indent="0">
              <a:buNone/>
            </a:pPr>
            <a:endParaRPr lang="sk-SK" sz="1600" i="1" dirty="0"/>
          </a:p>
          <a:p>
            <a:endParaRPr lang="sk-SK" sz="16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7EC51A8-B1BB-4D43-A78A-A48E7991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59" y="2413000"/>
            <a:ext cx="499233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48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60671-325D-4E19-AFB1-6AE76BAD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Zmena hybnosti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2E14BC-2F0E-4ABE-A0B8-05EBBAA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1" dirty="0">
                <a:solidFill>
                  <a:schemeClr val="bg1"/>
                </a:solidFill>
              </a:rPr>
              <a:t>Pri pohybe veľmi často nastáva zmena hybnosti telies, pretože sa mení ich rýchlosť.</a:t>
            </a:r>
          </a:p>
          <a:p>
            <a:r>
              <a:rPr lang="sk-SK" b="1" i="1" dirty="0">
                <a:solidFill>
                  <a:schemeClr val="bg1"/>
                </a:solidFill>
              </a:rPr>
              <a:t>Potom:      p= p2-p1</a:t>
            </a:r>
            <a:endParaRPr lang="sk-SK" b="1" dirty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Každá zmena hybnosti je vyvolaná silovým pôsobením iných telies</a:t>
            </a:r>
          </a:p>
          <a:p>
            <a:r>
              <a:rPr lang="sk-SK" b="1" dirty="0">
                <a:solidFill>
                  <a:schemeClr val="bg1"/>
                </a:solidFill>
              </a:rPr>
              <a:t>Závisí od: </a:t>
            </a:r>
          </a:p>
          <a:p>
            <a:pPr lvl="1"/>
            <a:r>
              <a:rPr lang="sk-SK" b="1" dirty="0">
                <a:solidFill>
                  <a:schemeClr val="bg1"/>
                </a:solidFill>
              </a:rPr>
              <a:t>Pôsobiacej sily F na teleso</a:t>
            </a:r>
          </a:p>
          <a:p>
            <a:pPr lvl="1"/>
            <a:r>
              <a:rPr lang="sk-SK" b="1" dirty="0">
                <a:solidFill>
                  <a:schemeClr val="bg1"/>
                </a:solidFill>
              </a:rPr>
              <a:t>Času      t, počas ktorého F pôsobí na teleso</a:t>
            </a:r>
          </a:p>
          <a:p>
            <a:pPr lvl="1"/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Rovnoramenný trojuholník 3">
            <a:extLst>
              <a:ext uri="{FF2B5EF4-FFF2-40B4-BE49-F238E27FC236}">
                <a16:creationId xmlns:a16="http://schemas.microsoft.com/office/drawing/2014/main" id="{7A981D31-66D5-48BD-BC1F-2AB7797B9D0E}"/>
              </a:ext>
            </a:extLst>
          </p:cNvPr>
          <p:cNvSpPr/>
          <p:nvPr/>
        </p:nvSpPr>
        <p:spPr>
          <a:xfrm>
            <a:off x="2289880" y="4773478"/>
            <a:ext cx="162732" cy="18597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86BAED05-C4D7-4686-A681-A8150737A2A4}"/>
              </a:ext>
            </a:extLst>
          </p:cNvPr>
          <p:cNvSpPr/>
          <p:nvPr/>
        </p:nvSpPr>
        <p:spPr>
          <a:xfrm>
            <a:off x="2212387" y="3243021"/>
            <a:ext cx="189853" cy="185979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274F23D-ED63-42E7-B406-D8879D93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26" y="4074647"/>
            <a:ext cx="4165272" cy="2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4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FFBDCF-7817-4629-BCA8-2FAF069C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Impulz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3E8685-C353-450E-A36B-0296E90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02020" cy="3636511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Súčin pôsobiacej sily a času sa nazýva časový účinok sily alebo Impulz</a:t>
            </a:r>
          </a:p>
          <a:p>
            <a:r>
              <a:rPr lang="sk-SK" b="1" dirty="0">
                <a:solidFill>
                  <a:schemeClr val="bg1"/>
                </a:solidFill>
              </a:rPr>
              <a:t>Časový účinok sily sa rovná zmene hybnosti telesa    p, na ktoré sila pôsobí</a:t>
            </a:r>
          </a:p>
          <a:p>
            <a:r>
              <a:rPr lang="sk-SK" b="1" dirty="0">
                <a:solidFill>
                  <a:schemeClr val="bg1"/>
                </a:solidFill>
              </a:rPr>
              <a:t>F=    p/     t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Rovnoramenný trojuholník 3">
            <a:extLst>
              <a:ext uri="{FF2B5EF4-FFF2-40B4-BE49-F238E27FC236}">
                <a16:creationId xmlns:a16="http://schemas.microsoft.com/office/drawing/2014/main" id="{2129A0DF-667E-4B36-B6E5-3E7496732C31}"/>
              </a:ext>
            </a:extLst>
          </p:cNvPr>
          <p:cNvSpPr/>
          <p:nvPr/>
        </p:nvSpPr>
        <p:spPr>
          <a:xfrm>
            <a:off x="985078" y="4061664"/>
            <a:ext cx="185980" cy="1859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D9E1CA0F-ED42-438E-B444-873A6A21D601}"/>
              </a:ext>
            </a:extLst>
          </p:cNvPr>
          <p:cNvSpPr/>
          <p:nvPr/>
        </p:nvSpPr>
        <p:spPr>
          <a:xfrm>
            <a:off x="1528887" y="4448758"/>
            <a:ext cx="185980" cy="1859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uholník 5">
            <a:extLst>
              <a:ext uri="{FF2B5EF4-FFF2-40B4-BE49-F238E27FC236}">
                <a16:creationId xmlns:a16="http://schemas.microsoft.com/office/drawing/2014/main" id="{A19E650B-D0C4-48F3-8AC0-9EF87C82DA57}"/>
              </a:ext>
            </a:extLst>
          </p:cNvPr>
          <p:cNvSpPr/>
          <p:nvPr/>
        </p:nvSpPr>
        <p:spPr>
          <a:xfrm>
            <a:off x="2044781" y="4380396"/>
            <a:ext cx="185980" cy="1859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0EB0BF2-F94B-4B3D-A7FF-EA34ED6A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24" y="2881322"/>
            <a:ext cx="3299218" cy="33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9DE63F-E3D4-457E-8466-B05672F7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Newtonov pohybový zákon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620622-6E35-45A2-A7C3-A2215D18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Výsledná sila pôsobiaca na teleso sa rovná podielu zmeny hybnosti a času, za ktorý sila na teleso pôsobila.</a:t>
            </a:r>
          </a:p>
          <a:p>
            <a:r>
              <a:rPr lang="sk-SK" b="1" dirty="0">
                <a:solidFill>
                  <a:schemeClr val="bg1"/>
                </a:solidFill>
              </a:rPr>
              <a:t>Zrýchlenie pohybu telesa </a:t>
            </a:r>
            <a:r>
              <a:rPr lang="sk-SK" b="1" i="1" dirty="0">
                <a:solidFill>
                  <a:schemeClr val="bg1"/>
                </a:solidFill>
              </a:rPr>
              <a:t>a</a:t>
            </a:r>
            <a:r>
              <a:rPr lang="sk-SK" b="1" dirty="0">
                <a:solidFill>
                  <a:schemeClr val="bg1"/>
                </a:solidFill>
              </a:rPr>
              <a:t> je priamo úmerné sile </a:t>
            </a:r>
            <a:r>
              <a:rPr lang="sk-SK" b="1" i="1" dirty="0">
                <a:solidFill>
                  <a:schemeClr val="bg1"/>
                </a:solidFill>
              </a:rPr>
              <a:t>F, ktorá na teleso pôsobí.</a:t>
            </a:r>
          </a:p>
          <a:p>
            <a:endParaRPr lang="sk-SK" b="1" i="1" dirty="0">
              <a:solidFill>
                <a:schemeClr val="bg1"/>
              </a:solidFill>
            </a:endParaRPr>
          </a:p>
          <a:p>
            <a:r>
              <a:rPr lang="sk-SK" b="1" i="1" dirty="0">
                <a:solidFill>
                  <a:srgbClr val="FF0000"/>
                </a:solidFill>
              </a:rPr>
              <a:t>! Sila nie je príčinou pohybu, ale je príčinou zmeny pohybového stavu !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63</TotalTime>
  <Words>162</Words>
  <Application>Microsoft Office PowerPoint</Application>
  <PresentationFormat>Širokouhlá</PresentationFormat>
  <Paragraphs>22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Citácia</vt:lpstr>
      <vt:lpstr>2. Newtonov pohybový zákon</vt:lpstr>
      <vt:lpstr>Hybnosť telesa</vt:lpstr>
      <vt:lpstr>Zmena hybnosti</vt:lpstr>
      <vt:lpstr>Impulz</vt:lpstr>
      <vt:lpstr>2. Newtonov pohybový zákon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Newtonov pohybový zákon</dc:title>
  <dc:creator>Eva Mackova</dc:creator>
  <cp:lastModifiedBy>Eva Mackova</cp:lastModifiedBy>
  <cp:revision>1</cp:revision>
  <dcterms:created xsi:type="dcterms:W3CDTF">2021-11-04T15:31:45Z</dcterms:created>
  <dcterms:modified xsi:type="dcterms:W3CDTF">2021-11-04T16:35:30Z</dcterms:modified>
</cp:coreProperties>
</file>