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306" r:id="rId5"/>
    <p:sldId id="292" r:id="rId6"/>
    <p:sldId id="290" r:id="rId7"/>
    <p:sldId id="30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jpeg"/><Relationship Id="rId4" Type="http://schemas.openxmlformats.org/officeDocument/2006/relationships/image" Target="../media/image16.wmf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4E00F-D30E-41C5-BB86-6E339C56D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900" y="2673825"/>
            <a:ext cx="8361229" cy="2098226"/>
          </a:xfrm>
        </p:spPr>
        <p:txBody>
          <a:bodyPr/>
          <a:lstStyle/>
          <a:p>
            <a:r>
              <a:rPr lang="sk-SK" dirty="0"/>
              <a:t>Tepelná rozťažnosť pevných látok</a:t>
            </a:r>
          </a:p>
        </p:txBody>
      </p:sp>
    </p:spTree>
    <p:extLst>
      <p:ext uri="{BB962C8B-B14F-4D97-AF65-F5344CB8AC3E}">
        <p14:creationId xmlns:p14="http://schemas.microsoft.com/office/powerpoint/2010/main" val="11596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BE7C578-9777-4B76-9276-A87368AC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7971694-5F95-4F29-8927-17F2556F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2100FF3-9487-446B-8734-11CFFE7F0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0396297-EC65-4A5A-90B7-592592B84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E6773EB-A14A-46AC-9F05-C530BE76D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B82052-991A-4AEB-92C9-FF4DB463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sk-SK" sz="4100" b="0" cap="all"/>
              <a:t>Viete prečo sú drôty elektrického vedenia previsnuté?</a:t>
            </a:r>
            <a:br>
              <a:rPr lang="en-US" altLang="sk-SK" sz="4100" b="0" cap="all"/>
            </a:br>
            <a:endParaRPr lang="en-US" sz="4100" cap="all"/>
          </a:p>
        </p:txBody>
      </p:sp>
      <p:pic>
        <p:nvPicPr>
          <p:cNvPr id="5" name="Picture 2207" descr="Obrázok, na ktorom je žeriav, západ slnka, čiara&#10;&#10;Automaticky generovaný popis">
            <a:extLst>
              <a:ext uri="{FF2B5EF4-FFF2-40B4-BE49-F238E27FC236}">
                <a16:creationId xmlns:a16="http://schemas.microsoft.com/office/drawing/2014/main" id="{5DCEB778-A1EB-4A1D-B385-6064D5F53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2" b="1"/>
          <a:stretch/>
        </p:blipFill>
        <p:spPr bwMode="auto">
          <a:xfrm>
            <a:off x="7225748" y="-2"/>
            <a:ext cx="4966252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208" descr="Obrázok, na ktorom je text, vonkajší objekt, stožiar&#10;&#10;Automaticky generovaný popis">
            <a:extLst>
              <a:ext uri="{FF2B5EF4-FFF2-40B4-BE49-F238E27FC236}">
                <a16:creationId xmlns:a16="http://schemas.microsoft.com/office/drawing/2014/main" id="{9CB048B2-FE07-49AA-984C-9E70E30ED7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r="-1" b="39305"/>
          <a:stretch/>
        </p:blipFill>
        <p:spPr bwMode="auto">
          <a:xfrm>
            <a:off x="7225748" y="3429002"/>
            <a:ext cx="4966252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51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3" name="Text Box 293">
            <a:extLst>
              <a:ext uri="{FF2B5EF4-FFF2-40B4-BE49-F238E27FC236}">
                <a16:creationId xmlns:a16="http://schemas.microsoft.com/office/drawing/2014/main" id="{6C30BA74-D833-4CAB-92AC-A5E01917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00775"/>
            <a:ext cx="364675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anchor="ctr" anchorCtr="1">
            <a:spAutoFit/>
          </a:bodyPr>
          <a:lstStyle/>
          <a:p>
            <a:r>
              <a:rPr lang="sk-SK" altLang="sk-SK" sz="3300" dirty="0"/>
              <a:t>Teplotná rozťažnosť</a:t>
            </a:r>
            <a:endParaRPr lang="en-US" altLang="sk-SK" sz="3000" dirty="0"/>
          </a:p>
        </p:txBody>
      </p:sp>
      <p:sp>
        <p:nvSpPr>
          <p:cNvPr id="5657" name="Text Box 537">
            <a:extLst>
              <a:ext uri="{FF2B5EF4-FFF2-40B4-BE49-F238E27FC236}">
                <a16:creationId xmlns:a16="http://schemas.microsoft.com/office/drawing/2014/main" id="{81CB923F-0F3B-41F5-B3AA-8CD3749F6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5741988"/>
            <a:ext cx="8845007" cy="100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10800" rIns="18000" bIns="10800">
            <a:spAutoFit/>
          </a:bodyPr>
          <a:lstStyle/>
          <a:p>
            <a:r>
              <a:rPr lang="sk-SK" altLang="sk-SK" sz="3200" dirty="0"/>
              <a:t>Pod teplotnou rozťažnosťou rozumieme zmenu </a:t>
            </a:r>
            <a:r>
              <a:rPr lang="sk-SK" altLang="sk-SK" sz="3200" dirty="0" err="1"/>
              <a:t>roz</a:t>
            </a:r>
            <a:r>
              <a:rPr lang="sk-SK" altLang="sk-SK" sz="3200" dirty="0"/>
              <a:t>-</a:t>
            </a:r>
          </a:p>
          <a:p>
            <a:r>
              <a:rPr lang="sk-SK" altLang="sk-SK" sz="3200" dirty="0" err="1"/>
              <a:t>merov</a:t>
            </a:r>
            <a:r>
              <a:rPr lang="sk-SK" altLang="sk-SK" sz="3200" dirty="0"/>
              <a:t> pevného telesa pri zmene jeho teploty.</a:t>
            </a:r>
            <a:endParaRPr lang="en-US" altLang="sk-SK" sz="3200" dirty="0"/>
          </a:p>
        </p:txBody>
      </p:sp>
      <p:sp>
        <p:nvSpPr>
          <p:cNvPr id="56338" name="Text Box 18">
            <a:extLst>
              <a:ext uri="{FF2B5EF4-FFF2-40B4-BE49-F238E27FC236}">
                <a16:creationId xmlns:a16="http://schemas.microsoft.com/office/drawing/2014/main" id="{005FA23E-CE87-449D-BE1D-047B0E564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084264"/>
            <a:ext cx="52964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/>
          <a:p>
            <a:r>
              <a:rPr lang="sk-SK" altLang="sk-SK" sz="3200" dirty="0"/>
              <a:t>Pri teplote  </a:t>
            </a:r>
            <a:r>
              <a:rPr lang="sk-SK" altLang="sk-SK" sz="3200" i="1" dirty="0"/>
              <a:t>t</a:t>
            </a:r>
            <a:r>
              <a:rPr lang="sk-SK" altLang="sk-SK" sz="3200" baseline="-25000" dirty="0"/>
              <a:t>1   </a:t>
            </a:r>
            <a:r>
              <a:rPr lang="sk-SK" altLang="sk-SK" sz="3200" dirty="0"/>
              <a:t>je dĺžka tyče  </a:t>
            </a:r>
            <a:r>
              <a:rPr lang="sk-SK" altLang="sk-SK" sz="3200" i="1" dirty="0"/>
              <a:t>l</a:t>
            </a:r>
            <a:r>
              <a:rPr lang="sk-SK" altLang="sk-SK" sz="3200" baseline="-25000" dirty="0"/>
              <a:t>1</a:t>
            </a:r>
            <a:r>
              <a:rPr lang="sk-SK" altLang="sk-SK" sz="3200" dirty="0"/>
              <a:t>.</a:t>
            </a:r>
            <a:endParaRPr lang="en-US" altLang="sk-SK" sz="3200" dirty="0"/>
          </a:p>
        </p:txBody>
      </p:sp>
      <p:sp>
        <p:nvSpPr>
          <p:cNvPr id="56339" name="Text Box 19">
            <a:extLst>
              <a:ext uri="{FF2B5EF4-FFF2-40B4-BE49-F238E27FC236}">
                <a16:creationId xmlns:a16="http://schemas.microsoft.com/office/drawing/2014/main" id="{BC48A242-17DE-4863-808D-6F7BC6596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3417889"/>
            <a:ext cx="6255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/>
          <a:p>
            <a:r>
              <a:rPr lang="sk-SK" altLang="sk-SK" sz="3200"/>
              <a:t>Pri teplote </a:t>
            </a:r>
            <a:r>
              <a:rPr lang="sk-SK" altLang="sk-SK" sz="3200" i="1"/>
              <a:t>t</a:t>
            </a:r>
            <a:r>
              <a:rPr lang="sk-SK" altLang="sk-SK" sz="3200" baseline="-25000"/>
              <a:t>2</a:t>
            </a:r>
            <a:r>
              <a:rPr lang="sk-SK" altLang="sk-SK" sz="3200"/>
              <a:t> </a:t>
            </a:r>
            <a:r>
              <a:rPr lang="sk-SK" altLang="sk-SK" sz="3200">
                <a:sym typeface="Symbol" panose="05050102010706020507" pitchFamily="18" charset="2"/>
              </a:rPr>
              <a:t> </a:t>
            </a:r>
            <a:r>
              <a:rPr lang="sk-SK" altLang="sk-SK" sz="3200" i="1"/>
              <a:t>t</a:t>
            </a:r>
            <a:r>
              <a:rPr lang="sk-SK" altLang="sk-SK" sz="3200" baseline="-25000"/>
              <a:t>1   </a:t>
            </a:r>
            <a:r>
              <a:rPr lang="sk-SK" altLang="sk-SK" sz="3200"/>
              <a:t>je dĺžka tyče  </a:t>
            </a:r>
            <a:r>
              <a:rPr lang="sk-SK" altLang="sk-SK" sz="3200" i="1"/>
              <a:t>l </a:t>
            </a:r>
            <a:r>
              <a:rPr lang="sk-SK" altLang="sk-SK" sz="3200">
                <a:sym typeface="Symbol" panose="05050102010706020507" pitchFamily="18" charset="2"/>
              </a:rPr>
              <a:t> </a:t>
            </a:r>
            <a:r>
              <a:rPr lang="sk-SK" altLang="sk-SK" sz="3200" i="1">
                <a:sym typeface="Symbol" panose="05050102010706020507" pitchFamily="18" charset="2"/>
              </a:rPr>
              <a:t>l</a:t>
            </a:r>
            <a:r>
              <a:rPr lang="sk-SK" altLang="sk-SK" sz="3200" baseline="-25000">
                <a:sym typeface="Symbol" panose="05050102010706020507" pitchFamily="18" charset="2"/>
              </a:rPr>
              <a:t>1</a:t>
            </a:r>
            <a:r>
              <a:rPr lang="sk-SK" altLang="sk-SK" sz="3200">
                <a:sym typeface="Symbol" panose="05050102010706020507" pitchFamily="18" charset="2"/>
              </a:rPr>
              <a:t>.</a:t>
            </a:r>
            <a:endParaRPr lang="en-US" altLang="sk-SK" sz="3200" baseline="-25000">
              <a:sym typeface="Symbol" panose="05050102010706020507" pitchFamily="18" charset="2"/>
            </a:endParaRPr>
          </a:p>
        </p:txBody>
      </p:sp>
      <p:sp>
        <p:nvSpPr>
          <p:cNvPr id="5914" name="AutoShape 794">
            <a:extLst>
              <a:ext uri="{FF2B5EF4-FFF2-40B4-BE49-F238E27FC236}">
                <a16:creationId xmlns:a16="http://schemas.microsoft.com/office/drawing/2014/main" id="{7841DB7F-AC55-4590-8EF4-523E7F31DDE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89638" y="-327024"/>
            <a:ext cx="485775" cy="4997450"/>
          </a:xfrm>
          <a:prstGeom prst="can">
            <a:avLst>
              <a:gd name="adj" fmla="val 44437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pSp>
        <p:nvGrpSpPr>
          <p:cNvPr id="56350" name="Group 30">
            <a:extLst>
              <a:ext uri="{FF2B5EF4-FFF2-40B4-BE49-F238E27FC236}">
                <a16:creationId xmlns:a16="http://schemas.microsoft.com/office/drawing/2014/main" id="{38408555-1CC3-4C82-8420-EB17F8DE14C8}"/>
              </a:ext>
            </a:extLst>
          </p:cNvPr>
          <p:cNvGrpSpPr>
            <a:grpSpLocks/>
          </p:cNvGrpSpPr>
          <p:nvPr/>
        </p:nvGrpSpPr>
        <p:grpSpPr bwMode="auto">
          <a:xfrm>
            <a:off x="3846513" y="2398713"/>
            <a:ext cx="4805362" cy="646112"/>
            <a:chOff x="1386" y="1567"/>
            <a:chExt cx="3027" cy="407"/>
          </a:xfrm>
        </p:grpSpPr>
        <p:grpSp>
          <p:nvGrpSpPr>
            <p:cNvPr id="56344" name="Group 24">
              <a:extLst>
                <a:ext uri="{FF2B5EF4-FFF2-40B4-BE49-F238E27FC236}">
                  <a16:creationId xmlns:a16="http://schemas.microsoft.com/office/drawing/2014/main" id="{967A1A79-B105-446C-9A9F-FA6F4A755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9" y="1567"/>
              <a:ext cx="3024" cy="407"/>
              <a:chOff x="1389" y="1567"/>
              <a:chExt cx="3024" cy="287"/>
            </a:xfrm>
          </p:grpSpPr>
          <p:sp>
            <p:nvSpPr>
              <p:cNvPr id="56340" name="Line 20">
                <a:extLst>
                  <a:ext uri="{FF2B5EF4-FFF2-40B4-BE49-F238E27FC236}">
                    <a16:creationId xmlns:a16="http://schemas.microsoft.com/office/drawing/2014/main" id="{00D20C1C-3E56-4686-B4E3-EAF684D31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9" y="1571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56341" name="Line 21">
                <a:extLst>
                  <a:ext uri="{FF2B5EF4-FFF2-40B4-BE49-F238E27FC236}">
                    <a16:creationId xmlns:a16="http://schemas.microsoft.com/office/drawing/2014/main" id="{28FD798E-581C-48E9-B880-C5828FB6F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3" y="1567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56342" name="Line 22">
              <a:extLst>
                <a:ext uri="{FF2B5EF4-FFF2-40B4-BE49-F238E27FC236}">
                  <a16:creationId xmlns:a16="http://schemas.microsoft.com/office/drawing/2014/main" id="{28872C28-4644-4DCB-88B1-A65A1978B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926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56351" name="Group 31">
            <a:extLst>
              <a:ext uri="{FF2B5EF4-FFF2-40B4-BE49-F238E27FC236}">
                <a16:creationId xmlns:a16="http://schemas.microsoft.com/office/drawing/2014/main" id="{1CDAC067-A096-4D3E-9265-9DB4E3D7C89A}"/>
              </a:ext>
            </a:extLst>
          </p:cNvPr>
          <p:cNvGrpSpPr>
            <a:grpSpLocks/>
          </p:cNvGrpSpPr>
          <p:nvPr/>
        </p:nvGrpSpPr>
        <p:grpSpPr bwMode="auto">
          <a:xfrm>
            <a:off x="3271838" y="4716463"/>
            <a:ext cx="6038850" cy="646112"/>
            <a:chOff x="996" y="3062"/>
            <a:chExt cx="3804" cy="407"/>
          </a:xfrm>
        </p:grpSpPr>
        <p:grpSp>
          <p:nvGrpSpPr>
            <p:cNvPr id="56345" name="Group 25">
              <a:extLst>
                <a:ext uri="{FF2B5EF4-FFF2-40B4-BE49-F238E27FC236}">
                  <a16:creationId xmlns:a16="http://schemas.microsoft.com/office/drawing/2014/main" id="{4FBE7F74-75AF-44A4-9178-B42CEB5E2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" y="3062"/>
              <a:ext cx="3798" cy="407"/>
              <a:chOff x="1389" y="1567"/>
              <a:chExt cx="3024" cy="287"/>
            </a:xfrm>
          </p:grpSpPr>
          <p:sp>
            <p:nvSpPr>
              <p:cNvPr id="56346" name="Line 26">
                <a:extLst>
                  <a:ext uri="{FF2B5EF4-FFF2-40B4-BE49-F238E27FC236}">
                    <a16:creationId xmlns:a16="http://schemas.microsoft.com/office/drawing/2014/main" id="{275FD7A7-ABEF-46FF-A31F-F8552E60F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9" y="1571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56347" name="Line 27">
                <a:extLst>
                  <a:ext uri="{FF2B5EF4-FFF2-40B4-BE49-F238E27FC236}">
                    <a16:creationId xmlns:a16="http://schemas.microsoft.com/office/drawing/2014/main" id="{C4C91989-089A-4C65-B4FB-E38105AB1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3" y="1567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56348" name="Line 28">
              <a:extLst>
                <a:ext uri="{FF2B5EF4-FFF2-40B4-BE49-F238E27FC236}">
                  <a16:creationId xmlns:a16="http://schemas.microsoft.com/office/drawing/2014/main" id="{DC451A33-3FEB-426E-9BDC-397D5A669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3414"/>
              <a:ext cx="38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6006" name="AutoShape 886">
            <a:extLst>
              <a:ext uri="{FF2B5EF4-FFF2-40B4-BE49-F238E27FC236}">
                <a16:creationId xmlns:a16="http://schemas.microsoft.com/office/drawing/2014/main" id="{E03D7A03-1F7F-4D93-8BA1-AF0B389527F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38851" y="1370014"/>
            <a:ext cx="485775" cy="6219825"/>
          </a:xfrm>
          <a:prstGeom prst="can">
            <a:avLst>
              <a:gd name="adj" fmla="val 4214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6352" name="Object 32">
            <a:extLst>
              <a:ext uri="{FF2B5EF4-FFF2-40B4-BE49-F238E27FC236}">
                <a16:creationId xmlns:a16="http://schemas.microsoft.com/office/drawing/2014/main" id="{EED98DBD-2D71-4FE6-9010-7A7F096A4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1" y="2439988"/>
          <a:ext cx="2841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56352" name="Object 32">
                        <a:extLst>
                          <a:ext uri="{FF2B5EF4-FFF2-40B4-BE49-F238E27FC236}">
                            <a16:creationId xmlns:a16="http://schemas.microsoft.com/office/drawing/2014/main" id="{EED98DBD-2D71-4FE6-9010-7A7F096A4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1" y="2439988"/>
                        <a:ext cx="2841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33">
            <a:extLst>
              <a:ext uri="{FF2B5EF4-FFF2-40B4-BE49-F238E27FC236}">
                <a16:creationId xmlns:a16="http://schemas.microsoft.com/office/drawing/2014/main" id="{8A82C294-BFE0-4148-B8B7-9BD7BAFF3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6" y="4800601"/>
          <a:ext cx="2206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Rovnica" r:id="rId5" imgW="88560" imgH="177480" progId="Equation.3">
                  <p:embed/>
                </p:oleObj>
              </mc:Choice>
              <mc:Fallback>
                <p:oleObj name="Rovnica" r:id="rId5" imgW="88560" imgH="177480" progId="Equation.3">
                  <p:embed/>
                  <p:pic>
                    <p:nvPicPr>
                      <p:cNvPr id="56353" name="Object 33">
                        <a:extLst>
                          <a:ext uri="{FF2B5EF4-FFF2-40B4-BE49-F238E27FC236}">
                            <a16:creationId xmlns:a16="http://schemas.microsoft.com/office/drawing/2014/main" id="{8A82C294-BFE0-4148-B8B7-9BD7BAFF3A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6" y="4800601"/>
                        <a:ext cx="2206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3" grpId="0" autoUpdateAnimBg="0"/>
      <p:bldP spid="5657" grpId="0" uiExpand="1" build="p" autoUpdateAnimBg="0"/>
      <p:bldP spid="56338" grpId="0" autoUpdateAnimBg="0"/>
      <p:bldP spid="563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>
            <a:extLst>
              <a:ext uri="{FF2B5EF4-FFF2-40B4-BE49-F238E27FC236}">
                <a16:creationId xmlns:a16="http://schemas.microsoft.com/office/drawing/2014/main" id="{E0547BC5-EC7E-43C4-AEB5-FAAB1861289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89638" y="-327024"/>
            <a:ext cx="485775" cy="4997450"/>
          </a:xfrm>
          <a:prstGeom prst="can">
            <a:avLst>
              <a:gd name="adj" fmla="val 0"/>
            </a:avLst>
          </a:prstGeom>
          <a:gradFill rotWithShape="0">
            <a:gsLst>
              <a:gs pos="0">
                <a:srgbClr val="CCECFF">
                  <a:gamma/>
                  <a:shade val="76078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76078"/>
                  <a:invGamma/>
                </a:srgbClr>
              </a:gs>
            </a:gsLst>
            <a:lin ang="5400000" scaled="1"/>
          </a:gradFill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69D8B9EE-188E-4E59-BFE9-A4A765840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5749815"/>
            <a:ext cx="9251272" cy="100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10800" rIns="18000" bIns="10800" anchor="ctr" anchorCtr="1">
            <a:spAutoFit/>
          </a:bodyPr>
          <a:lstStyle/>
          <a:p>
            <a:r>
              <a:rPr lang="sk-SK" altLang="sk-SK" sz="3200"/>
              <a:t>Pri vyššej teplote atómy kmitajú na väčšom priestore,</a:t>
            </a:r>
          </a:p>
          <a:p>
            <a:r>
              <a:rPr lang="sk-SK" altLang="sk-SK" sz="3200"/>
              <a:t>ich vzdialenosti sa zväčšia.</a:t>
            </a:r>
            <a:endParaRPr lang="en-US" altLang="sk-SK" sz="3200"/>
          </a:p>
        </p:txBody>
      </p:sp>
      <p:sp>
        <p:nvSpPr>
          <p:cNvPr id="58449" name="AutoShape 81">
            <a:extLst>
              <a:ext uri="{FF2B5EF4-FFF2-40B4-BE49-F238E27FC236}">
                <a16:creationId xmlns:a16="http://schemas.microsoft.com/office/drawing/2014/main" id="{DF2B635F-30F2-4E41-87D0-8BFB30D061A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40439" y="1370014"/>
            <a:ext cx="485775" cy="6219825"/>
          </a:xfrm>
          <a:prstGeom prst="can">
            <a:avLst>
              <a:gd name="adj" fmla="val 0"/>
            </a:avLst>
          </a:prstGeom>
          <a:solidFill>
            <a:srgbClr val="CCECFF"/>
          </a:solidFill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pSp>
        <p:nvGrpSpPr>
          <p:cNvPr id="58450" name="Group 82">
            <a:extLst>
              <a:ext uri="{FF2B5EF4-FFF2-40B4-BE49-F238E27FC236}">
                <a16:creationId xmlns:a16="http://schemas.microsoft.com/office/drawing/2014/main" id="{30C267CA-A7AB-4938-ACCB-9539632B88EB}"/>
              </a:ext>
            </a:extLst>
          </p:cNvPr>
          <p:cNvGrpSpPr>
            <a:grpSpLocks/>
          </p:cNvGrpSpPr>
          <p:nvPr/>
        </p:nvGrpSpPr>
        <p:grpSpPr bwMode="auto">
          <a:xfrm>
            <a:off x="3225801" y="4264025"/>
            <a:ext cx="6119813" cy="439738"/>
            <a:chOff x="925" y="1958"/>
            <a:chExt cx="3855" cy="277"/>
          </a:xfrm>
        </p:grpSpPr>
        <p:sp>
          <p:nvSpPr>
            <p:cNvPr id="58451" name="Oval 83">
              <a:extLst>
                <a:ext uri="{FF2B5EF4-FFF2-40B4-BE49-F238E27FC236}">
                  <a16:creationId xmlns:a16="http://schemas.microsoft.com/office/drawing/2014/main" id="{08C3BBFE-7DF2-4AB7-B3CB-4443E271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2" name="Oval 84">
              <a:extLst>
                <a:ext uri="{FF2B5EF4-FFF2-40B4-BE49-F238E27FC236}">
                  <a16:creationId xmlns:a16="http://schemas.microsoft.com/office/drawing/2014/main" id="{0C8273A5-2369-470A-AB34-12482860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3" name="Oval 85">
              <a:extLst>
                <a:ext uri="{FF2B5EF4-FFF2-40B4-BE49-F238E27FC236}">
                  <a16:creationId xmlns:a16="http://schemas.microsoft.com/office/drawing/2014/main" id="{CEE61972-699F-4CB7-BDEE-5D21D199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4" name="Oval 86">
              <a:extLst>
                <a:ext uri="{FF2B5EF4-FFF2-40B4-BE49-F238E27FC236}">
                  <a16:creationId xmlns:a16="http://schemas.microsoft.com/office/drawing/2014/main" id="{5E0DDE8F-9DCE-4FBA-B48D-72285140E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5" name="Oval 87">
              <a:extLst>
                <a:ext uri="{FF2B5EF4-FFF2-40B4-BE49-F238E27FC236}">
                  <a16:creationId xmlns:a16="http://schemas.microsoft.com/office/drawing/2014/main" id="{54639178-5EE2-4B13-8841-FDEA2A3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6" name="Oval 88">
              <a:extLst>
                <a:ext uri="{FF2B5EF4-FFF2-40B4-BE49-F238E27FC236}">
                  <a16:creationId xmlns:a16="http://schemas.microsoft.com/office/drawing/2014/main" id="{924B7E66-CFEB-469A-B47C-F34C51F23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7" name="Oval 89">
              <a:extLst>
                <a:ext uri="{FF2B5EF4-FFF2-40B4-BE49-F238E27FC236}">
                  <a16:creationId xmlns:a16="http://schemas.microsoft.com/office/drawing/2014/main" id="{B601B120-6848-414D-BC99-5158F56D2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8" name="Oval 90">
              <a:extLst>
                <a:ext uri="{FF2B5EF4-FFF2-40B4-BE49-F238E27FC236}">
                  <a16:creationId xmlns:a16="http://schemas.microsoft.com/office/drawing/2014/main" id="{8FCD57FE-4D4B-4EA0-9744-0C056F776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59" name="Oval 91">
              <a:extLst>
                <a:ext uri="{FF2B5EF4-FFF2-40B4-BE49-F238E27FC236}">
                  <a16:creationId xmlns:a16="http://schemas.microsoft.com/office/drawing/2014/main" id="{81A3593F-34BD-4BE3-A210-913A8F1D0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0" name="Oval 92">
              <a:extLst>
                <a:ext uri="{FF2B5EF4-FFF2-40B4-BE49-F238E27FC236}">
                  <a16:creationId xmlns:a16="http://schemas.microsoft.com/office/drawing/2014/main" id="{4891FDE0-133D-4771-B06D-518A9C60A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1" name="Oval 93">
              <a:extLst>
                <a:ext uri="{FF2B5EF4-FFF2-40B4-BE49-F238E27FC236}">
                  <a16:creationId xmlns:a16="http://schemas.microsoft.com/office/drawing/2014/main" id="{DCEB7492-C523-448E-98FA-55A59DEC9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2" name="Oval 94">
              <a:extLst>
                <a:ext uri="{FF2B5EF4-FFF2-40B4-BE49-F238E27FC236}">
                  <a16:creationId xmlns:a16="http://schemas.microsoft.com/office/drawing/2014/main" id="{E2FE0B9E-9FB1-4B34-873A-74AE58E83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3" name="Oval 95">
              <a:extLst>
                <a:ext uri="{FF2B5EF4-FFF2-40B4-BE49-F238E27FC236}">
                  <a16:creationId xmlns:a16="http://schemas.microsoft.com/office/drawing/2014/main" id="{E756D4ED-905D-4296-9742-831F45C58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4" name="Oval 96">
              <a:extLst>
                <a:ext uri="{FF2B5EF4-FFF2-40B4-BE49-F238E27FC236}">
                  <a16:creationId xmlns:a16="http://schemas.microsoft.com/office/drawing/2014/main" id="{C8B3D7FD-A620-4933-A08F-564FDF23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5" name="Oval 97">
              <a:extLst>
                <a:ext uri="{FF2B5EF4-FFF2-40B4-BE49-F238E27FC236}">
                  <a16:creationId xmlns:a16="http://schemas.microsoft.com/office/drawing/2014/main" id="{792B096C-89D1-46DD-8E77-D1F767E91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6" name="Oval 98">
              <a:extLst>
                <a:ext uri="{FF2B5EF4-FFF2-40B4-BE49-F238E27FC236}">
                  <a16:creationId xmlns:a16="http://schemas.microsoft.com/office/drawing/2014/main" id="{14112C2E-FE8D-49B9-A14D-7BFD1B6A9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7" name="Oval 99">
              <a:extLst>
                <a:ext uri="{FF2B5EF4-FFF2-40B4-BE49-F238E27FC236}">
                  <a16:creationId xmlns:a16="http://schemas.microsoft.com/office/drawing/2014/main" id="{3EFE22BA-E552-48DD-A12A-A2BB33FCE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8" name="Oval 100">
              <a:extLst>
                <a:ext uri="{FF2B5EF4-FFF2-40B4-BE49-F238E27FC236}">
                  <a16:creationId xmlns:a16="http://schemas.microsoft.com/office/drawing/2014/main" id="{A30C55E4-0155-4FCD-BCDD-79C9D9B5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69" name="Oval 101">
              <a:extLst>
                <a:ext uri="{FF2B5EF4-FFF2-40B4-BE49-F238E27FC236}">
                  <a16:creationId xmlns:a16="http://schemas.microsoft.com/office/drawing/2014/main" id="{21BB8E49-26F0-4914-BE3B-FBB5C1D2F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0" name="Oval 102">
              <a:extLst>
                <a:ext uri="{FF2B5EF4-FFF2-40B4-BE49-F238E27FC236}">
                  <a16:creationId xmlns:a16="http://schemas.microsoft.com/office/drawing/2014/main" id="{D2A5D041-3E1F-414B-8023-E1061CC7D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1" name="Oval 103">
              <a:extLst>
                <a:ext uri="{FF2B5EF4-FFF2-40B4-BE49-F238E27FC236}">
                  <a16:creationId xmlns:a16="http://schemas.microsoft.com/office/drawing/2014/main" id="{66C8306E-AD93-4BC1-981B-00030D905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2" name="Oval 104">
              <a:extLst>
                <a:ext uri="{FF2B5EF4-FFF2-40B4-BE49-F238E27FC236}">
                  <a16:creationId xmlns:a16="http://schemas.microsoft.com/office/drawing/2014/main" id="{8086452A-DFFF-4E16-806C-A976AC5AD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3" name="Oval 105">
              <a:extLst>
                <a:ext uri="{FF2B5EF4-FFF2-40B4-BE49-F238E27FC236}">
                  <a16:creationId xmlns:a16="http://schemas.microsoft.com/office/drawing/2014/main" id="{D6C5E39A-AC91-46F7-9504-68444519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4" name="Oval 106">
              <a:extLst>
                <a:ext uri="{FF2B5EF4-FFF2-40B4-BE49-F238E27FC236}">
                  <a16:creationId xmlns:a16="http://schemas.microsoft.com/office/drawing/2014/main" id="{32368CF6-E38A-459A-8D58-31E771815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5" name="Oval 107">
              <a:extLst>
                <a:ext uri="{FF2B5EF4-FFF2-40B4-BE49-F238E27FC236}">
                  <a16:creationId xmlns:a16="http://schemas.microsoft.com/office/drawing/2014/main" id="{273F6EB7-BD89-409E-9B05-AD91E256B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6" name="Oval 108">
              <a:extLst>
                <a:ext uri="{FF2B5EF4-FFF2-40B4-BE49-F238E27FC236}">
                  <a16:creationId xmlns:a16="http://schemas.microsoft.com/office/drawing/2014/main" id="{2499F72E-F3E2-434F-9099-7B48988D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7" name="Oval 109">
              <a:extLst>
                <a:ext uri="{FF2B5EF4-FFF2-40B4-BE49-F238E27FC236}">
                  <a16:creationId xmlns:a16="http://schemas.microsoft.com/office/drawing/2014/main" id="{E07F0D26-BA44-4146-9176-B2729724E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8" name="Oval 110">
              <a:extLst>
                <a:ext uri="{FF2B5EF4-FFF2-40B4-BE49-F238E27FC236}">
                  <a16:creationId xmlns:a16="http://schemas.microsoft.com/office/drawing/2014/main" id="{DFBB2E56-C221-4483-8A38-243BC8D3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79" name="Oval 111">
              <a:extLst>
                <a:ext uri="{FF2B5EF4-FFF2-40B4-BE49-F238E27FC236}">
                  <a16:creationId xmlns:a16="http://schemas.microsoft.com/office/drawing/2014/main" id="{FC51E665-28B5-4DCD-8F3D-B1E944C2B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0" name="Oval 112">
              <a:extLst>
                <a:ext uri="{FF2B5EF4-FFF2-40B4-BE49-F238E27FC236}">
                  <a16:creationId xmlns:a16="http://schemas.microsoft.com/office/drawing/2014/main" id="{A16FDEF3-9CB3-46CC-B1F0-A40780927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1" name="Oval 113">
              <a:extLst>
                <a:ext uri="{FF2B5EF4-FFF2-40B4-BE49-F238E27FC236}">
                  <a16:creationId xmlns:a16="http://schemas.microsoft.com/office/drawing/2014/main" id="{8572E699-2D6D-43EC-B755-5AC2A3B05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2" name="Oval 114">
              <a:extLst>
                <a:ext uri="{FF2B5EF4-FFF2-40B4-BE49-F238E27FC236}">
                  <a16:creationId xmlns:a16="http://schemas.microsoft.com/office/drawing/2014/main" id="{2DC5F91B-3D82-41F2-B488-EEF918B7B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3" name="Oval 115">
              <a:extLst>
                <a:ext uri="{FF2B5EF4-FFF2-40B4-BE49-F238E27FC236}">
                  <a16:creationId xmlns:a16="http://schemas.microsoft.com/office/drawing/2014/main" id="{1B34055F-CE00-4AC0-80B5-24F2DFE95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4" name="Oval 116">
              <a:extLst>
                <a:ext uri="{FF2B5EF4-FFF2-40B4-BE49-F238E27FC236}">
                  <a16:creationId xmlns:a16="http://schemas.microsoft.com/office/drawing/2014/main" id="{F2F7804F-63FC-4469-BE5A-67DF1CBAF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5" name="Oval 117">
              <a:extLst>
                <a:ext uri="{FF2B5EF4-FFF2-40B4-BE49-F238E27FC236}">
                  <a16:creationId xmlns:a16="http://schemas.microsoft.com/office/drawing/2014/main" id="{930741AF-7CF9-4725-B534-12259B127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6" name="Oval 118">
              <a:extLst>
                <a:ext uri="{FF2B5EF4-FFF2-40B4-BE49-F238E27FC236}">
                  <a16:creationId xmlns:a16="http://schemas.microsoft.com/office/drawing/2014/main" id="{ADA29F87-9988-4FBA-8E76-932A8461D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7" name="Oval 119">
              <a:extLst>
                <a:ext uri="{FF2B5EF4-FFF2-40B4-BE49-F238E27FC236}">
                  <a16:creationId xmlns:a16="http://schemas.microsoft.com/office/drawing/2014/main" id="{B46B05CA-158F-499F-8C12-905164CFD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8" name="Oval 120">
              <a:extLst>
                <a:ext uri="{FF2B5EF4-FFF2-40B4-BE49-F238E27FC236}">
                  <a16:creationId xmlns:a16="http://schemas.microsoft.com/office/drawing/2014/main" id="{28D3AF8D-2B11-4A75-B322-E557BE651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89" name="Oval 121">
              <a:extLst>
                <a:ext uri="{FF2B5EF4-FFF2-40B4-BE49-F238E27FC236}">
                  <a16:creationId xmlns:a16="http://schemas.microsoft.com/office/drawing/2014/main" id="{7290BECF-B4C7-40BB-980F-EC99B16FB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0" name="Oval 122">
              <a:extLst>
                <a:ext uri="{FF2B5EF4-FFF2-40B4-BE49-F238E27FC236}">
                  <a16:creationId xmlns:a16="http://schemas.microsoft.com/office/drawing/2014/main" id="{3DD51F1A-87EA-449F-A38C-8056A21AD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1" name="Oval 123">
              <a:extLst>
                <a:ext uri="{FF2B5EF4-FFF2-40B4-BE49-F238E27FC236}">
                  <a16:creationId xmlns:a16="http://schemas.microsoft.com/office/drawing/2014/main" id="{FD5626FF-9C8D-4FA6-A1C0-C62FACA6B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2" name="Oval 124">
              <a:extLst>
                <a:ext uri="{FF2B5EF4-FFF2-40B4-BE49-F238E27FC236}">
                  <a16:creationId xmlns:a16="http://schemas.microsoft.com/office/drawing/2014/main" id="{D983F6A7-C5BF-47F5-B896-CAAAE08F6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3" name="Oval 125">
              <a:extLst>
                <a:ext uri="{FF2B5EF4-FFF2-40B4-BE49-F238E27FC236}">
                  <a16:creationId xmlns:a16="http://schemas.microsoft.com/office/drawing/2014/main" id="{F9026072-A821-47F7-B133-E76E44B6B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4" name="Oval 126">
              <a:extLst>
                <a:ext uri="{FF2B5EF4-FFF2-40B4-BE49-F238E27FC236}">
                  <a16:creationId xmlns:a16="http://schemas.microsoft.com/office/drawing/2014/main" id="{47424642-766C-4C52-9586-D3EB7DB13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5" name="Oval 127">
              <a:extLst>
                <a:ext uri="{FF2B5EF4-FFF2-40B4-BE49-F238E27FC236}">
                  <a16:creationId xmlns:a16="http://schemas.microsoft.com/office/drawing/2014/main" id="{55E94487-B8EC-465C-8B0C-AA2B10D29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6" name="Oval 128">
              <a:extLst>
                <a:ext uri="{FF2B5EF4-FFF2-40B4-BE49-F238E27FC236}">
                  <a16:creationId xmlns:a16="http://schemas.microsoft.com/office/drawing/2014/main" id="{CCC14656-5D17-40E6-9CA8-D4782793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7" name="Oval 129">
              <a:extLst>
                <a:ext uri="{FF2B5EF4-FFF2-40B4-BE49-F238E27FC236}">
                  <a16:creationId xmlns:a16="http://schemas.microsoft.com/office/drawing/2014/main" id="{D0EBE791-07B8-449D-B4D2-A0EBDD637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8" name="Oval 130">
              <a:extLst>
                <a:ext uri="{FF2B5EF4-FFF2-40B4-BE49-F238E27FC236}">
                  <a16:creationId xmlns:a16="http://schemas.microsoft.com/office/drawing/2014/main" id="{EA8867CE-E042-46C6-AEE0-4A3FE88D0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99" name="Oval 131">
              <a:extLst>
                <a:ext uri="{FF2B5EF4-FFF2-40B4-BE49-F238E27FC236}">
                  <a16:creationId xmlns:a16="http://schemas.microsoft.com/office/drawing/2014/main" id="{4BE9E4D6-D9BA-4F51-B330-79B1EE78C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0" name="Oval 132">
              <a:extLst>
                <a:ext uri="{FF2B5EF4-FFF2-40B4-BE49-F238E27FC236}">
                  <a16:creationId xmlns:a16="http://schemas.microsoft.com/office/drawing/2014/main" id="{B21160F3-98B9-4DAD-B4C7-58C859384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1" name="Oval 133">
              <a:extLst>
                <a:ext uri="{FF2B5EF4-FFF2-40B4-BE49-F238E27FC236}">
                  <a16:creationId xmlns:a16="http://schemas.microsoft.com/office/drawing/2014/main" id="{A5AD80AA-6C8B-45D7-B713-FC7B464DF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2" name="Oval 134">
              <a:extLst>
                <a:ext uri="{FF2B5EF4-FFF2-40B4-BE49-F238E27FC236}">
                  <a16:creationId xmlns:a16="http://schemas.microsoft.com/office/drawing/2014/main" id="{FCB980DF-2E78-475F-95A3-BC0BB207D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3" name="Oval 135">
              <a:extLst>
                <a:ext uri="{FF2B5EF4-FFF2-40B4-BE49-F238E27FC236}">
                  <a16:creationId xmlns:a16="http://schemas.microsoft.com/office/drawing/2014/main" id="{69DE70B0-A374-488B-8B15-14069359A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4" name="Oval 136">
              <a:extLst>
                <a:ext uri="{FF2B5EF4-FFF2-40B4-BE49-F238E27FC236}">
                  <a16:creationId xmlns:a16="http://schemas.microsoft.com/office/drawing/2014/main" id="{DB1C867E-7C35-4C31-8932-0C5C2C068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5" name="Oval 137">
              <a:extLst>
                <a:ext uri="{FF2B5EF4-FFF2-40B4-BE49-F238E27FC236}">
                  <a16:creationId xmlns:a16="http://schemas.microsoft.com/office/drawing/2014/main" id="{518BC98B-67D9-4E12-834E-D61C1E810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6" name="Oval 138">
              <a:extLst>
                <a:ext uri="{FF2B5EF4-FFF2-40B4-BE49-F238E27FC236}">
                  <a16:creationId xmlns:a16="http://schemas.microsoft.com/office/drawing/2014/main" id="{69F0A785-30BF-4883-9D37-D21C99F7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7" name="Oval 139">
              <a:extLst>
                <a:ext uri="{FF2B5EF4-FFF2-40B4-BE49-F238E27FC236}">
                  <a16:creationId xmlns:a16="http://schemas.microsoft.com/office/drawing/2014/main" id="{A503A2CC-0AFA-48C9-92DE-2EAFCF7E4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8" name="Oval 140">
              <a:extLst>
                <a:ext uri="{FF2B5EF4-FFF2-40B4-BE49-F238E27FC236}">
                  <a16:creationId xmlns:a16="http://schemas.microsoft.com/office/drawing/2014/main" id="{9F3E02C5-8DE6-4295-92D5-C7149050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09" name="Oval 141">
              <a:extLst>
                <a:ext uri="{FF2B5EF4-FFF2-40B4-BE49-F238E27FC236}">
                  <a16:creationId xmlns:a16="http://schemas.microsoft.com/office/drawing/2014/main" id="{70E850F1-D27B-4528-B65C-AFA75D114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0" name="Oval 142">
              <a:extLst>
                <a:ext uri="{FF2B5EF4-FFF2-40B4-BE49-F238E27FC236}">
                  <a16:creationId xmlns:a16="http://schemas.microsoft.com/office/drawing/2014/main" id="{4E72DB52-322A-4EB8-90F8-CC92A00EA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1" name="Oval 143">
              <a:extLst>
                <a:ext uri="{FF2B5EF4-FFF2-40B4-BE49-F238E27FC236}">
                  <a16:creationId xmlns:a16="http://schemas.microsoft.com/office/drawing/2014/main" id="{2003FEF9-BA2B-48CE-9EEF-43152E8E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2" name="Oval 144">
              <a:extLst>
                <a:ext uri="{FF2B5EF4-FFF2-40B4-BE49-F238E27FC236}">
                  <a16:creationId xmlns:a16="http://schemas.microsoft.com/office/drawing/2014/main" id="{43F2E22A-893C-4FAE-856D-A8527BB9E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3" name="Oval 145">
              <a:extLst>
                <a:ext uri="{FF2B5EF4-FFF2-40B4-BE49-F238E27FC236}">
                  <a16:creationId xmlns:a16="http://schemas.microsoft.com/office/drawing/2014/main" id="{FE515090-304B-491E-B15C-645F38009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4" name="Oval 146">
              <a:extLst>
                <a:ext uri="{FF2B5EF4-FFF2-40B4-BE49-F238E27FC236}">
                  <a16:creationId xmlns:a16="http://schemas.microsoft.com/office/drawing/2014/main" id="{FE5B17DD-5490-4EA0-8173-F7731FA3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5" name="Oval 147">
              <a:extLst>
                <a:ext uri="{FF2B5EF4-FFF2-40B4-BE49-F238E27FC236}">
                  <a16:creationId xmlns:a16="http://schemas.microsoft.com/office/drawing/2014/main" id="{9ADDEB11-0BF8-4CD9-9555-20D2ED63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6" name="Oval 148">
              <a:extLst>
                <a:ext uri="{FF2B5EF4-FFF2-40B4-BE49-F238E27FC236}">
                  <a16:creationId xmlns:a16="http://schemas.microsoft.com/office/drawing/2014/main" id="{2D83972D-0066-41E5-B67C-CB19E389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7" name="Oval 149">
              <a:extLst>
                <a:ext uri="{FF2B5EF4-FFF2-40B4-BE49-F238E27FC236}">
                  <a16:creationId xmlns:a16="http://schemas.microsoft.com/office/drawing/2014/main" id="{8A3C0F65-F07A-4D88-A304-26B437D0E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8" name="Oval 150">
              <a:extLst>
                <a:ext uri="{FF2B5EF4-FFF2-40B4-BE49-F238E27FC236}">
                  <a16:creationId xmlns:a16="http://schemas.microsoft.com/office/drawing/2014/main" id="{A7883696-EC9B-4E63-90D2-42E7D4CC7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19" name="Oval 151">
              <a:extLst>
                <a:ext uri="{FF2B5EF4-FFF2-40B4-BE49-F238E27FC236}">
                  <a16:creationId xmlns:a16="http://schemas.microsoft.com/office/drawing/2014/main" id="{E5E982A2-BB15-4301-B4FE-874C60B0C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0" name="Oval 152">
              <a:extLst>
                <a:ext uri="{FF2B5EF4-FFF2-40B4-BE49-F238E27FC236}">
                  <a16:creationId xmlns:a16="http://schemas.microsoft.com/office/drawing/2014/main" id="{6407CB10-E2D3-4BBA-89F6-A232D2064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1" name="Oval 153">
              <a:extLst>
                <a:ext uri="{FF2B5EF4-FFF2-40B4-BE49-F238E27FC236}">
                  <a16:creationId xmlns:a16="http://schemas.microsoft.com/office/drawing/2014/main" id="{9B88C870-8026-4F54-9536-5CB4D247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2" name="Oval 154">
              <a:extLst>
                <a:ext uri="{FF2B5EF4-FFF2-40B4-BE49-F238E27FC236}">
                  <a16:creationId xmlns:a16="http://schemas.microsoft.com/office/drawing/2014/main" id="{8F89E725-CC85-4AD0-B975-ED647D00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3" name="Oval 155">
              <a:extLst>
                <a:ext uri="{FF2B5EF4-FFF2-40B4-BE49-F238E27FC236}">
                  <a16:creationId xmlns:a16="http://schemas.microsoft.com/office/drawing/2014/main" id="{001CF464-863F-4294-B2F4-4EFE9EA2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1958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4" name="Oval 156">
              <a:extLst>
                <a:ext uri="{FF2B5EF4-FFF2-40B4-BE49-F238E27FC236}">
                  <a16:creationId xmlns:a16="http://schemas.microsoft.com/office/drawing/2014/main" id="{BD706B9B-380D-484E-B9BF-AFA3DB12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057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5" name="Oval 157">
              <a:extLst>
                <a:ext uri="{FF2B5EF4-FFF2-40B4-BE49-F238E27FC236}">
                  <a16:creationId xmlns:a16="http://schemas.microsoft.com/office/drawing/2014/main" id="{06B0DF41-1DB5-43F8-8239-2F6B644C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156"/>
              <a:ext cx="79" cy="7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58584" name="Group 216">
            <a:extLst>
              <a:ext uri="{FF2B5EF4-FFF2-40B4-BE49-F238E27FC236}">
                <a16:creationId xmlns:a16="http://schemas.microsoft.com/office/drawing/2014/main" id="{897014A4-7FEB-4013-A122-838003B717D5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1965325"/>
            <a:ext cx="4959350" cy="419100"/>
            <a:chOff x="1327" y="1343"/>
            <a:chExt cx="3124" cy="264"/>
          </a:xfrm>
        </p:grpSpPr>
        <p:sp>
          <p:nvSpPr>
            <p:cNvPr id="58375" name="Oval 7">
              <a:extLst>
                <a:ext uri="{FF2B5EF4-FFF2-40B4-BE49-F238E27FC236}">
                  <a16:creationId xmlns:a16="http://schemas.microsoft.com/office/drawing/2014/main" id="{86AB5B38-52EE-4BF9-8389-037A748C09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0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78" name="Oval 10">
              <a:extLst>
                <a:ext uri="{FF2B5EF4-FFF2-40B4-BE49-F238E27FC236}">
                  <a16:creationId xmlns:a16="http://schemas.microsoft.com/office/drawing/2014/main" id="{4B27345B-8490-4322-87FC-38FE14DA67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3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81" name="Oval 13">
              <a:extLst>
                <a:ext uri="{FF2B5EF4-FFF2-40B4-BE49-F238E27FC236}">
                  <a16:creationId xmlns:a16="http://schemas.microsoft.com/office/drawing/2014/main" id="{F4ECB75A-9C8B-4263-9F2B-5B97737E3F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6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84" name="Oval 16">
              <a:extLst>
                <a:ext uri="{FF2B5EF4-FFF2-40B4-BE49-F238E27FC236}">
                  <a16:creationId xmlns:a16="http://schemas.microsoft.com/office/drawing/2014/main" id="{D69DA3F0-99A5-4FB7-B3AE-F055389CC6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9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87" name="Oval 19">
              <a:extLst>
                <a:ext uri="{FF2B5EF4-FFF2-40B4-BE49-F238E27FC236}">
                  <a16:creationId xmlns:a16="http://schemas.microsoft.com/office/drawing/2014/main" id="{2981E75B-21B8-474A-B37C-2AE9FECDF7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2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90" name="Oval 22">
              <a:extLst>
                <a:ext uri="{FF2B5EF4-FFF2-40B4-BE49-F238E27FC236}">
                  <a16:creationId xmlns:a16="http://schemas.microsoft.com/office/drawing/2014/main" id="{7E3CF827-778E-49FE-B620-77466CCAFC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93" name="Oval 25">
              <a:extLst>
                <a:ext uri="{FF2B5EF4-FFF2-40B4-BE49-F238E27FC236}">
                  <a16:creationId xmlns:a16="http://schemas.microsoft.com/office/drawing/2014/main" id="{2229AEE6-5730-47BF-8D95-F6963E3F8D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8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96" name="Oval 28">
              <a:extLst>
                <a:ext uri="{FF2B5EF4-FFF2-40B4-BE49-F238E27FC236}">
                  <a16:creationId xmlns:a16="http://schemas.microsoft.com/office/drawing/2014/main" id="{EF2AE750-CBF0-45DC-BE5E-FA3ADEE249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1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399" name="Oval 31">
              <a:extLst>
                <a:ext uri="{FF2B5EF4-FFF2-40B4-BE49-F238E27FC236}">
                  <a16:creationId xmlns:a16="http://schemas.microsoft.com/office/drawing/2014/main" id="{77A4CBA6-18AE-47F4-BD4A-CEFFC35653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4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02" name="Oval 34">
              <a:extLst>
                <a:ext uri="{FF2B5EF4-FFF2-40B4-BE49-F238E27FC236}">
                  <a16:creationId xmlns:a16="http://schemas.microsoft.com/office/drawing/2014/main" id="{09F5A998-049E-4EB0-8B5D-0933F14BFE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37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05" name="Oval 37">
              <a:extLst>
                <a:ext uri="{FF2B5EF4-FFF2-40B4-BE49-F238E27FC236}">
                  <a16:creationId xmlns:a16="http://schemas.microsoft.com/office/drawing/2014/main" id="{FF3900C5-38A8-416A-B3CC-ED94455AAD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60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08" name="Oval 40">
              <a:extLst>
                <a:ext uri="{FF2B5EF4-FFF2-40B4-BE49-F238E27FC236}">
                  <a16:creationId xmlns:a16="http://schemas.microsoft.com/office/drawing/2014/main" id="{D517CD77-7E81-4327-B0C9-E54D7069BE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3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11" name="Oval 43">
              <a:extLst>
                <a:ext uri="{FF2B5EF4-FFF2-40B4-BE49-F238E27FC236}">
                  <a16:creationId xmlns:a16="http://schemas.microsoft.com/office/drawing/2014/main" id="{E4CF735D-BBE9-4D48-8A7B-E5C0A03994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6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14" name="Oval 46">
              <a:extLst>
                <a:ext uri="{FF2B5EF4-FFF2-40B4-BE49-F238E27FC236}">
                  <a16:creationId xmlns:a16="http://schemas.microsoft.com/office/drawing/2014/main" id="{A027746D-A6A5-4E4E-8174-8C8135D6E9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9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17" name="Oval 49">
              <a:extLst>
                <a:ext uri="{FF2B5EF4-FFF2-40B4-BE49-F238E27FC236}">
                  <a16:creationId xmlns:a16="http://schemas.microsoft.com/office/drawing/2014/main" id="{9A54236B-8CE0-4D73-9A92-49C8C21836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2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20" name="Oval 52">
              <a:extLst>
                <a:ext uri="{FF2B5EF4-FFF2-40B4-BE49-F238E27FC236}">
                  <a16:creationId xmlns:a16="http://schemas.microsoft.com/office/drawing/2014/main" id="{10E50D62-A33B-4A4E-A584-CA904298BE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5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23" name="Oval 55">
              <a:extLst>
                <a:ext uri="{FF2B5EF4-FFF2-40B4-BE49-F238E27FC236}">
                  <a16:creationId xmlns:a16="http://schemas.microsoft.com/office/drawing/2014/main" id="{F6F6CE0B-31F9-4393-A93F-F1A727FC3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8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26" name="Oval 58">
              <a:extLst>
                <a:ext uri="{FF2B5EF4-FFF2-40B4-BE49-F238E27FC236}">
                  <a16:creationId xmlns:a16="http://schemas.microsoft.com/office/drawing/2014/main" id="{2BCC6468-3C15-40D6-A1BD-63F44EAF68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1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29" name="Oval 61">
              <a:extLst>
                <a:ext uri="{FF2B5EF4-FFF2-40B4-BE49-F238E27FC236}">
                  <a16:creationId xmlns:a16="http://schemas.microsoft.com/office/drawing/2014/main" id="{3320F88C-46A6-4A9C-AE55-4D2F2DE34A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44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32" name="Oval 64">
              <a:extLst>
                <a:ext uri="{FF2B5EF4-FFF2-40B4-BE49-F238E27FC236}">
                  <a16:creationId xmlns:a16="http://schemas.microsoft.com/office/drawing/2014/main" id="{168A4A3D-E988-4638-865E-4819B4B24C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7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35" name="Oval 67">
              <a:extLst>
                <a:ext uri="{FF2B5EF4-FFF2-40B4-BE49-F238E27FC236}">
                  <a16:creationId xmlns:a16="http://schemas.microsoft.com/office/drawing/2014/main" id="{70250675-8439-444B-9311-5319AB16A6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90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38" name="Oval 70">
              <a:extLst>
                <a:ext uri="{FF2B5EF4-FFF2-40B4-BE49-F238E27FC236}">
                  <a16:creationId xmlns:a16="http://schemas.microsoft.com/office/drawing/2014/main" id="{643C4D39-9B3A-4E5D-BC6E-EDB8522790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3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41" name="Oval 73">
              <a:extLst>
                <a:ext uri="{FF2B5EF4-FFF2-40B4-BE49-F238E27FC236}">
                  <a16:creationId xmlns:a16="http://schemas.microsoft.com/office/drawing/2014/main" id="{E7F0CE11-A1FD-4B8E-A263-1C7C7DD695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6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44" name="Oval 76">
              <a:extLst>
                <a:ext uri="{FF2B5EF4-FFF2-40B4-BE49-F238E27FC236}">
                  <a16:creationId xmlns:a16="http://schemas.microsoft.com/office/drawing/2014/main" id="{769A5F9F-27DE-4294-BB9D-70882C363E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9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447" name="Oval 79">
              <a:extLst>
                <a:ext uri="{FF2B5EF4-FFF2-40B4-BE49-F238E27FC236}">
                  <a16:creationId xmlns:a16="http://schemas.microsoft.com/office/drawing/2014/main" id="{C74CF58C-7E5B-4990-B075-3655D5F11C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82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28" name="Oval 160">
              <a:extLst>
                <a:ext uri="{FF2B5EF4-FFF2-40B4-BE49-F238E27FC236}">
                  <a16:creationId xmlns:a16="http://schemas.microsoft.com/office/drawing/2014/main" id="{64F599D8-349A-4144-9052-5045376EA0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96" y="1455"/>
              <a:ext cx="45" cy="45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2" name="Oval 164">
              <a:extLst>
                <a:ext uri="{FF2B5EF4-FFF2-40B4-BE49-F238E27FC236}">
                  <a16:creationId xmlns:a16="http://schemas.microsoft.com/office/drawing/2014/main" id="{1E310743-16EF-42BC-872A-FE13E1C97D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8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3" name="Oval 165">
              <a:extLst>
                <a:ext uri="{FF2B5EF4-FFF2-40B4-BE49-F238E27FC236}">
                  <a16:creationId xmlns:a16="http://schemas.microsoft.com/office/drawing/2014/main" id="{2C4360CC-1B1C-4D50-BE67-E535C4E1F2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4" name="Oval 166">
              <a:extLst>
                <a:ext uri="{FF2B5EF4-FFF2-40B4-BE49-F238E27FC236}">
                  <a16:creationId xmlns:a16="http://schemas.microsoft.com/office/drawing/2014/main" id="{676048C2-AF9E-4C31-B719-8D74D10931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4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5" name="Oval 167">
              <a:extLst>
                <a:ext uri="{FF2B5EF4-FFF2-40B4-BE49-F238E27FC236}">
                  <a16:creationId xmlns:a16="http://schemas.microsoft.com/office/drawing/2014/main" id="{69CB3E06-9C74-48E4-B522-81F195C94D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7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6" name="Oval 168">
              <a:extLst>
                <a:ext uri="{FF2B5EF4-FFF2-40B4-BE49-F238E27FC236}">
                  <a16:creationId xmlns:a16="http://schemas.microsoft.com/office/drawing/2014/main" id="{0FF6D0A3-44C7-4EAB-B335-15FDFA1075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0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7" name="Oval 169">
              <a:extLst>
                <a:ext uri="{FF2B5EF4-FFF2-40B4-BE49-F238E27FC236}">
                  <a16:creationId xmlns:a16="http://schemas.microsoft.com/office/drawing/2014/main" id="{C997F1DA-5F50-40C6-91AD-8AD325F1F9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3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8" name="Oval 170">
              <a:extLst>
                <a:ext uri="{FF2B5EF4-FFF2-40B4-BE49-F238E27FC236}">
                  <a16:creationId xmlns:a16="http://schemas.microsoft.com/office/drawing/2014/main" id="{FC9AF2F1-9E1A-4CB0-A3A6-DF869C0234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6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39" name="Oval 171">
              <a:extLst>
                <a:ext uri="{FF2B5EF4-FFF2-40B4-BE49-F238E27FC236}">
                  <a16:creationId xmlns:a16="http://schemas.microsoft.com/office/drawing/2014/main" id="{68249095-C008-4C2B-853B-54E0802703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9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0" name="Oval 172">
              <a:extLst>
                <a:ext uri="{FF2B5EF4-FFF2-40B4-BE49-F238E27FC236}">
                  <a16:creationId xmlns:a16="http://schemas.microsoft.com/office/drawing/2014/main" id="{F4F6CB90-8D91-40D6-B465-47CE10D7F4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2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1" name="Oval 173">
              <a:extLst>
                <a:ext uri="{FF2B5EF4-FFF2-40B4-BE49-F238E27FC236}">
                  <a16:creationId xmlns:a16="http://schemas.microsoft.com/office/drawing/2014/main" id="{38C27C49-E76D-41A6-AE59-FD023E140C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35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2" name="Oval 174">
              <a:extLst>
                <a:ext uri="{FF2B5EF4-FFF2-40B4-BE49-F238E27FC236}">
                  <a16:creationId xmlns:a16="http://schemas.microsoft.com/office/drawing/2014/main" id="{56DEA242-CC3E-4403-A41E-2ABE74A9BC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58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3" name="Oval 175">
              <a:extLst>
                <a:ext uri="{FF2B5EF4-FFF2-40B4-BE49-F238E27FC236}">
                  <a16:creationId xmlns:a16="http://schemas.microsoft.com/office/drawing/2014/main" id="{CB2B520E-3524-4A52-B426-95EBAC5E9F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1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4" name="Oval 176">
              <a:extLst>
                <a:ext uri="{FF2B5EF4-FFF2-40B4-BE49-F238E27FC236}">
                  <a16:creationId xmlns:a16="http://schemas.microsoft.com/office/drawing/2014/main" id="{6356C2A6-985E-43B9-96EC-F1431A88B8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4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5" name="Oval 177">
              <a:extLst>
                <a:ext uri="{FF2B5EF4-FFF2-40B4-BE49-F238E27FC236}">
                  <a16:creationId xmlns:a16="http://schemas.microsoft.com/office/drawing/2014/main" id="{50FE0AC5-7EF7-4D96-84D3-A444E33573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7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6" name="Oval 178">
              <a:extLst>
                <a:ext uri="{FF2B5EF4-FFF2-40B4-BE49-F238E27FC236}">
                  <a16:creationId xmlns:a16="http://schemas.microsoft.com/office/drawing/2014/main" id="{6FB811F0-C30D-4756-9AD7-B09AFBF7E9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0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7" name="Oval 179">
              <a:extLst>
                <a:ext uri="{FF2B5EF4-FFF2-40B4-BE49-F238E27FC236}">
                  <a16:creationId xmlns:a16="http://schemas.microsoft.com/office/drawing/2014/main" id="{B6772B12-EA15-4923-8CC0-FACFFF396C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3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8" name="Oval 180">
              <a:extLst>
                <a:ext uri="{FF2B5EF4-FFF2-40B4-BE49-F238E27FC236}">
                  <a16:creationId xmlns:a16="http://schemas.microsoft.com/office/drawing/2014/main" id="{CA6D8476-517F-43EF-B608-B5E3CAD560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6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49" name="Oval 181">
              <a:extLst>
                <a:ext uri="{FF2B5EF4-FFF2-40B4-BE49-F238E27FC236}">
                  <a16:creationId xmlns:a16="http://schemas.microsoft.com/office/drawing/2014/main" id="{72534A49-DF2B-47AF-9F3F-11D45F7965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9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0" name="Oval 182">
              <a:extLst>
                <a:ext uri="{FF2B5EF4-FFF2-40B4-BE49-F238E27FC236}">
                  <a16:creationId xmlns:a16="http://schemas.microsoft.com/office/drawing/2014/main" id="{C5272C72-E925-4390-BB8B-D4A516D5A9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42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1" name="Oval 183">
              <a:extLst>
                <a:ext uri="{FF2B5EF4-FFF2-40B4-BE49-F238E27FC236}">
                  <a16:creationId xmlns:a16="http://schemas.microsoft.com/office/drawing/2014/main" id="{06732EFA-B781-4E8D-8618-7E0171F8C7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5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2" name="Oval 184">
              <a:extLst>
                <a:ext uri="{FF2B5EF4-FFF2-40B4-BE49-F238E27FC236}">
                  <a16:creationId xmlns:a16="http://schemas.microsoft.com/office/drawing/2014/main" id="{B11BD0FA-886A-43AF-B826-8B01417082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8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3" name="Oval 185">
              <a:extLst>
                <a:ext uri="{FF2B5EF4-FFF2-40B4-BE49-F238E27FC236}">
                  <a16:creationId xmlns:a16="http://schemas.microsoft.com/office/drawing/2014/main" id="{8A6F1534-B42B-4BB4-9694-750F46B5F3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4" name="Oval 186">
              <a:extLst>
                <a:ext uri="{FF2B5EF4-FFF2-40B4-BE49-F238E27FC236}">
                  <a16:creationId xmlns:a16="http://schemas.microsoft.com/office/drawing/2014/main" id="{2145F209-9B37-454A-B49D-9A86AE3487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4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5" name="Oval 187">
              <a:extLst>
                <a:ext uri="{FF2B5EF4-FFF2-40B4-BE49-F238E27FC236}">
                  <a16:creationId xmlns:a16="http://schemas.microsoft.com/office/drawing/2014/main" id="{DA0267CE-4777-4930-9DBE-F2B9C649B6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7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6" name="Oval 188">
              <a:extLst>
                <a:ext uri="{FF2B5EF4-FFF2-40B4-BE49-F238E27FC236}">
                  <a16:creationId xmlns:a16="http://schemas.microsoft.com/office/drawing/2014/main" id="{E93DA2B0-F7B9-42DA-868B-98C816481D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80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7" name="Oval 189">
              <a:extLst>
                <a:ext uri="{FF2B5EF4-FFF2-40B4-BE49-F238E27FC236}">
                  <a16:creationId xmlns:a16="http://schemas.microsoft.com/office/drawing/2014/main" id="{82588630-B674-4525-82E4-FB0E99B0F3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94" y="1343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8" name="Oval 190">
              <a:extLst>
                <a:ext uri="{FF2B5EF4-FFF2-40B4-BE49-F238E27FC236}">
                  <a16:creationId xmlns:a16="http://schemas.microsoft.com/office/drawing/2014/main" id="{79CFB58C-06A9-44D5-A9ED-1F4C0F0429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7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59" name="Oval 191">
              <a:extLst>
                <a:ext uri="{FF2B5EF4-FFF2-40B4-BE49-F238E27FC236}">
                  <a16:creationId xmlns:a16="http://schemas.microsoft.com/office/drawing/2014/main" id="{5FAE95D5-BB31-4283-863A-7EDBCAF25F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0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0" name="Oval 192">
              <a:extLst>
                <a:ext uri="{FF2B5EF4-FFF2-40B4-BE49-F238E27FC236}">
                  <a16:creationId xmlns:a16="http://schemas.microsoft.com/office/drawing/2014/main" id="{F8EA3C2E-4E33-4533-822D-21CDCFBD6D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3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1" name="Oval 193">
              <a:extLst>
                <a:ext uri="{FF2B5EF4-FFF2-40B4-BE49-F238E27FC236}">
                  <a16:creationId xmlns:a16="http://schemas.microsoft.com/office/drawing/2014/main" id="{6915EF1F-E889-4874-A7E2-34BABA20C3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6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2" name="Oval 194">
              <a:extLst>
                <a:ext uri="{FF2B5EF4-FFF2-40B4-BE49-F238E27FC236}">
                  <a16:creationId xmlns:a16="http://schemas.microsoft.com/office/drawing/2014/main" id="{5BEAE1CF-B7DF-49A5-BCF5-C73622384B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19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3" name="Oval 195">
              <a:extLst>
                <a:ext uri="{FF2B5EF4-FFF2-40B4-BE49-F238E27FC236}">
                  <a16:creationId xmlns:a16="http://schemas.microsoft.com/office/drawing/2014/main" id="{D16A3E8D-072A-4768-8768-5EA037EE20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2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4" name="Oval 196">
              <a:extLst>
                <a:ext uri="{FF2B5EF4-FFF2-40B4-BE49-F238E27FC236}">
                  <a16:creationId xmlns:a16="http://schemas.microsoft.com/office/drawing/2014/main" id="{45F75E1D-7B96-426F-9F5A-CC5CF6D6B3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5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5" name="Oval 197">
              <a:extLst>
                <a:ext uri="{FF2B5EF4-FFF2-40B4-BE49-F238E27FC236}">
                  <a16:creationId xmlns:a16="http://schemas.microsoft.com/office/drawing/2014/main" id="{F1BF55BE-881E-4E91-BC4A-32C60AF7C6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8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6" name="Oval 198">
              <a:extLst>
                <a:ext uri="{FF2B5EF4-FFF2-40B4-BE49-F238E27FC236}">
                  <a16:creationId xmlns:a16="http://schemas.microsoft.com/office/drawing/2014/main" id="{1C399368-D936-42F1-A4DE-A8D65E01C4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1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7" name="Oval 199">
              <a:extLst>
                <a:ext uri="{FF2B5EF4-FFF2-40B4-BE49-F238E27FC236}">
                  <a16:creationId xmlns:a16="http://schemas.microsoft.com/office/drawing/2014/main" id="{6E019970-C3B2-44A7-9AB9-8190B073A7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34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8" name="Oval 200">
              <a:extLst>
                <a:ext uri="{FF2B5EF4-FFF2-40B4-BE49-F238E27FC236}">
                  <a16:creationId xmlns:a16="http://schemas.microsoft.com/office/drawing/2014/main" id="{E1B72277-81B9-4BE6-8EF7-E43B0C8F97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57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69" name="Oval 201">
              <a:extLst>
                <a:ext uri="{FF2B5EF4-FFF2-40B4-BE49-F238E27FC236}">
                  <a16:creationId xmlns:a16="http://schemas.microsoft.com/office/drawing/2014/main" id="{95F2047E-5C77-4296-B6AC-81346816B7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0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0" name="Oval 202">
              <a:extLst>
                <a:ext uri="{FF2B5EF4-FFF2-40B4-BE49-F238E27FC236}">
                  <a16:creationId xmlns:a16="http://schemas.microsoft.com/office/drawing/2014/main" id="{0926967B-523A-40EB-AC4D-9B1F02EBF5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3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1" name="Oval 203">
              <a:extLst>
                <a:ext uri="{FF2B5EF4-FFF2-40B4-BE49-F238E27FC236}">
                  <a16:creationId xmlns:a16="http://schemas.microsoft.com/office/drawing/2014/main" id="{BE6D74C4-784E-4A74-94C5-2591626485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6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2" name="Oval 204">
              <a:extLst>
                <a:ext uri="{FF2B5EF4-FFF2-40B4-BE49-F238E27FC236}">
                  <a16:creationId xmlns:a16="http://schemas.microsoft.com/office/drawing/2014/main" id="{56A485D0-9C5B-4014-A53B-3F92F3BB21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9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3" name="Oval 205">
              <a:extLst>
                <a:ext uri="{FF2B5EF4-FFF2-40B4-BE49-F238E27FC236}">
                  <a16:creationId xmlns:a16="http://schemas.microsoft.com/office/drawing/2014/main" id="{64860CE4-EB71-47E7-9A87-A6AD366B9C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2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4" name="Oval 206">
              <a:extLst>
                <a:ext uri="{FF2B5EF4-FFF2-40B4-BE49-F238E27FC236}">
                  <a16:creationId xmlns:a16="http://schemas.microsoft.com/office/drawing/2014/main" id="{3974F8C3-4859-4C95-AB2D-E8A1BC5025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5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5" name="Oval 207">
              <a:extLst>
                <a:ext uri="{FF2B5EF4-FFF2-40B4-BE49-F238E27FC236}">
                  <a16:creationId xmlns:a16="http://schemas.microsoft.com/office/drawing/2014/main" id="{D9C16444-92BA-485C-A368-3BA28565E0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8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6" name="Oval 208">
              <a:extLst>
                <a:ext uri="{FF2B5EF4-FFF2-40B4-BE49-F238E27FC236}">
                  <a16:creationId xmlns:a16="http://schemas.microsoft.com/office/drawing/2014/main" id="{2142D343-5509-4620-B5D7-77AC1C646D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41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7" name="Oval 209">
              <a:extLst>
                <a:ext uri="{FF2B5EF4-FFF2-40B4-BE49-F238E27FC236}">
                  <a16:creationId xmlns:a16="http://schemas.microsoft.com/office/drawing/2014/main" id="{3AC1E57A-4BDE-47BA-B8DC-194F19B351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4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8" name="Oval 210">
              <a:extLst>
                <a:ext uri="{FF2B5EF4-FFF2-40B4-BE49-F238E27FC236}">
                  <a16:creationId xmlns:a16="http://schemas.microsoft.com/office/drawing/2014/main" id="{1621C3FA-3C53-4F1E-BEC4-7664452FCE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7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79" name="Oval 211">
              <a:extLst>
                <a:ext uri="{FF2B5EF4-FFF2-40B4-BE49-F238E27FC236}">
                  <a16:creationId xmlns:a16="http://schemas.microsoft.com/office/drawing/2014/main" id="{EAADFAB2-815C-4C3D-BB32-C27FFE02DA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0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80" name="Oval 212">
              <a:extLst>
                <a:ext uri="{FF2B5EF4-FFF2-40B4-BE49-F238E27FC236}">
                  <a16:creationId xmlns:a16="http://schemas.microsoft.com/office/drawing/2014/main" id="{1DEB963C-51A3-4F90-9AED-E58FB8AE00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3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81" name="Oval 213">
              <a:extLst>
                <a:ext uri="{FF2B5EF4-FFF2-40B4-BE49-F238E27FC236}">
                  <a16:creationId xmlns:a16="http://schemas.microsoft.com/office/drawing/2014/main" id="{08999E60-B1EF-4D96-961B-76F0A66240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6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82" name="Oval 214">
              <a:extLst>
                <a:ext uri="{FF2B5EF4-FFF2-40B4-BE49-F238E27FC236}">
                  <a16:creationId xmlns:a16="http://schemas.microsoft.com/office/drawing/2014/main" id="{2D83A9CC-0CF8-4DF8-B68C-08C41004DE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79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583" name="Oval 215">
              <a:extLst>
                <a:ext uri="{FF2B5EF4-FFF2-40B4-BE49-F238E27FC236}">
                  <a16:creationId xmlns:a16="http://schemas.microsoft.com/office/drawing/2014/main" id="{4468ECD4-F622-49E7-94E6-5F559B47EE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93" y="1550"/>
              <a:ext cx="57" cy="57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80">
                    <a:gamma/>
                    <a:tint val="3019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58585" name="Text Box 217">
            <a:extLst>
              <a:ext uri="{FF2B5EF4-FFF2-40B4-BE49-F238E27FC236}">
                <a16:creationId xmlns:a16="http://schemas.microsoft.com/office/drawing/2014/main" id="{28018799-30FE-4FD9-B3DC-DDC4DFDB3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095376"/>
            <a:ext cx="80987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/>
          <a:p>
            <a:r>
              <a:rPr lang="sk-SK" altLang="sk-SK" sz="3200"/>
              <a:t>Kmitanie atómov v mriežke pri nižšej teplote...</a:t>
            </a:r>
            <a:endParaRPr lang="en-US" altLang="sk-SK" sz="3200"/>
          </a:p>
        </p:txBody>
      </p:sp>
      <p:sp>
        <p:nvSpPr>
          <p:cNvPr id="58586" name="Text Box 218">
            <a:extLst>
              <a:ext uri="{FF2B5EF4-FFF2-40B4-BE49-F238E27FC236}">
                <a16:creationId xmlns:a16="http://schemas.microsoft.com/office/drawing/2014/main" id="{98B4FCAE-9AF0-444B-A664-C9E93D209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417888"/>
            <a:ext cx="840376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/>
          <a:p>
            <a:r>
              <a:rPr lang="sk-SK" altLang="sk-SK" sz="3300"/>
              <a:t>Kmitanie atómov v mriežke pri vyššej teplote...</a:t>
            </a:r>
            <a:endParaRPr lang="en-US" altLang="sk-SK" sz="3300"/>
          </a:p>
        </p:txBody>
      </p:sp>
      <p:sp>
        <p:nvSpPr>
          <p:cNvPr id="58588" name="Text Box 220">
            <a:extLst>
              <a:ext uri="{FF2B5EF4-FFF2-40B4-BE49-F238E27FC236}">
                <a16:creationId xmlns:a16="http://schemas.microsoft.com/office/drawing/2014/main" id="{562F4206-528C-48EF-9CF2-F98CA0FE8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79388"/>
            <a:ext cx="5313362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/>
          <a:p>
            <a:r>
              <a:rPr lang="sk-SK" altLang="sk-SK" sz="3300"/>
              <a:t>Teplotná rozťažnosť (dĺžková)</a:t>
            </a:r>
            <a:endParaRPr lang="en-US" altLang="sk-SK" sz="3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uiExpand="1" build="p" autoUpdateAnimBg="0"/>
      <p:bldP spid="58585" grpId="0" autoUpdateAnimBg="0"/>
      <p:bldP spid="5858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3" name="Rectangle 1157">
            <a:extLst>
              <a:ext uri="{FF2B5EF4-FFF2-40B4-BE49-F238E27FC236}">
                <a16:creationId xmlns:a16="http://schemas.microsoft.com/office/drawing/2014/main" id="{05158685-EA72-4F39-A612-5D60F883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6" y="4794250"/>
            <a:ext cx="2320925" cy="738188"/>
          </a:xfrm>
          <a:prstGeom prst="rect">
            <a:avLst/>
          </a:prstGeom>
          <a:solidFill>
            <a:srgbClr val="EAEAEA"/>
          </a:solidFill>
          <a:ln w="1587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pSp>
        <p:nvGrpSpPr>
          <p:cNvPr id="41013" name="Group 1077">
            <a:extLst>
              <a:ext uri="{FF2B5EF4-FFF2-40B4-BE49-F238E27FC236}">
                <a16:creationId xmlns:a16="http://schemas.microsoft.com/office/drawing/2014/main" id="{79270857-6836-456A-8412-38D94EAF47ED}"/>
              </a:ext>
            </a:extLst>
          </p:cNvPr>
          <p:cNvGrpSpPr>
            <a:grpSpLocks/>
          </p:cNvGrpSpPr>
          <p:nvPr/>
        </p:nvGrpSpPr>
        <p:grpSpPr bwMode="auto">
          <a:xfrm>
            <a:off x="8747126" y="3319464"/>
            <a:ext cx="873125" cy="325437"/>
            <a:chOff x="4415" y="2077"/>
            <a:chExt cx="559" cy="205"/>
          </a:xfrm>
        </p:grpSpPr>
        <p:grpSp>
          <p:nvGrpSpPr>
            <p:cNvPr id="41009" name="Group 1073">
              <a:extLst>
                <a:ext uri="{FF2B5EF4-FFF2-40B4-BE49-F238E27FC236}">
                  <a16:creationId xmlns:a16="http://schemas.microsoft.com/office/drawing/2014/main" id="{3411CA8D-1E8F-4AD8-B5C7-65E253C7B38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416" y="2077"/>
              <a:ext cx="558" cy="205"/>
              <a:chOff x="1389" y="1567"/>
              <a:chExt cx="3024" cy="287"/>
            </a:xfrm>
          </p:grpSpPr>
          <p:sp>
            <p:nvSpPr>
              <p:cNvPr id="41010" name="Line 1074">
                <a:extLst>
                  <a:ext uri="{FF2B5EF4-FFF2-40B4-BE49-F238E27FC236}">
                    <a16:creationId xmlns:a16="http://schemas.microsoft.com/office/drawing/2014/main" id="{FD6407A8-71F9-48E2-B332-87789040B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9" y="1571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11" name="Line 1075">
                <a:extLst>
                  <a:ext uri="{FF2B5EF4-FFF2-40B4-BE49-F238E27FC236}">
                    <a16:creationId xmlns:a16="http://schemas.microsoft.com/office/drawing/2014/main" id="{90309156-92FA-4817-AE39-4D92692B8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3" y="1567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41012" name="Line 1076">
              <a:extLst>
                <a:ext uri="{FF2B5EF4-FFF2-40B4-BE49-F238E27FC236}">
                  <a16:creationId xmlns:a16="http://schemas.microsoft.com/office/drawing/2014/main" id="{62FBD337-2C0D-4B6D-B161-C013279A8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5" y="2122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0966" name="Text Box 1030">
            <a:extLst>
              <a:ext uri="{FF2B5EF4-FFF2-40B4-BE49-F238E27FC236}">
                <a16:creationId xmlns:a16="http://schemas.microsoft.com/office/drawing/2014/main" id="{23E07870-1EE2-4399-A1C8-7261CBFD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1" y="5680075"/>
            <a:ext cx="90805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sk-SK" altLang="sk-SK" sz="3200"/>
              <a:t>Predĺženie tyče  </a:t>
            </a:r>
            <a:r>
              <a:rPr lang="sk-SK" altLang="sk-SK" sz="3200">
                <a:latin typeface="Symbol" panose="05050102010706020507" pitchFamily="18" charset="2"/>
              </a:rPr>
              <a:t>D</a:t>
            </a:r>
            <a:r>
              <a:rPr lang="sk-SK" altLang="sk-SK" sz="3200" i="1">
                <a:cs typeface="Times New Roman" panose="02020603050405020304" pitchFamily="18" charset="0"/>
              </a:rPr>
              <a:t>l</a:t>
            </a:r>
            <a:r>
              <a:rPr lang="sk-SK" altLang="sk-SK" sz="3200"/>
              <a:t>  je priamo úmerné jej začiatočnej</a:t>
            </a:r>
          </a:p>
          <a:p>
            <a:r>
              <a:rPr lang="sk-SK" altLang="sk-SK" sz="3200"/>
              <a:t>dĺžke </a:t>
            </a:r>
            <a:r>
              <a:rPr lang="sk-SK" altLang="sk-SK" sz="3200" i="1"/>
              <a:t>l</a:t>
            </a:r>
            <a:r>
              <a:rPr lang="sk-SK" altLang="sk-SK" sz="3200"/>
              <a:t>  a prírastku jej teploty </a:t>
            </a:r>
            <a:r>
              <a:rPr lang="sk-SK" altLang="sk-SK" sz="3200">
                <a:latin typeface="Symbol" panose="05050102010706020507" pitchFamily="18" charset="2"/>
              </a:rPr>
              <a:t>D</a:t>
            </a:r>
            <a:r>
              <a:rPr lang="sk-SK" altLang="sk-SK" sz="3200" i="1">
                <a:cs typeface="Times New Roman" panose="02020603050405020304" pitchFamily="18" charset="0"/>
              </a:rPr>
              <a:t>t</a:t>
            </a:r>
            <a:r>
              <a:rPr lang="sk-SK" altLang="sk-SK" sz="3200"/>
              <a:t>.</a:t>
            </a:r>
            <a:endParaRPr lang="en-US" altLang="sk-SK" sz="3200"/>
          </a:p>
        </p:txBody>
      </p:sp>
      <p:sp>
        <p:nvSpPr>
          <p:cNvPr id="40993" name="Text Box 1057">
            <a:extLst>
              <a:ext uri="{FF2B5EF4-FFF2-40B4-BE49-F238E27FC236}">
                <a16:creationId xmlns:a16="http://schemas.microsoft.com/office/drawing/2014/main" id="{2B8B27B6-0EA1-4012-91CB-58F0DDDCF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79388"/>
            <a:ext cx="5313362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/>
          <a:p>
            <a:r>
              <a:rPr lang="sk-SK" altLang="sk-SK" sz="3300"/>
              <a:t>Teplotná rozťažnosť (dĺžková)</a:t>
            </a:r>
            <a:endParaRPr lang="en-US" altLang="sk-SK" sz="3300"/>
          </a:p>
        </p:txBody>
      </p:sp>
      <p:grpSp>
        <p:nvGrpSpPr>
          <p:cNvPr id="40995" name="Group 1059">
            <a:extLst>
              <a:ext uri="{FF2B5EF4-FFF2-40B4-BE49-F238E27FC236}">
                <a16:creationId xmlns:a16="http://schemas.microsoft.com/office/drawing/2014/main" id="{D89B3F50-1101-4BA1-8B0A-585E0574B11D}"/>
              </a:ext>
            </a:extLst>
          </p:cNvPr>
          <p:cNvGrpSpPr>
            <a:grpSpLocks/>
          </p:cNvGrpSpPr>
          <p:nvPr/>
        </p:nvGrpSpPr>
        <p:grpSpPr bwMode="auto">
          <a:xfrm>
            <a:off x="3829051" y="2087563"/>
            <a:ext cx="4900613" cy="341312"/>
            <a:chOff x="1386" y="1567"/>
            <a:chExt cx="3027" cy="407"/>
          </a:xfrm>
        </p:grpSpPr>
        <p:grpSp>
          <p:nvGrpSpPr>
            <p:cNvPr id="40996" name="Group 1060">
              <a:extLst>
                <a:ext uri="{FF2B5EF4-FFF2-40B4-BE49-F238E27FC236}">
                  <a16:creationId xmlns:a16="http://schemas.microsoft.com/office/drawing/2014/main" id="{F70DFE88-F11B-4986-91E8-E3F4F246D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9" y="1567"/>
              <a:ext cx="3024" cy="407"/>
              <a:chOff x="1389" y="1567"/>
              <a:chExt cx="3024" cy="287"/>
            </a:xfrm>
          </p:grpSpPr>
          <p:sp>
            <p:nvSpPr>
              <p:cNvPr id="40997" name="Line 1061">
                <a:extLst>
                  <a:ext uri="{FF2B5EF4-FFF2-40B4-BE49-F238E27FC236}">
                    <a16:creationId xmlns:a16="http://schemas.microsoft.com/office/drawing/2014/main" id="{CB778109-6553-41C7-AB3D-A9F177945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9" y="1571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98" name="Line 1062">
                <a:extLst>
                  <a:ext uri="{FF2B5EF4-FFF2-40B4-BE49-F238E27FC236}">
                    <a16:creationId xmlns:a16="http://schemas.microsoft.com/office/drawing/2014/main" id="{FF240A00-E21F-4AA6-A059-29695C207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3" y="1567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40999" name="Line 1063">
              <a:extLst>
                <a:ext uri="{FF2B5EF4-FFF2-40B4-BE49-F238E27FC236}">
                  <a16:creationId xmlns:a16="http://schemas.microsoft.com/office/drawing/2014/main" id="{098E5AE1-F3F0-4A44-BDB0-321C5D4AE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926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0994" name="AutoShape 1058">
            <a:extLst>
              <a:ext uri="{FF2B5EF4-FFF2-40B4-BE49-F238E27FC236}">
                <a16:creationId xmlns:a16="http://schemas.microsoft.com/office/drawing/2014/main" id="{72A27636-1987-455A-BA87-24E7E2C749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58706" y="-513556"/>
            <a:ext cx="236538" cy="4997450"/>
          </a:xfrm>
          <a:prstGeom prst="can">
            <a:avLst>
              <a:gd name="adj" fmla="val 46265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pSp>
        <p:nvGrpSpPr>
          <p:cNvPr id="41001" name="Group 1065">
            <a:extLst>
              <a:ext uri="{FF2B5EF4-FFF2-40B4-BE49-F238E27FC236}">
                <a16:creationId xmlns:a16="http://schemas.microsoft.com/office/drawing/2014/main" id="{202CDCF1-2BDD-427D-B999-134E2EB28F6D}"/>
              </a:ext>
            </a:extLst>
          </p:cNvPr>
          <p:cNvGrpSpPr>
            <a:grpSpLocks/>
          </p:cNvGrpSpPr>
          <p:nvPr/>
        </p:nvGrpSpPr>
        <p:grpSpPr bwMode="auto">
          <a:xfrm>
            <a:off x="3848101" y="3844926"/>
            <a:ext cx="5768975" cy="646113"/>
            <a:chOff x="1386" y="1567"/>
            <a:chExt cx="3027" cy="407"/>
          </a:xfrm>
        </p:grpSpPr>
        <p:grpSp>
          <p:nvGrpSpPr>
            <p:cNvPr id="41002" name="Group 1066">
              <a:extLst>
                <a:ext uri="{FF2B5EF4-FFF2-40B4-BE49-F238E27FC236}">
                  <a16:creationId xmlns:a16="http://schemas.microsoft.com/office/drawing/2014/main" id="{B3BE423F-E01B-400F-9AD6-90085B517D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9" y="1567"/>
              <a:ext cx="3024" cy="407"/>
              <a:chOff x="1389" y="1567"/>
              <a:chExt cx="3024" cy="287"/>
            </a:xfrm>
          </p:grpSpPr>
          <p:sp>
            <p:nvSpPr>
              <p:cNvPr id="41003" name="Line 1067">
                <a:extLst>
                  <a:ext uri="{FF2B5EF4-FFF2-40B4-BE49-F238E27FC236}">
                    <a16:creationId xmlns:a16="http://schemas.microsoft.com/office/drawing/2014/main" id="{DC45F590-5F08-48A3-9DE1-B5DC99265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9" y="1571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04" name="Line 1068">
                <a:extLst>
                  <a:ext uri="{FF2B5EF4-FFF2-40B4-BE49-F238E27FC236}">
                    <a16:creationId xmlns:a16="http://schemas.microsoft.com/office/drawing/2014/main" id="{6158F117-21B7-4D54-976A-66071A3DC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3" y="1567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41005" name="Line 1069">
              <a:extLst>
                <a:ext uri="{FF2B5EF4-FFF2-40B4-BE49-F238E27FC236}">
                  <a16:creationId xmlns:a16="http://schemas.microsoft.com/office/drawing/2014/main" id="{89E849EA-0D05-4594-A679-89350ED1E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926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aphicFrame>
        <p:nvGraphicFramePr>
          <p:cNvPr id="41015" name="Object 1079">
            <a:extLst>
              <a:ext uri="{FF2B5EF4-FFF2-40B4-BE49-F238E27FC236}">
                <a16:creationId xmlns:a16="http://schemas.microsoft.com/office/drawing/2014/main" id="{4E762B83-5958-4202-BF62-0506A22D5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4864100"/>
          <a:ext cx="2208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Rovnica" r:id="rId3" imgW="660240" imgH="215640" progId="Equation.3">
                  <p:embed/>
                </p:oleObj>
              </mc:Choice>
              <mc:Fallback>
                <p:oleObj name="Rovnica" r:id="rId3" imgW="660240" imgH="215640" progId="Equation.3">
                  <p:embed/>
                  <p:pic>
                    <p:nvPicPr>
                      <p:cNvPr id="41015" name="Object 1079">
                        <a:extLst>
                          <a:ext uri="{FF2B5EF4-FFF2-40B4-BE49-F238E27FC236}">
                            <a16:creationId xmlns:a16="http://schemas.microsoft.com/office/drawing/2014/main" id="{4E762B83-5958-4202-BF62-0506A22D5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4864100"/>
                        <a:ext cx="22082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020" name="AutoShape 1084">
            <a:extLst>
              <a:ext uri="{FF2B5EF4-FFF2-40B4-BE49-F238E27FC236}">
                <a16:creationId xmlns:a16="http://schemas.microsoft.com/office/drawing/2014/main" id="{C2594A2A-ECF0-4A2F-A614-70815A0FF8C3}"/>
              </a:ext>
            </a:extLst>
          </p:cNvPr>
          <p:cNvCxnSpPr>
            <a:cxnSpLocks noChangeShapeType="1"/>
            <a:stCxn id="41017" idx="4"/>
          </p:cNvCxnSpPr>
          <p:nvPr/>
        </p:nvCxnSpPr>
        <p:spPr bwMode="auto">
          <a:xfrm rot="5400000" flipH="1" flipV="1">
            <a:off x="3209926" y="1641476"/>
            <a:ext cx="249237" cy="938212"/>
          </a:xfrm>
          <a:prstGeom prst="bentConnector4">
            <a:avLst>
              <a:gd name="adj1" fmla="val -87898"/>
              <a:gd name="adj2" fmla="val 5482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92" name="Group 1156">
            <a:extLst>
              <a:ext uri="{FF2B5EF4-FFF2-40B4-BE49-F238E27FC236}">
                <a16:creationId xmlns:a16="http://schemas.microsoft.com/office/drawing/2014/main" id="{64DA3088-2645-4A6E-8A22-AB09DF9F33E1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660651"/>
            <a:ext cx="6891338" cy="1338263"/>
            <a:chOff x="786" y="1718"/>
            <a:chExt cx="4341" cy="843"/>
          </a:xfrm>
        </p:grpSpPr>
        <p:sp>
          <p:nvSpPr>
            <p:cNvPr id="41007" name="AutoShape 1071">
              <a:extLst>
                <a:ext uri="{FF2B5EF4-FFF2-40B4-BE49-F238E27FC236}">
                  <a16:creationId xmlns:a16="http://schemas.microsoft.com/office/drawing/2014/main" id="{AC9214E6-E559-4876-AB08-9D95432D63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09" y="545"/>
              <a:ext cx="134" cy="3702"/>
            </a:xfrm>
            <a:prstGeom prst="can">
              <a:avLst>
                <a:gd name="adj" fmla="val 60498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cxnSp>
          <p:nvCxnSpPr>
            <p:cNvPr id="41022" name="AutoShape 1086">
              <a:extLst>
                <a:ext uri="{FF2B5EF4-FFF2-40B4-BE49-F238E27FC236}">
                  <a16:creationId xmlns:a16="http://schemas.microsoft.com/office/drawing/2014/main" id="{FDA48345-1D05-4ED3-9D52-27C52C26045C}"/>
                </a:ext>
              </a:extLst>
            </p:cNvPr>
            <p:cNvCxnSpPr>
              <a:cxnSpLocks noChangeShapeType="1"/>
              <a:stCxn id="41025" idx="4"/>
            </p:cNvCxnSpPr>
            <p:nvPr/>
          </p:nvCxnSpPr>
          <p:spPr bwMode="auto">
            <a:xfrm rot="5400000" flipH="1" flipV="1">
              <a:off x="1071" y="2170"/>
              <a:ext cx="163" cy="620"/>
            </a:xfrm>
            <a:prstGeom prst="bentConnector4">
              <a:avLst>
                <a:gd name="adj1" fmla="val -84662"/>
                <a:gd name="adj2" fmla="val 5451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1091" name="Group 1155">
              <a:extLst>
                <a:ext uri="{FF2B5EF4-FFF2-40B4-BE49-F238E27FC236}">
                  <a16:creationId xmlns:a16="http://schemas.microsoft.com/office/drawing/2014/main" id="{A82BC35D-A8D0-4D45-BAB1-B3D697B45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" y="1718"/>
              <a:ext cx="113" cy="837"/>
              <a:chOff x="786" y="1718"/>
              <a:chExt cx="113" cy="837"/>
            </a:xfrm>
          </p:grpSpPr>
          <p:sp>
            <p:nvSpPr>
              <p:cNvPr id="41029" name="AutoShape 1093">
                <a:extLst>
                  <a:ext uri="{FF2B5EF4-FFF2-40B4-BE49-F238E27FC236}">
                    <a16:creationId xmlns:a16="http://schemas.microsoft.com/office/drawing/2014/main" id="{BC524E21-E9B9-4C0F-BFFB-2D650BE00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" y="1728"/>
                <a:ext cx="42" cy="50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23" name="AutoShape 1087">
                <a:extLst>
                  <a:ext uri="{FF2B5EF4-FFF2-40B4-BE49-F238E27FC236}">
                    <a16:creationId xmlns:a16="http://schemas.microsoft.com/office/drawing/2014/main" id="{A191A876-F97A-47B3-8371-74371452A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" y="1718"/>
                <a:ext cx="51" cy="78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24" name="Oval 1088">
                <a:extLst>
                  <a:ext uri="{FF2B5EF4-FFF2-40B4-BE49-F238E27FC236}">
                    <a16:creationId xmlns:a16="http://schemas.microsoft.com/office/drawing/2014/main" id="{F7DAB2FD-2AE3-4AA6-BBA4-4CB038606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" y="2448"/>
                <a:ext cx="106" cy="1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25" name="Oval 1089">
                <a:extLst>
                  <a:ext uri="{FF2B5EF4-FFF2-40B4-BE49-F238E27FC236}">
                    <a16:creationId xmlns:a16="http://schemas.microsoft.com/office/drawing/2014/main" id="{F36F023A-1244-42D4-81F2-F2C9F9330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" y="2442"/>
                <a:ext cx="113" cy="11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26" name="AutoShape 1090">
                <a:extLst>
                  <a:ext uri="{FF2B5EF4-FFF2-40B4-BE49-F238E27FC236}">
                    <a16:creationId xmlns:a16="http://schemas.microsoft.com/office/drawing/2014/main" id="{81255CF2-A35C-465A-97D7-E84D3E6A6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1972"/>
                <a:ext cx="39" cy="563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30" name="Line 1094">
                <a:extLst>
                  <a:ext uri="{FF2B5EF4-FFF2-40B4-BE49-F238E27FC236}">
                    <a16:creationId xmlns:a16="http://schemas.microsoft.com/office/drawing/2014/main" id="{C89266CF-88E9-426B-9A19-ADE92ECE5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176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1" name="Line 1095">
                <a:extLst>
                  <a:ext uri="{FF2B5EF4-FFF2-40B4-BE49-F238E27FC236}">
                    <a16:creationId xmlns:a16="http://schemas.microsoft.com/office/drawing/2014/main" id="{90013DF2-6EBE-4309-9E57-A2B1D6C15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179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2" name="Line 1096">
                <a:extLst>
                  <a:ext uri="{FF2B5EF4-FFF2-40B4-BE49-F238E27FC236}">
                    <a16:creationId xmlns:a16="http://schemas.microsoft.com/office/drawing/2014/main" id="{1F19CF72-600B-4D68-A11E-9E3725520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1816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3" name="Line 1097">
                <a:extLst>
                  <a:ext uri="{FF2B5EF4-FFF2-40B4-BE49-F238E27FC236}">
                    <a16:creationId xmlns:a16="http://schemas.microsoft.com/office/drawing/2014/main" id="{A6384FC5-85FC-48AA-BC60-7F4342320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1842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4" name="Line 1098">
                <a:extLst>
                  <a:ext uri="{FF2B5EF4-FFF2-40B4-BE49-F238E27FC236}">
                    <a16:creationId xmlns:a16="http://schemas.microsoft.com/office/drawing/2014/main" id="{868AAFAF-EF51-4515-B79A-1954028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1868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5" name="Line 1099">
                <a:extLst>
                  <a:ext uri="{FF2B5EF4-FFF2-40B4-BE49-F238E27FC236}">
                    <a16:creationId xmlns:a16="http://schemas.microsoft.com/office/drawing/2014/main" id="{22E14A09-667B-49E0-A4BE-A328D41A8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189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6" name="Line 1100">
                <a:extLst>
                  <a:ext uri="{FF2B5EF4-FFF2-40B4-BE49-F238E27FC236}">
                    <a16:creationId xmlns:a16="http://schemas.microsoft.com/office/drawing/2014/main" id="{6C342EF9-F680-4BC6-98BD-C377936FF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192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7" name="Line 1101">
                <a:extLst>
                  <a:ext uri="{FF2B5EF4-FFF2-40B4-BE49-F238E27FC236}">
                    <a16:creationId xmlns:a16="http://schemas.microsoft.com/office/drawing/2014/main" id="{DD5655F0-B8FA-4F20-A7A7-E5A12F41A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1946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8" name="Line 1102">
                <a:extLst>
                  <a:ext uri="{FF2B5EF4-FFF2-40B4-BE49-F238E27FC236}">
                    <a16:creationId xmlns:a16="http://schemas.microsoft.com/office/drawing/2014/main" id="{899AFAFB-5B78-4230-B0EA-D41270267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1972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39" name="Line 1103">
                <a:extLst>
                  <a:ext uri="{FF2B5EF4-FFF2-40B4-BE49-F238E27FC236}">
                    <a16:creationId xmlns:a16="http://schemas.microsoft.com/office/drawing/2014/main" id="{0347B728-E5A7-45D9-BF73-9B014590B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1998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0" name="Line 1104">
                <a:extLst>
                  <a:ext uri="{FF2B5EF4-FFF2-40B4-BE49-F238E27FC236}">
                    <a16:creationId xmlns:a16="http://schemas.microsoft.com/office/drawing/2014/main" id="{3407B7DD-1858-4CC9-A295-C3E16674C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02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1" name="Line 1105">
                <a:extLst>
                  <a:ext uri="{FF2B5EF4-FFF2-40B4-BE49-F238E27FC236}">
                    <a16:creationId xmlns:a16="http://schemas.microsoft.com/office/drawing/2014/main" id="{00975FE4-A5E2-4ECC-8B5E-E27FC91B3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05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2" name="Line 1106">
                <a:extLst>
                  <a:ext uri="{FF2B5EF4-FFF2-40B4-BE49-F238E27FC236}">
                    <a16:creationId xmlns:a16="http://schemas.microsoft.com/office/drawing/2014/main" id="{3EE4B0CE-5584-425B-8D53-68A3FF7A3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076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3" name="Line 1107">
                <a:extLst>
                  <a:ext uri="{FF2B5EF4-FFF2-40B4-BE49-F238E27FC236}">
                    <a16:creationId xmlns:a16="http://schemas.microsoft.com/office/drawing/2014/main" id="{0DC88C03-34AF-4CAF-BDFD-ECACFB97D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102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4" name="Line 1108">
                <a:extLst>
                  <a:ext uri="{FF2B5EF4-FFF2-40B4-BE49-F238E27FC236}">
                    <a16:creationId xmlns:a16="http://schemas.microsoft.com/office/drawing/2014/main" id="{3EDD1C31-8904-4F81-A04F-ACAC00050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128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5" name="Line 1109">
                <a:extLst>
                  <a:ext uri="{FF2B5EF4-FFF2-40B4-BE49-F238E27FC236}">
                    <a16:creationId xmlns:a16="http://schemas.microsoft.com/office/drawing/2014/main" id="{6927A084-4FDC-4C42-8FDD-92C6BA5CB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15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6" name="Line 1110">
                <a:extLst>
                  <a:ext uri="{FF2B5EF4-FFF2-40B4-BE49-F238E27FC236}">
                    <a16:creationId xmlns:a16="http://schemas.microsoft.com/office/drawing/2014/main" id="{566FB876-2E5B-4B2D-BB49-C5C5F6998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18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7" name="Line 1111">
                <a:extLst>
                  <a:ext uri="{FF2B5EF4-FFF2-40B4-BE49-F238E27FC236}">
                    <a16:creationId xmlns:a16="http://schemas.microsoft.com/office/drawing/2014/main" id="{D4FDC0E1-C44A-4319-970D-6A48FFA03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206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8" name="Line 1112">
                <a:extLst>
                  <a:ext uri="{FF2B5EF4-FFF2-40B4-BE49-F238E27FC236}">
                    <a16:creationId xmlns:a16="http://schemas.microsoft.com/office/drawing/2014/main" id="{B322D132-6011-456B-8B32-41213103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232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49" name="Line 1113">
                <a:extLst>
                  <a:ext uri="{FF2B5EF4-FFF2-40B4-BE49-F238E27FC236}">
                    <a16:creationId xmlns:a16="http://schemas.microsoft.com/office/drawing/2014/main" id="{2A9EDAFD-D9E1-4227-95D7-4CF9792C9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258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0" name="Line 1114">
                <a:extLst>
                  <a:ext uri="{FF2B5EF4-FFF2-40B4-BE49-F238E27FC236}">
                    <a16:creationId xmlns:a16="http://schemas.microsoft.com/office/drawing/2014/main" id="{CFA93750-90F5-4BE7-8CEE-D3A96CBEE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28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1" name="Line 1115">
                <a:extLst>
                  <a:ext uri="{FF2B5EF4-FFF2-40B4-BE49-F238E27FC236}">
                    <a16:creationId xmlns:a16="http://schemas.microsoft.com/office/drawing/2014/main" id="{9DD26E67-0FC3-4B75-AC7B-A364B2FBB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31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2" name="Line 1116">
                <a:extLst>
                  <a:ext uri="{FF2B5EF4-FFF2-40B4-BE49-F238E27FC236}">
                    <a16:creationId xmlns:a16="http://schemas.microsoft.com/office/drawing/2014/main" id="{08A25074-A383-475B-8730-46417D363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336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3" name="Line 1117">
                <a:extLst>
                  <a:ext uri="{FF2B5EF4-FFF2-40B4-BE49-F238E27FC236}">
                    <a16:creationId xmlns:a16="http://schemas.microsoft.com/office/drawing/2014/main" id="{32FF2DE2-A2FE-45DF-A93E-C8EFF96AA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362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4" name="Line 1118">
                <a:extLst>
                  <a:ext uri="{FF2B5EF4-FFF2-40B4-BE49-F238E27FC236}">
                    <a16:creationId xmlns:a16="http://schemas.microsoft.com/office/drawing/2014/main" id="{3F246F58-1F42-4B6F-9145-8FCF79E4B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388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5" name="Line 1119">
                <a:extLst>
                  <a:ext uri="{FF2B5EF4-FFF2-40B4-BE49-F238E27FC236}">
                    <a16:creationId xmlns:a16="http://schemas.microsoft.com/office/drawing/2014/main" id="{249DDCED-450C-428D-8E50-FB8623EDA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414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056" name="Line 1120">
                <a:extLst>
                  <a:ext uri="{FF2B5EF4-FFF2-40B4-BE49-F238E27FC236}">
                    <a16:creationId xmlns:a16="http://schemas.microsoft.com/office/drawing/2014/main" id="{1003DAB7-C9AC-4424-96F2-12176F12F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" y="2440"/>
                <a:ext cx="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41090" name="Group 1154">
            <a:extLst>
              <a:ext uri="{FF2B5EF4-FFF2-40B4-BE49-F238E27FC236}">
                <a16:creationId xmlns:a16="http://schemas.microsoft.com/office/drawing/2014/main" id="{A636935D-D1A3-4B6B-8590-08D4E2BEB9CF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896939"/>
            <a:ext cx="179388" cy="1328737"/>
            <a:chOff x="788" y="607"/>
            <a:chExt cx="113" cy="837"/>
          </a:xfrm>
        </p:grpSpPr>
        <p:sp>
          <p:nvSpPr>
            <p:cNvPr id="41028" name="AutoShape 1092">
              <a:extLst>
                <a:ext uri="{FF2B5EF4-FFF2-40B4-BE49-F238E27FC236}">
                  <a16:creationId xmlns:a16="http://schemas.microsoft.com/office/drawing/2014/main" id="{9CC13801-3D39-4F73-A6B3-5CD515ABB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613"/>
              <a:ext cx="42" cy="50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16" name="AutoShape 1080">
              <a:extLst>
                <a:ext uri="{FF2B5EF4-FFF2-40B4-BE49-F238E27FC236}">
                  <a16:creationId xmlns:a16="http://schemas.microsoft.com/office/drawing/2014/main" id="{8EC6EB9D-5DEA-459B-96D1-D50C7FC1E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607"/>
              <a:ext cx="51" cy="78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19" name="Oval 1083">
              <a:extLst>
                <a:ext uri="{FF2B5EF4-FFF2-40B4-BE49-F238E27FC236}">
                  <a16:creationId xmlns:a16="http://schemas.microsoft.com/office/drawing/2014/main" id="{F5B88746-B36B-4D9B-B30B-805C2BE68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337"/>
              <a:ext cx="106" cy="1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17" name="Oval 1081">
              <a:extLst>
                <a:ext uri="{FF2B5EF4-FFF2-40B4-BE49-F238E27FC236}">
                  <a16:creationId xmlns:a16="http://schemas.microsoft.com/office/drawing/2014/main" id="{EC6CDD96-FF43-4B49-AB96-9D94980FA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1331"/>
              <a:ext cx="113" cy="1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18" name="AutoShape 1082">
              <a:extLst>
                <a:ext uri="{FF2B5EF4-FFF2-40B4-BE49-F238E27FC236}">
                  <a16:creationId xmlns:a16="http://schemas.microsoft.com/office/drawing/2014/main" id="{8CD27561-527E-4F59-9995-957D83FC0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1105"/>
              <a:ext cx="36" cy="319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57" name="Line 1121">
              <a:extLst>
                <a:ext uri="{FF2B5EF4-FFF2-40B4-BE49-F238E27FC236}">
                  <a16:creationId xmlns:a16="http://schemas.microsoft.com/office/drawing/2014/main" id="{69E2E1D3-7D42-49B5-BB68-E625E0583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63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58" name="Line 1122">
              <a:extLst>
                <a:ext uri="{FF2B5EF4-FFF2-40B4-BE49-F238E27FC236}">
                  <a16:creationId xmlns:a16="http://schemas.microsoft.com/office/drawing/2014/main" id="{C662AB7A-05B2-4DB4-9DDE-27F8DD9E1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66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59" name="Line 1123">
              <a:extLst>
                <a:ext uri="{FF2B5EF4-FFF2-40B4-BE49-F238E27FC236}">
                  <a16:creationId xmlns:a16="http://schemas.microsoft.com/office/drawing/2014/main" id="{02314F2A-C923-4AA8-A186-3942A0DF7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690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60" name="Line 1124">
              <a:extLst>
                <a:ext uri="{FF2B5EF4-FFF2-40B4-BE49-F238E27FC236}">
                  <a16:creationId xmlns:a16="http://schemas.microsoft.com/office/drawing/2014/main" id="{4FED34DF-BC73-4BB1-9502-E19753D54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716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61" name="Line 1125">
              <a:extLst>
                <a:ext uri="{FF2B5EF4-FFF2-40B4-BE49-F238E27FC236}">
                  <a16:creationId xmlns:a16="http://schemas.microsoft.com/office/drawing/2014/main" id="{8DC17273-39AE-4FB1-849C-FB32120FA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742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62" name="Line 1126">
              <a:extLst>
                <a:ext uri="{FF2B5EF4-FFF2-40B4-BE49-F238E27FC236}">
                  <a16:creationId xmlns:a16="http://schemas.microsoft.com/office/drawing/2014/main" id="{FCAB7F59-3380-4800-AEBC-D5CB1A4E2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76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63" name="Line 1127">
              <a:extLst>
                <a:ext uri="{FF2B5EF4-FFF2-40B4-BE49-F238E27FC236}">
                  <a16:creationId xmlns:a16="http://schemas.microsoft.com/office/drawing/2014/main" id="{CF981EB2-BE31-41BD-8FC7-A778EA2A7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79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64" name="Line 1128">
              <a:extLst>
                <a:ext uri="{FF2B5EF4-FFF2-40B4-BE49-F238E27FC236}">
                  <a16:creationId xmlns:a16="http://schemas.microsoft.com/office/drawing/2014/main" id="{DEF8D372-9130-45E5-8DD6-B514010FF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820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65" name="Line 1129">
              <a:extLst>
                <a:ext uri="{FF2B5EF4-FFF2-40B4-BE49-F238E27FC236}">
                  <a16:creationId xmlns:a16="http://schemas.microsoft.com/office/drawing/2014/main" id="{619152B4-E50C-4097-B30B-C87ED9097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846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66" name="Line 1130">
              <a:extLst>
                <a:ext uri="{FF2B5EF4-FFF2-40B4-BE49-F238E27FC236}">
                  <a16:creationId xmlns:a16="http://schemas.microsoft.com/office/drawing/2014/main" id="{68F046D4-EDD2-41BC-A19C-7B7A09EEF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872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67" name="Line 1131">
              <a:extLst>
                <a:ext uri="{FF2B5EF4-FFF2-40B4-BE49-F238E27FC236}">
                  <a16:creationId xmlns:a16="http://schemas.microsoft.com/office/drawing/2014/main" id="{F6EFBC6C-76D1-403B-B846-EED61DD6C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89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68" name="Line 1132">
              <a:extLst>
                <a:ext uri="{FF2B5EF4-FFF2-40B4-BE49-F238E27FC236}">
                  <a16:creationId xmlns:a16="http://schemas.microsoft.com/office/drawing/2014/main" id="{9246C671-248C-498E-B2E8-A36840294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92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69" name="Line 1133">
              <a:extLst>
                <a:ext uri="{FF2B5EF4-FFF2-40B4-BE49-F238E27FC236}">
                  <a16:creationId xmlns:a16="http://schemas.microsoft.com/office/drawing/2014/main" id="{B15E4865-994A-476C-B1EF-8B9FC26DB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950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70" name="Line 1134">
              <a:extLst>
                <a:ext uri="{FF2B5EF4-FFF2-40B4-BE49-F238E27FC236}">
                  <a16:creationId xmlns:a16="http://schemas.microsoft.com/office/drawing/2014/main" id="{B3699380-9167-4DD2-B829-BCC3ABEFA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976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71" name="Line 1135">
              <a:extLst>
                <a:ext uri="{FF2B5EF4-FFF2-40B4-BE49-F238E27FC236}">
                  <a16:creationId xmlns:a16="http://schemas.microsoft.com/office/drawing/2014/main" id="{F8B58722-8F03-4BBC-B77E-36930661C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002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72" name="Line 1136">
              <a:extLst>
                <a:ext uri="{FF2B5EF4-FFF2-40B4-BE49-F238E27FC236}">
                  <a16:creationId xmlns:a16="http://schemas.microsoft.com/office/drawing/2014/main" id="{FDFE8850-5E59-4509-A585-9EF027BC0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02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73" name="Line 1137">
              <a:extLst>
                <a:ext uri="{FF2B5EF4-FFF2-40B4-BE49-F238E27FC236}">
                  <a16:creationId xmlns:a16="http://schemas.microsoft.com/office/drawing/2014/main" id="{021A4DFB-1CB3-4E91-A335-217C926D7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05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74" name="Line 1138">
              <a:extLst>
                <a:ext uri="{FF2B5EF4-FFF2-40B4-BE49-F238E27FC236}">
                  <a16:creationId xmlns:a16="http://schemas.microsoft.com/office/drawing/2014/main" id="{98613036-3C1B-4F8F-AA89-F1E92D545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080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75" name="Line 1139">
              <a:extLst>
                <a:ext uri="{FF2B5EF4-FFF2-40B4-BE49-F238E27FC236}">
                  <a16:creationId xmlns:a16="http://schemas.microsoft.com/office/drawing/2014/main" id="{AE477335-3783-4AC4-A2E2-0A59475B8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106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76" name="Line 1140">
              <a:extLst>
                <a:ext uri="{FF2B5EF4-FFF2-40B4-BE49-F238E27FC236}">
                  <a16:creationId xmlns:a16="http://schemas.microsoft.com/office/drawing/2014/main" id="{73CAB3F5-C63A-4FBD-971E-613704B70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132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77" name="Line 1141">
              <a:extLst>
                <a:ext uri="{FF2B5EF4-FFF2-40B4-BE49-F238E27FC236}">
                  <a16:creationId xmlns:a16="http://schemas.microsoft.com/office/drawing/2014/main" id="{23D234B7-089E-4532-B42A-53C8F9DF4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15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78" name="Line 1142">
              <a:extLst>
                <a:ext uri="{FF2B5EF4-FFF2-40B4-BE49-F238E27FC236}">
                  <a16:creationId xmlns:a16="http://schemas.microsoft.com/office/drawing/2014/main" id="{12D0A2F9-821A-4567-B49A-4BE79CBEA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18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79" name="Line 1143">
              <a:extLst>
                <a:ext uri="{FF2B5EF4-FFF2-40B4-BE49-F238E27FC236}">
                  <a16:creationId xmlns:a16="http://schemas.microsoft.com/office/drawing/2014/main" id="{BE413342-FC3A-4D4F-9B90-FA57A14C8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210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80" name="Line 1144">
              <a:extLst>
                <a:ext uri="{FF2B5EF4-FFF2-40B4-BE49-F238E27FC236}">
                  <a16:creationId xmlns:a16="http://schemas.microsoft.com/office/drawing/2014/main" id="{47F8518D-7801-4954-AD03-B18589D67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236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81" name="Line 1145">
              <a:extLst>
                <a:ext uri="{FF2B5EF4-FFF2-40B4-BE49-F238E27FC236}">
                  <a16:creationId xmlns:a16="http://schemas.microsoft.com/office/drawing/2014/main" id="{F9F6FF0E-6F93-439D-8C52-F4839887A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262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82" name="Line 1146">
              <a:extLst>
                <a:ext uri="{FF2B5EF4-FFF2-40B4-BE49-F238E27FC236}">
                  <a16:creationId xmlns:a16="http://schemas.microsoft.com/office/drawing/2014/main" id="{BFB27385-3258-4BA7-A115-8DE157296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288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1083" name="Line 1147">
              <a:extLst>
                <a:ext uri="{FF2B5EF4-FFF2-40B4-BE49-F238E27FC236}">
                  <a16:creationId xmlns:a16="http://schemas.microsoft.com/office/drawing/2014/main" id="{C17FD71B-C126-40F0-AB7F-ED7CA2759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314"/>
              <a:ext cx="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1084" name="Line 1148">
            <a:extLst>
              <a:ext uri="{FF2B5EF4-FFF2-40B4-BE49-F238E27FC236}">
                <a16:creationId xmlns:a16="http://schemas.microsoft.com/office/drawing/2014/main" id="{4558DB5F-9DC1-4003-B10D-B53BBBF9D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3950" y="2532064"/>
            <a:ext cx="0" cy="6238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graphicFrame>
        <p:nvGraphicFramePr>
          <p:cNvPr id="41085" name="Object 1149">
            <a:extLst>
              <a:ext uri="{FF2B5EF4-FFF2-40B4-BE49-F238E27FC236}">
                <a16:creationId xmlns:a16="http://schemas.microsoft.com/office/drawing/2014/main" id="{2E0144FB-FA15-4B25-873B-ECF9EBBAE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1" y="2409826"/>
          <a:ext cx="2841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Rovnica" r:id="rId5" imgW="114120" imgH="215640" progId="Equation.3">
                  <p:embed/>
                </p:oleObj>
              </mc:Choice>
              <mc:Fallback>
                <p:oleObj name="Rovnica" r:id="rId5" imgW="114120" imgH="215640" progId="Equation.3">
                  <p:embed/>
                  <p:pic>
                    <p:nvPicPr>
                      <p:cNvPr id="41085" name="Object 1149">
                        <a:extLst>
                          <a:ext uri="{FF2B5EF4-FFF2-40B4-BE49-F238E27FC236}">
                            <a16:creationId xmlns:a16="http://schemas.microsoft.com/office/drawing/2014/main" id="{2E0144FB-FA15-4B25-873B-ECF9EBBAE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1" y="2409826"/>
                        <a:ext cx="2841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6" name="Object 1150">
            <a:extLst>
              <a:ext uri="{FF2B5EF4-FFF2-40B4-BE49-F238E27FC236}">
                <a16:creationId xmlns:a16="http://schemas.microsoft.com/office/drawing/2014/main" id="{37CBA8FD-5C76-4AAA-9BB6-CC15332C0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9513" y="1382713"/>
          <a:ext cx="3159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Rovnica" r:id="rId7" imgW="126720" imgH="215640" progId="Equation.3">
                  <p:embed/>
                </p:oleObj>
              </mc:Choice>
              <mc:Fallback>
                <p:oleObj name="Rovnica" r:id="rId7" imgW="126720" imgH="215640" progId="Equation.3">
                  <p:embed/>
                  <p:pic>
                    <p:nvPicPr>
                      <p:cNvPr id="41086" name="Object 1150">
                        <a:extLst>
                          <a:ext uri="{FF2B5EF4-FFF2-40B4-BE49-F238E27FC236}">
                            <a16:creationId xmlns:a16="http://schemas.microsoft.com/office/drawing/2014/main" id="{37CBA8FD-5C76-4AAA-9BB6-CC15332C0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1382713"/>
                        <a:ext cx="3159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7" name="Object 1151">
            <a:extLst>
              <a:ext uri="{FF2B5EF4-FFF2-40B4-BE49-F238E27FC236}">
                <a16:creationId xmlns:a16="http://schemas.microsoft.com/office/drawing/2014/main" id="{DD63CED7-436E-46D1-91BC-1D5E8E078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5226" y="2803526"/>
          <a:ext cx="347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Rovnica" r:id="rId9" imgW="139680" imgH="215640" progId="Equation.3">
                  <p:embed/>
                </p:oleObj>
              </mc:Choice>
              <mc:Fallback>
                <p:oleObj name="Rovnica" r:id="rId9" imgW="139680" imgH="215640" progId="Equation.3">
                  <p:embed/>
                  <p:pic>
                    <p:nvPicPr>
                      <p:cNvPr id="41087" name="Object 1151">
                        <a:extLst>
                          <a:ext uri="{FF2B5EF4-FFF2-40B4-BE49-F238E27FC236}">
                            <a16:creationId xmlns:a16="http://schemas.microsoft.com/office/drawing/2014/main" id="{DD63CED7-436E-46D1-91BC-1D5E8E078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6" y="2803526"/>
                        <a:ext cx="3476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8" name="Object 1152">
            <a:extLst>
              <a:ext uri="{FF2B5EF4-FFF2-40B4-BE49-F238E27FC236}">
                <a16:creationId xmlns:a16="http://schemas.microsoft.com/office/drawing/2014/main" id="{DF2090C2-6D15-4766-B1F5-A09E760AE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3213" y="3962401"/>
          <a:ext cx="220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Rovnica" r:id="rId11" imgW="88560" imgH="177480" progId="Equation.3">
                  <p:embed/>
                </p:oleObj>
              </mc:Choice>
              <mc:Fallback>
                <p:oleObj name="Rovnica" r:id="rId11" imgW="88560" imgH="177480" progId="Equation.3">
                  <p:embed/>
                  <p:pic>
                    <p:nvPicPr>
                      <p:cNvPr id="41088" name="Object 1152">
                        <a:extLst>
                          <a:ext uri="{FF2B5EF4-FFF2-40B4-BE49-F238E27FC236}">
                            <a16:creationId xmlns:a16="http://schemas.microsoft.com/office/drawing/2014/main" id="{DF2090C2-6D15-4766-B1F5-A09E760AE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3962401"/>
                        <a:ext cx="2206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9" name="Object 1153">
            <a:extLst>
              <a:ext uri="{FF2B5EF4-FFF2-40B4-BE49-F238E27FC236}">
                <a16:creationId xmlns:a16="http://schemas.microsoft.com/office/drawing/2014/main" id="{BE3C0AAF-666E-4BD0-B816-E92EB781D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1276" y="2913063"/>
          <a:ext cx="4730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Rovnica" r:id="rId13" imgW="190440" imgH="177480" progId="Equation.3">
                  <p:embed/>
                </p:oleObj>
              </mc:Choice>
              <mc:Fallback>
                <p:oleObj name="Rovnica" r:id="rId13" imgW="190440" imgH="177480" progId="Equation.3">
                  <p:embed/>
                  <p:pic>
                    <p:nvPicPr>
                      <p:cNvPr id="41089" name="Object 1153">
                        <a:extLst>
                          <a:ext uri="{FF2B5EF4-FFF2-40B4-BE49-F238E27FC236}">
                            <a16:creationId xmlns:a16="http://schemas.microsoft.com/office/drawing/2014/main" id="{BE3C0AAF-666E-4BD0-B816-E92EB781D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1276" y="2913063"/>
                        <a:ext cx="4730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4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uiExpand="1" build="p" autoUpdateAnimBg="0"/>
      <p:bldP spid="409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8" name="Rectangle 316">
            <a:extLst>
              <a:ext uri="{FF2B5EF4-FFF2-40B4-BE49-F238E27FC236}">
                <a16:creationId xmlns:a16="http://schemas.microsoft.com/office/drawing/2014/main" id="{3F4E4F09-6ACB-447B-8B89-36E374B4E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1" y="4084639"/>
            <a:ext cx="2697163" cy="655637"/>
          </a:xfrm>
          <a:prstGeom prst="rect">
            <a:avLst/>
          </a:prstGeom>
          <a:solidFill>
            <a:srgbClr val="EAEAEA"/>
          </a:solidFill>
          <a:ln w="1587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39219" name="Object 307">
            <a:extLst>
              <a:ext uri="{FF2B5EF4-FFF2-40B4-BE49-F238E27FC236}">
                <a16:creationId xmlns:a16="http://schemas.microsoft.com/office/drawing/2014/main" id="{8F15B78A-1C71-4801-9B17-925053F87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900" y="1395414"/>
          <a:ext cx="20081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Rovnica" r:id="rId3" imgW="660240" imgH="215640" progId="Equation.3">
                  <p:embed/>
                </p:oleObj>
              </mc:Choice>
              <mc:Fallback>
                <p:oleObj name="Rovnica" r:id="rId3" imgW="660240" imgH="215640" progId="Equation.3">
                  <p:embed/>
                  <p:pic>
                    <p:nvPicPr>
                      <p:cNvPr id="39219" name="Object 307">
                        <a:extLst>
                          <a:ext uri="{FF2B5EF4-FFF2-40B4-BE49-F238E27FC236}">
                            <a16:creationId xmlns:a16="http://schemas.microsoft.com/office/drawing/2014/main" id="{8F15B78A-1C71-4801-9B17-925053F87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395414"/>
                        <a:ext cx="200818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1" name="Object 309">
            <a:extLst>
              <a:ext uri="{FF2B5EF4-FFF2-40B4-BE49-F238E27FC236}">
                <a16:creationId xmlns:a16="http://schemas.microsoft.com/office/drawing/2014/main" id="{4A5A56F6-FCE7-4203-9C50-CAADE8575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4664" y="2030414"/>
          <a:ext cx="51466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Rovnice" r:id="rId5" imgW="1650960" imgH="215640" progId="Equation.3">
                  <p:embed/>
                </p:oleObj>
              </mc:Choice>
              <mc:Fallback>
                <p:oleObj name="Rovnice" r:id="rId5" imgW="1650960" imgH="215640" progId="Equation.3">
                  <p:embed/>
                  <p:pic>
                    <p:nvPicPr>
                      <p:cNvPr id="39221" name="Object 309">
                        <a:extLst>
                          <a:ext uri="{FF2B5EF4-FFF2-40B4-BE49-F238E27FC236}">
                            <a16:creationId xmlns:a16="http://schemas.microsoft.com/office/drawing/2014/main" id="{4A5A56F6-FCE7-4203-9C50-CAADE85758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4" y="2030414"/>
                        <a:ext cx="51466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2" name="Object 310">
            <a:extLst>
              <a:ext uri="{FF2B5EF4-FFF2-40B4-BE49-F238E27FC236}">
                <a16:creationId xmlns:a16="http://schemas.microsoft.com/office/drawing/2014/main" id="{B1D6A518-0503-4637-B3C1-31EBF3BA0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1397000"/>
          <a:ext cx="23558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Rovnica" r:id="rId7" imgW="774360" imgH="215640" progId="Equation.3">
                  <p:embed/>
                </p:oleObj>
              </mc:Choice>
              <mc:Fallback>
                <p:oleObj name="Rovnica" r:id="rId7" imgW="774360" imgH="215640" progId="Equation.3">
                  <p:embed/>
                  <p:pic>
                    <p:nvPicPr>
                      <p:cNvPr id="39222" name="Object 310">
                        <a:extLst>
                          <a:ext uri="{FF2B5EF4-FFF2-40B4-BE49-F238E27FC236}">
                            <a16:creationId xmlns:a16="http://schemas.microsoft.com/office/drawing/2014/main" id="{B1D6A518-0503-4637-B3C1-31EBF3BA05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397000"/>
                        <a:ext cx="23558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3" name="Object 311">
            <a:extLst>
              <a:ext uri="{FF2B5EF4-FFF2-40B4-BE49-F238E27FC236}">
                <a16:creationId xmlns:a16="http://schemas.microsoft.com/office/drawing/2014/main" id="{C8B84986-8CD1-4F45-B82B-787BF6F46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4825" y="2654300"/>
          <a:ext cx="23939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Rovnica" r:id="rId9" imgW="787320" imgH="215640" progId="Equation.3">
                  <p:embed/>
                </p:oleObj>
              </mc:Choice>
              <mc:Fallback>
                <p:oleObj name="Rovnica" r:id="rId9" imgW="787320" imgH="215640" progId="Equation.3">
                  <p:embed/>
                  <p:pic>
                    <p:nvPicPr>
                      <p:cNvPr id="39223" name="Object 311">
                        <a:extLst>
                          <a:ext uri="{FF2B5EF4-FFF2-40B4-BE49-F238E27FC236}">
                            <a16:creationId xmlns:a16="http://schemas.microsoft.com/office/drawing/2014/main" id="{C8B84986-8CD1-4F45-B82B-787BF6F46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2654300"/>
                        <a:ext cx="23939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4" name="Object 312">
            <a:extLst>
              <a:ext uri="{FF2B5EF4-FFF2-40B4-BE49-F238E27FC236}">
                <a16:creationId xmlns:a16="http://schemas.microsoft.com/office/drawing/2014/main" id="{2476B0B9-86D7-4531-836D-4029C040E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7450" y="3302000"/>
          <a:ext cx="23939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Rovnica" r:id="rId11" imgW="787320" imgH="215640" progId="Equation.3">
                  <p:embed/>
                </p:oleObj>
              </mc:Choice>
              <mc:Fallback>
                <p:oleObj name="Rovnica" r:id="rId11" imgW="787320" imgH="215640" progId="Equation.3">
                  <p:embed/>
                  <p:pic>
                    <p:nvPicPr>
                      <p:cNvPr id="39224" name="Object 312">
                        <a:extLst>
                          <a:ext uri="{FF2B5EF4-FFF2-40B4-BE49-F238E27FC236}">
                            <a16:creationId xmlns:a16="http://schemas.microsoft.com/office/drawing/2014/main" id="{2476B0B9-86D7-4531-836D-4029C040EB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3302000"/>
                        <a:ext cx="23939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5" name="Object 313">
            <a:extLst>
              <a:ext uri="{FF2B5EF4-FFF2-40B4-BE49-F238E27FC236}">
                <a16:creationId xmlns:a16="http://schemas.microsoft.com/office/drawing/2014/main" id="{633B700D-9969-41EF-B6A7-64A38F7B3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2689" y="4127500"/>
          <a:ext cx="26257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Rovnica" r:id="rId13" imgW="863280" imgH="215640" progId="Equation.3">
                  <p:embed/>
                </p:oleObj>
              </mc:Choice>
              <mc:Fallback>
                <p:oleObj name="Rovnica" r:id="rId13" imgW="863280" imgH="215640" progId="Equation.3">
                  <p:embed/>
                  <p:pic>
                    <p:nvPicPr>
                      <p:cNvPr id="39225" name="Object 313">
                        <a:extLst>
                          <a:ext uri="{FF2B5EF4-FFF2-40B4-BE49-F238E27FC236}">
                            <a16:creationId xmlns:a16="http://schemas.microsoft.com/office/drawing/2014/main" id="{633B700D-9969-41EF-B6A7-64A38F7B3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9" y="4127500"/>
                        <a:ext cx="26257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6" name="Text Box 314">
            <a:extLst>
              <a:ext uri="{FF2B5EF4-FFF2-40B4-BE49-F238E27FC236}">
                <a16:creationId xmlns:a16="http://schemas.microsoft.com/office/drawing/2014/main" id="{809C0DBC-5E53-4842-8FCB-0B170C3D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5240338"/>
            <a:ext cx="847725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/>
          <a:p>
            <a:r>
              <a:rPr lang="sk-SK" altLang="sk-SK" sz="3100" i="1">
                <a:sym typeface="Symbol" panose="05050102010706020507" pitchFamily="18" charset="2"/>
              </a:rPr>
              <a:t>l</a:t>
            </a:r>
            <a:r>
              <a:rPr lang="sk-SK" altLang="sk-SK" sz="3100" baseline="-25000">
                <a:sym typeface="Symbol" panose="05050102010706020507" pitchFamily="18" charset="2"/>
              </a:rPr>
              <a:t>1</a:t>
            </a:r>
            <a:r>
              <a:rPr lang="sk-SK" altLang="sk-SK" sz="3100">
                <a:sym typeface="Symbol" panose="05050102010706020507" pitchFamily="18" charset="2"/>
              </a:rPr>
              <a:t> - dĺžka tyče na začiatku teplotného intervalu </a:t>
            </a:r>
            <a:r>
              <a:rPr lang="sk-SK" altLang="sk-SK" sz="3100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sk-SK" altLang="sk-SK" sz="3100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sk-SK" altLang="sk-SK" sz="3100">
                <a:sym typeface="Symbol" panose="05050102010706020507" pitchFamily="18" charset="2"/>
              </a:rPr>
              <a:t> </a:t>
            </a:r>
            <a:endParaRPr lang="sk-SK" altLang="sk-SK" sz="3100" i="1">
              <a:sym typeface="Symbol" panose="05050102010706020507" pitchFamily="18" charset="2"/>
            </a:endParaRPr>
          </a:p>
          <a:p>
            <a:r>
              <a:rPr lang="sk-SK" altLang="sk-SK" sz="3100" i="1">
                <a:sym typeface="Symbol" panose="05050102010706020507" pitchFamily="18" charset="2"/>
              </a:rPr>
              <a:t>l</a:t>
            </a:r>
            <a:r>
              <a:rPr lang="sk-SK" altLang="sk-SK" sz="3100">
                <a:sym typeface="Symbol" panose="05050102010706020507" pitchFamily="18" charset="2"/>
              </a:rPr>
              <a:t> - dĺžka tyče na konci teplotného intervalu </a:t>
            </a:r>
            <a:r>
              <a:rPr lang="sk-SK" altLang="sk-SK" sz="3100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sk-SK" altLang="sk-SK" sz="3100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sk-SK" altLang="sk-SK" sz="3100">
                <a:sym typeface="Symbol" panose="05050102010706020507" pitchFamily="18" charset="2"/>
              </a:rPr>
              <a:t> </a:t>
            </a:r>
            <a:endParaRPr lang="sk-SK" altLang="sk-SK" sz="3100" i="1">
              <a:sym typeface="Symbol" panose="05050102010706020507" pitchFamily="18" charset="2"/>
            </a:endParaRPr>
          </a:p>
          <a:p>
            <a:r>
              <a:rPr lang="sk-SK" altLang="sk-SK" sz="3100">
                <a:sym typeface="Symbol" panose="05050102010706020507" pitchFamily="18" charset="2"/>
              </a:rPr>
              <a:t> - súčiniteľ teplotnej dĺžkovej rozťažnosti, </a:t>
            </a:r>
            <a:r>
              <a:rPr lang="sk-SK" altLang="sk-SK" sz="3100"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sk-SK" altLang="sk-SK" sz="3100">
                <a:sym typeface="Symbol" panose="05050102010706020507" pitchFamily="18" charset="2"/>
              </a:rPr>
              <a:t></a:t>
            </a:r>
            <a:r>
              <a:rPr lang="sk-SK" altLang="sk-SK" sz="3100"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sk-SK" altLang="sk-SK" sz="3100">
                <a:sym typeface="Symbol" panose="05050102010706020507" pitchFamily="18" charset="2"/>
              </a:rPr>
              <a:t>=K</a:t>
            </a:r>
            <a:r>
              <a:rPr lang="sk-SK" altLang="sk-SK" sz="3100" baseline="30000">
                <a:sym typeface="Symbol" panose="05050102010706020507" pitchFamily="18" charset="2"/>
              </a:rPr>
              <a:t>-1</a:t>
            </a:r>
            <a:r>
              <a:rPr lang="sk-SK" altLang="sk-SK" sz="3100">
                <a:sym typeface="Symbol" panose="05050102010706020507" pitchFamily="18" charset="2"/>
              </a:rPr>
              <a:t>.</a:t>
            </a:r>
            <a:endParaRPr lang="en-US" altLang="sk-SK" sz="3100">
              <a:sym typeface="Symbol" panose="05050102010706020507" pitchFamily="18" charset="2"/>
            </a:endParaRPr>
          </a:p>
        </p:txBody>
      </p:sp>
      <p:sp>
        <p:nvSpPr>
          <p:cNvPr id="39227" name="Text Box 315">
            <a:extLst>
              <a:ext uri="{FF2B5EF4-FFF2-40B4-BE49-F238E27FC236}">
                <a16:creationId xmlns:a16="http://schemas.microsoft.com/office/drawing/2014/main" id="{DAD64CED-ACDC-4683-A4BE-93FDB6A56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79389"/>
            <a:ext cx="5313362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/>
          <a:p>
            <a:pPr>
              <a:spcAft>
                <a:spcPct val="25000"/>
              </a:spcAft>
            </a:pPr>
            <a:r>
              <a:rPr lang="sk-SK" altLang="sk-SK" sz="3300"/>
              <a:t>Teplotná rozťažnosť (dĺžková)</a:t>
            </a:r>
          </a:p>
          <a:p>
            <a:r>
              <a:rPr lang="sk-SK" altLang="sk-SK" sz="3200"/>
              <a:t>Úprava vzťahu:</a:t>
            </a:r>
            <a:endParaRPr lang="en-US" altLang="sk-SK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81" name="Rectangle 89">
            <a:extLst>
              <a:ext uri="{FF2B5EF4-FFF2-40B4-BE49-F238E27FC236}">
                <a16:creationId xmlns:a16="http://schemas.microsoft.com/office/drawing/2014/main" id="{F28F5D0E-8659-490F-A3F2-6259464E6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4" y="4225925"/>
            <a:ext cx="2827337" cy="679450"/>
          </a:xfrm>
          <a:prstGeom prst="rect">
            <a:avLst/>
          </a:prstGeom>
          <a:solidFill>
            <a:srgbClr val="EAEAEA"/>
          </a:solidFill>
          <a:ln w="1587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7B2858ED-98D1-4140-9D37-1F3210818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6151" y="4286250"/>
          <a:ext cx="25939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Rovnica" r:id="rId3" imgW="939600" imgH="215640" progId="Equation.3">
                  <p:embed/>
                </p:oleObj>
              </mc:Choice>
              <mc:Fallback>
                <p:oleObj name="Rovnica" r:id="rId3" imgW="939600" imgH="215640" progId="Equation.3">
                  <p:embed/>
                  <p:pic>
                    <p:nvPicPr>
                      <p:cNvPr id="59400" name="Object 8">
                        <a:extLst>
                          <a:ext uri="{FF2B5EF4-FFF2-40B4-BE49-F238E27FC236}">
                            <a16:creationId xmlns:a16="http://schemas.microsoft.com/office/drawing/2014/main" id="{7B2858ED-98D1-4140-9D37-1F3210818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1" y="4286250"/>
                        <a:ext cx="25939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0">
            <a:extLst>
              <a:ext uri="{FF2B5EF4-FFF2-40B4-BE49-F238E27FC236}">
                <a16:creationId xmlns:a16="http://schemas.microsoft.com/office/drawing/2014/main" id="{E85045FE-2AD3-4F8C-A4B9-D77622600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5" y="4264025"/>
            <a:ext cx="126309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/>
          <a:p>
            <a:r>
              <a:rPr lang="sk-SK" altLang="sk-SK" sz="3000">
                <a:sym typeface="Symbol" panose="05050102010706020507" pitchFamily="18" charset="2"/>
              </a:rPr>
              <a:t> = 3</a:t>
            </a:r>
            <a:endParaRPr lang="en-US" altLang="sk-SK" sz="3000">
              <a:sym typeface="Symbol" panose="05050102010706020507" pitchFamily="18" charset="2"/>
            </a:endParaRPr>
          </a:p>
        </p:txBody>
      </p:sp>
      <p:sp>
        <p:nvSpPr>
          <p:cNvPr id="59403" name="AutoShape 11">
            <a:extLst>
              <a:ext uri="{FF2B5EF4-FFF2-40B4-BE49-F238E27FC236}">
                <a16:creationId xmlns:a16="http://schemas.microsoft.com/office/drawing/2014/main" id="{DC84782A-2CA2-48A4-919E-F7859FBE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4" y="2309813"/>
            <a:ext cx="1127125" cy="1509712"/>
          </a:xfrm>
          <a:prstGeom prst="cube">
            <a:avLst>
              <a:gd name="adj" fmla="val 25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190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k-SK" altLang="sk-SK" sz="3300" i="1"/>
              <a:t>V</a:t>
            </a:r>
          </a:p>
        </p:txBody>
      </p:sp>
      <p:cxnSp>
        <p:nvCxnSpPr>
          <p:cNvPr id="59405" name="AutoShape 13">
            <a:extLst>
              <a:ext uri="{FF2B5EF4-FFF2-40B4-BE49-F238E27FC236}">
                <a16:creationId xmlns:a16="http://schemas.microsoft.com/office/drawing/2014/main" id="{AA038CFC-F921-4AEF-B888-0FA6E3B95577}"/>
              </a:ext>
            </a:extLst>
          </p:cNvPr>
          <p:cNvCxnSpPr>
            <a:cxnSpLocks noChangeShapeType="1"/>
            <a:stCxn id="59409" idx="2"/>
            <a:endCxn id="59403" idx="2"/>
          </p:cNvCxnSpPr>
          <p:nvPr/>
        </p:nvCxnSpPr>
        <p:spPr bwMode="auto">
          <a:xfrm rot="5400000" flipH="1" flipV="1">
            <a:off x="3160713" y="2844800"/>
            <a:ext cx="271462" cy="992188"/>
          </a:xfrm>
          <a:prstGeom prst="bentConnector4">
            <a:avLst>
              <a:gd name="adj1" fmla="val -84208"/>
              <a:gd name="adj2" fmla="val 5312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439" name="Group 47">
            <a:extLst>
              <a:ext uri="{FF2B5EF4-FFF2-40B4-BE49-F238E27FC236}">
                <a16:creationId xmlns:a16="http://schemas.microsoft.com/office/drawing/2014/main" id="{C09FAE01-2D9A-485F-8ABE-D422DDF08AA1}"/>
              </a:ext>
            </a:extLst>
          </p:cNvPr>
          <p:cNvGrpSpPr>
            <a:grpSpLocks/>
          </p:cNvGrpSpPr>
          <p:nvPr/>
        </p:nvGrpSpPr>
        <p:grpSpPr bwMode="auto">
          <a:xfrm>
            <a:off x="2659063" y="1054101"/>
            <a:ext cx="277812" cy="2481263"/>
            <a:chOff x="692" y="839"/>
            <a:chExt cx="213" cy="1563"/>
          </a:xfrm>
        </p:grpSpPr>
        <p:sp>
          <p:nvSpPr>
            <p:cNvPr id="59404" name="AutoShape 12">
              <a:extLst>
                <a:ext uri="{FF2B5EF4-FFF2-40B4-BE49-F238E27FC236}">
                  <a16:creationId xmlns:a16="http://schemas.microsoft.com/office/drawing/2014/main" id="{2949A956-5743-4A03-BBD1-16EC492E59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3" y="850"/>
              <a:ext cx="79" cy="94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06" name="AutoShape 14">
              <a:extLst>
                <a:ext uri="{FF2B5EF4-FFF2-40B4-BE49-F238E27FC236}">
                  <a16:creationId xmlns:a16="http://schemas.microsoft.com/office/drawing/2014/main" id="{851B0A6D-3020-4F2E-9733-54808E2431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4" y="839"/>
              <a:ext cx="95" cy="146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07" name="Oval 15">
              <a:extLst>
                <a:ext uri="{FF2B5EF4-FFF2-40B4-BE49-F238E27FC236}">
                  <a16:creationId xmlns:a16="http://schemas.microsoft.com/office/drawing/2014/main" id="{DE3E62E7-7930-46B5-A5BB-578A05053B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2" y="2193"/>
              <a:ext cx="207" cy="2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08" name="Oval 16">
              <a:extLst>
                <a:ext uri="{FF2B5EF4-FFF2-40B4-BE49-F238E27FC236}">
                  <a16:creationId xmlns:a16="http://schemas.microsoft.com/office/drawing/2014/main" id="{B6CBA037-C572-4C1A-A579-6480B68730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" y="2191"/>
              <a:ext cx="211" cy="2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09" name="AutoShape 17">
              <a:extLst>
                <a:ext uri="{FF2B5EF4-FFF2-40B4-BE49-F238E27FC236}">
                  <a16:creationId xmlns:a16="http://schemas.microsoft.com/office/drawing/2014/main" id="{F9F87CA6-3419-4083-801C-0A4FF5CE53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0" y="1769"/>
              <a:ext cx="79" cy="596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11" name="Line 19">
              <a:extLst>
                <a:ext uri="{FF2B5EF4-FFF2-40B4-BE49-F238E27FC236}">
                  <a16:creationId xmlns:a16="http://schemas.microsoft.com/office/drawing/2014/main" id="{5B70D6A1-2932-495D-9759-D3CF2B085E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89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12" name="Line 20">
              <a:extLst>
                <a:ext uri="{FF2B5EF4-FFF2-40B4-BE49-F238E27FC236}">
                  <a16:creationId xmlns:a16="http://schemas.microsoft.com/office/drawing/2014/main" id="{9D91AAC0-67BF-4D17-BEC3-4158F7DC22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945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13" name="Line 21">
              <a:extLst>
                <a:ext uri="{FF2B5EF4-FFF2-40B4-BE49-F238E27FC236}">
                  <a16:creationId xmlns:a16="http://schemas.microsoft.com/office/drawing/2014/main" id="{9E4BDB23-95DA-4137-89F8-631BE425CE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994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14" name="Line 22">
              <a:extLst>
                <a:ext uri="{FF2B5EF4-FFF2-40B4-BE49-F238E27FC236}">
                  <a16:creationId xmlns:a16="http://schemas.microsoft.com/office/drawing/2014/main" id="{91DEA630-A847-447F-8583-6D86869B13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043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15" name="Line 23">
              <a:extLst>
                <a:ext uri="{FF2B5EF4-FFF2-40B4-BE49-F238E27FC236}">
                  <a16:creationId xmlns:a16="http://schemas.microsoft.com/office/drawing/2014/main" id="{55A9D565-513F-484D-B5AD-ECA12F12AB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091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16" name="Line 24">
              <a:extLst>
                <a:ext uri="{FF2B5EF4-FFF2-40B4-BE49-F238E27FC236}">
                  <a16:creationId xmlns:a16="http://schemas.microsoft.com/office/drawing/2014/main" id="{98498D9E-2B4D-4E95-B1D1-05B73BDBCF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140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17" name="Line 25">
              <a:extLst>
                <a:ext uri="{FF2B5EF4-FFF2-40B4-BE49-F238E27FC236}">
                  <a16:creationId xmlns:a16="http://schemas.microsoft.com/office/drawing/2014/main" id="{E46B4C45-AE55-46F8-9072-CCA79AC169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188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18" name="Line 26">
              <a:extLst>
                <a:ext uri="{FF2B5EF4-FFF2-40B4-BE49-F238E27FC236}">
                  <a16:creationId xmlns:a16="http://schemas.microsoft.com/office/drawing/2014/main" id="{BBDC2721-8D5B-437B-9CC1-68E94F9203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23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19" name="Line 27">
              <a:extLst>
                <a:ext uri="{FF2B5EF4-FFF2-40B4-BE49-F238E27FC236}">
                  <a16:creationId xmlns:a16="http://schemas.microsoft.com/office/drawing/2014/main" id="{17B333A7-51D3-499D-A4DD-04B2737445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285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20" name="Line 28">
              <a:extLst>
                <a:ext uri="{FF2B5EF4-FFF2-40B4-BE49-F238E27FC236}">
                  <a16:creationId xmlns:a16="http://schemas.microsoft.com/office/drawing/2014/main" id="{C2D5093B-E2B5-4411-A161-780AD62E38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334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21" name="Line 29">
              <a:extLst>
                <a:ext uri="{FF2B5EF4-FFF2-40B4-BE49-F238E27FC236}">
                  <a16:creationId xmlns:a16="http://schemas.microsoft.com/office/drawing/2014/main" id="{E9BF64D8-C054-4BBA-9147-FDDBA4F9D6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382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22" name="Line 30">
              <a:extLst>
                <a:ext uri="{FF2B5EF4-FFF2-40B4-BE49-F238E27FC236}">
                  <a16:creationId xmlns:a16="http://schemas.microsoft.com/office/drawing/2014/main" id="{AF1F2720-2FA2-4446-B8C9-D0041039C4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431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23" name="Line 31">
              <a:extLst>
                <a:ext uri="{FF2B5EF4-FFF2-40B4-BE49-F238E27FC236}">
                  <a16:creationId xmlns:a16="http://schemas.microsoft.com/office/drawing/2014/main" id="{E8BDF444-53CE-492E-8EF0-BB81D4D539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480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24" name="Line 32">
              <a:extLst>
                <a:ext uri="{FF2B5EF4-FFF2-40B4-BE49-F238E27FC236}">
                  <a16:creationId xmlns:a16="http://schemas.microsoft.com/office/drawing/2014/main" id="{903B0D7D-8F1F-46C6-A3F4-8F2104AFA3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528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25" name="Line 33">
              <a:extLst>
                <a:ext uri="{FF2B5EF4-FFF2-40B4-BE49-F238E27FC236}">
                  <a16:creationId xmlns:a16="http://schemas.microsoft.com/office/drawing/2014/main" id="{9CC1890D-4F53-491C-9BF1-5DC7AE8965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577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26" name="Line 34">
              <a:extLst>
                <a:ext uri="{FF2B5EF4-FFF2-40B4-BE49-F238E27FC236}">
                  <a16:creationId xmlns:a16="http://schemas.microsoft.com/office/drawing/2014/main" id="{E195C08A-E0B6-4223-86A0-9151A995EB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625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27" name="Line 35">
              <a:extLst>
                <a:ext uri="{FF2B5EF4-FFF2-40B4-BE49-F238E27FC236}">
                  <a16:creationId xmlns:a16="http://schemas.microsoft.com/office/drawing/2014/main" id="{F4DADC32-2DB2-4D4D-8677-B1ED1D24C3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674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28" name="Line 36">
              <a:extLst>
                <a:ext uri="{FF2B5EF4-FFF2-40B4-BE49-F238E27FC236}">
                  <a16:creationId xmlns:a16="http://schemas.microsoft.com/office/drawing/2014/main" id="{76D21956-0287-46FC-8253-F4588E0B46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722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29" name="Line 37">
              <a:extLst>
                <a:ext uri="{FF2B5EF4-FFF2-40B4-BE49-F238E27FC236}">
                  <a16:creationId xmlns:a16="http://schemas.microsoft.com/office/drawing/2014/main" id="{E4F3AC04-FBD6-4D2E-9C3E-C25EF91A2E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771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30" name="Line 38">
              <a:extLst>
                <a:ext uri="{FF2B5EF4-FFF2-40B4-BE49-F238E27FC236}">
                  <a16:creationId xmlns:a16="http://schemas.microsoft.com/office/drawing/2014/main" id="{E04D1CA7-5266-4279-A51C-D4EABF41D3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819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31" name="Line 39">
              <a:extLst>
                <a:ext uri="{FF2B5EF4-FFF2-40B4-BE49-F238E27FC236}">
                  <a16:creationId xmlns:a16="http://schemas.microsoft.com/office/drawing/2014/main" id="{D417E53B-A047-4820-A2B7-81941DED8D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868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32" name="Line 40">
              <a:extLst>
                <a:ext uri="{FF2B5EF4-FFF2-40B4-BE49-F238E27FC236}">
                  <a16:creationId xmlns:a16="http://schemas.microsoft.com/office/drawing/2014/main" id="{261FF105-40FF-4274-A36F-78FB7AF455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916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33" name="Line 41">
              <a:extLst>
                <a:ext uri="{FF2B5EF4-FFF2-40B4-BE49-F238E27FC236}">
                  <a16:creationId xmlns:a16="http://schemas.microsoft.com/office/drawing/2014/main" id="{CABBD7C6-8ABC-44AA-BE75-AB074F9637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1965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34" name="Line 42">
              <a:extLst>
                <a:ext uri="{FF2B5EF4-FFF2-40B4-BE49-F238E27FC236}">
                  <a16:creationId xmlns:a16="http://schemas.microsoft.com/office/drawing/2014/main" id="{76D60848-D1BF-4DB3-A9E5-165C91FC12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2014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35" name="Line 43">
              <a:extLst>
                <a:ext uri="{FF2B5EF4-FFF2-40B4-BE49-F238E27FC236}">
                  <a16:creationId xmlns:a16="http://schemas.microsoft.com/office/drawing/2014/main" id="{67E810F2-01FB-49DB-B8A6-3F25CB82AE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2062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36" name="Line 44">
              <a:extLst>
                <a:ext uri="{FF2B5EF4-FFF2-40B4-BE49-F238E27FC236}">
                  <a16:creationId xmlns:a16="http://schemas.microsoft.com/office/drawing/2014/main" id="{54B2A014-03B5-4645-A246-71587C087EF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2111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37" name="Line 45">
              <a:extLst>
                <a:ext uri="{FF2B5EF4-FFF2-40B4-BE49-F238E27FC236}">
                  <a16:creationId xmlns:a16="http://schemas.microsoft.com/office/drawing/2014/main" id="{5A2CD700-5D36-4B3A-B9E3-AD8E8013D0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7" y="2159"/>
              <a:ext cx="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9440" name="AutoShape 48">
            <a:extLst>
              <a:ext uri="{FF2B5EF4-FFF2-40B4-BE49-F238E27FC236}">
                <a16:creationId xmlns:a16="http://schemas.microsoft.com/office/drawing/2014/main" id="{FFACC759-044E-4DAA-8BD2-EC6833B50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188" y="2005014"/>
            <a:ext cx="1497012" cy="1819275"/>
          </a:xfrm>
          <a:prstGeom prst="cube">
            <a:avLst>
              <a:gd name="adj" fmla="val 25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190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k-SK" altLang="sk-SK" sz="3300" i="1"/>
              <a:t>V</a:t>
            </a:r>
            <a:r>
              <a:rPr lang="sk-SK" altLang="sk-SK" sz="3300" baseline="-25000"/>
              <a:t>1</a:t>
            </a:r>
            <a:endParaRPr lang="sk-SK" altLang="sk-SK" sz="3300"/>
          </a:p>
        </p:txBody>
      </p:sp>
      <p:cxnSp>
        <p:nvCxnSpPr>
          <p:cNvPr id="59441" name="AutoShape 49">
            <a:extLst>
              <a:ext uri="{FF2B5EF4-FFF2-40B4-BE49-F238E27FC236}">
                <a16:creationId xmlns:a16="http://schemas.microsoft.com/office/drawing/2014/main" id="{6D2A14A5-0B78-4031-B7E0-AE22D78BC2FC}"/>
              </a:ext>
            </a:extLst>
          </p:cNvPr>
          <p:cNvCxnSpPr>
            <a:cxnSpLocks noChangeShapeType="1"/>
            <a:stCxn id="59448" idx="2"/>
            <a:endCxn id="59440" idx="2"/>
          </p:cNvCxnSpPr>
          <p:nvPr/>
        </p:nvCxnSpPr>
        <p:spPr bwMode="auto">
          <a:xfrm rot="5400000" flipH="1" flipV="1">
            <a:off x="7280275" y="2797175"/>
            <a:ext cx="382588" cy="992188"/>
          </a:xfrm>
          <a:prstGeom prst="bentConnector4">
            <a:avLst>
              <a:gd name="adj1" fmla="val -59750"/>
              <a:gd name="adj2" fmla="val 5312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477" name="Group 85">
            <a:extLst>
              <a:ext uri="{FF2B5EF4-FFF2-40B4-BE49-F238E27FC236}">
                <a16:creationId xmlns:a16="http://schemas.microsoft.com/office/drawing/2014/main" id="{2595933E-5568-4D8A-8E84-91C0DDCCEB63}"/>
              </a:ext>
            </a:extLst>
          </p:cNvPr>
          <p:cNvGrpSpPr>
            <a:grpSpLocks/>
          </p:cNvGrpSpPr>
          <p:nvPr/>
        </p:nvGrpSpPr>
        <p:grpSpPr bwMode="auto">
          <a:xfrm>
            <a:off x="6834188" y="1062038"/>
            <a:ext cx="277812" cy="2481262"/>
            <a:chOff x="3345" y="844"/>
            <a:chExt cx="175" cy="1563"/>
          </a:xfrm>
        </p:grpSpPr>
        <p:sp>
          <p:nvSpPr>
            <p:cNvPr id="59444" name="AutoShape 52">
              <a:extLst>
                <a:ext uri="{FF2B5EF4-FFF2-40B4-BE49-F238E27FC236}">
                  <a16:creationId xmlns:a16="http://schemas.microsoft.com/office/drawing/2014/main" id="{432C14E4-38B3-4808-9C79-284F988B78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3" y="855"/>
              <a:ext cx="65" cy="94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45" name="AutoShape 53">
              <a:extLst>
                <a:ext uri="{FF2B5EF4-FFF2-40B4-BE49-F238E27FC236}">
                  <a16:creationId xmlns:a16="http://schemas.microsoft.com/office/drawing/2014/main" id="{1923D95B-A605-4DEF-8B9B-BDB7B1A549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96" y="844"/>
              <a:ext cx="78" cy="146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46" name="Oval 54">
              <a:extLst>
                <a:ext uri="{FF2B5EF4-FFF2-40B4-BE49-F238E27FC236}">
                  <a16:creationId xmlns:a16="http://schemas.microsoft.com/office/drawing/2014/main" id="{333264A5-9069-4669-9309-BDED7B4F79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45" y="2198"/>
              <a:ext cx="170" cy="2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47" name="Oval 55">
              <a:extLst>
                <a:ext uri="{FF2B5EF4-FFF2-40B4-BE49-F238E27FC236}">
                  <a16:creationId xmlns:a16="http://schemas.microsoft.com/office/drawing/2014/main" id="{C455CA79-CECC-479A-BA4B-A1EFD7998D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47" y="2196"/>
              <a:ext cx="173" cy="2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48" name="AutoShape 56">
              <a:extLst>
                <a:ext uri="{FF2B5EF4-FFF2-40B4-BE49-F238E27FC236}">
                  <a16:creationId xmlns:a16="http://schemas.microsoft.com/office/drawing/2014/main" id="{83D2BAF8-5FC1-4705-81AB-F39A2F34B0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1" y="1342"/>
              <a:ext cx="65" cy="1028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9449" name="Line 57">
              <a:extLst>
                <a:ext uri="{FF2B5EF4-FFF2-40B4-BE49-F238E27FC236}">
                  <a16:creationId xmlns:a16="http://schemas.microsoft.com/office/drawing/2014/main" id="{CDF69069-3D30-4DB5-93A8-3581660E0C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902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50" name="Line 58">
              <a:extLst>
                <a:ext uri="{FF2B5EF4-FFF2-40B4-BE49-F238E27FC236}">
                  <a16:creationId xmlns:a16="http://schemas.microsoft.com/office/drawing/2014/main" id="{B91DF310-C3BB-47C7-BED2-B779D1A35C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950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51" name="Line 59">
              <a:extLst>
                <a:ext uri="{FF2B5EF4-FFF2-40B4-BE49-F238E27FC236}">
                  <a16:creationId xmlns:a16="http://schemas.microsoft.com/office/drawing/2014/main" id="{1EF6D9B2-23ED-47CE-840B-7E9E1A7281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999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52" name="Line 60">
              <a:extLst>
                <a:ext uri="{FF2B5EF4-FFF2-40B4-BE49-F238E27FC236}">
                  <a16:creationId xmlns:a16="http://schemas.microsoft.com/office/drawing/2014/main" id="{A4E5081B-5735-425B-B2C9-F78A70F675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048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53" name="Line 61">
              <a:extLst>
                <a:ext uri="{FF2B5EF4-FFF2-40B4-BE49-F238E27FC236}">
                  <a16:creationId xmlns:a16="http://schemas.microsoft.com/office/drawing/2014/main" id="{FF742965-6299-485E-BD60-5DBB48E4BA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096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54" name="Line 62">
              <a:extLst>
                <a:ext uri="{FF2B5EF4-FFF2-40B4-BE49-F238E27FC236}">
                  <a16:creationId xmlns:a16="http://schemas.microsoft.com/office/drawing/2014/main" id="{B62C74C6-FACF-4479-82F9-F780D5D7F9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145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55" name="Line 63">
              <a:extLst>
                <a:ext uri="{FF2B5EF4-FFF2-40B4-BE49-F238E27FC236}">
                  <a16:creationId xmlns:a16="http://schemas.microsoft.com/office/drawing/2014/main" id="{A78D77C2-7674-4FF2-9C90-92766676C6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193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56" name="Line 64">
              <a:extLst>
                <a:ext uri="{FF2B5EF4-FFF2-40B4-BE49-F238E27FC236}">
                  <a16:creationId xmlns:a16="http://schemas.microsoft.com/office/drawing/2014/main" id="{79F92EE0-9D30-4376-A92E-A6AF705017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242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57" name="Line 65">
              <a:extLst>
                <a:ext uri="{FF2B5EF4-FFF2-40B4-BE49-F238E27FC236}">
                  <a16:creationId xmlns:a16="http://schemas.microsoft.com/office/drawing/2014/main" id="{7E2A6B23-2271-4065-B98E-0C7DA476C7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290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58" name="Line 66">
              <a:extLst>
                <a:ext uri="{FF2B5EF4-FFF2-40B4-BE49-F238E27FC236}">
                  <a16:creationId xmlns:a16="http://schemas.microsoft.com/office/drawing/2014/main" id="{B4CF6B1A-491B-4106-8DAE-F76BC003AF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339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59" name="Line 67">
              <a:extLst>
                <a:ext uri="{FF2B5EF4-FFF2-40B4-BE49-F238E27FC236}">
                  <a16:creationId xmlns:a16="http://schemas.microsoft.com/office/drawing/2014/main" id="{CA8D954E-7E0E-4E45-A9CD-F8BFE785E3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387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60" name="Line 68">
              <a:extLst>
                <a:ext uri="{FF2B5EF4-FFF2-40B4-BE49-F238E27FC236}">
                  <a16:creationId xmlns:a16="http://schemas.microsoft.com/office/drawing/2014/main" id="{B60143A2-F621-4AB8-B650-7EECF1CC91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436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61" name="Line 69">
              <a:extLst>
                <a:ext uri="{FF2B5EF4-FFF2-40B4-BE49-F238E27FC236}">
                  <a16:creationId xmlns:a16="http://schemas.microsoft.com/office/drawing/2014/main" id="{BB7F0B55-0F5C-4EC7-A716-ED82D69BC4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485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62" name="Line 70">
              <a:extLst>
                <a:ext uri="{FF2B5EF4-FFF2-40B4-BE49-F238E27FC236}">
                  <a16:creationId xmlns:a16="http://schemas.microsoft.com/office/drawing/2014/main" id="{0E244F73-A773-4D98-A399-B182A6EA6A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533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63" name="Line 71">
              <a:extLst>
                <a:ext uri="{FF2B5EF4-FFF2-40B4-BE49-F238E27FC236}">
                  <a16:creationId xmlns:a16="http://schemas.microsoft.com/office/drawing/2014/main" id="{9006722A-5A2E-44C1-9983-ADE3702FA5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582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64" name="Line 72">
              <a:extLst>
                <a:ext uri="{FF2B5EF4-FFF2-40B4-BE49-F238E27FC236}">
                  <a16:creationId xmlns:a16="http://schemas.microsoft.com/office/drawing/2014/main" id="{0538C3C5-7E35-44BE-B58D-7B51EB6CFF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630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65" name="Line 73">
              <a:extLst>
                <a:ext uri="{FF2B5EF4-FFF2-40B4-BE49-F238E27FC236}">
                  <a16:creationId xmlns:a16="http://schemas.microsoft.com/office/drawing/2014/main" id="{A04B2C59-5559-4F4E-861F-FC37E31DDA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679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66" name="Line 74">
              <a:extLst>
                <a:ext uri="{FF2B5EF4-FFF2-40B4-BE49-F238E27FC236}">
                  <a16:creationId xmlns:a16="http://schemas.microsoft.com/office/drawing/2014/main" id="{52E84DFF-4EF2-4DC4-89B4-669133DFD5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727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67" name="Line 75">
              <a:extLst>
                <a:ext uri="{FF2B5EF4-FFF2-40B4-BE49-F238E27FC236}">
                  <a16:creationId xmlns:a16="http://schemas.microsoft.com/office/drawing/2014/main" id="{847A2BB4-CCFE-455F-BED5-ED7D9B118E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776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68" name="Line 76">
              <a:extLst>
                <a:ext uri="{FF2B5EF4-FFF2-40B4-BE49-F238E27FC236}">
                  <a16:creationId xmlns:a16="http://schemas.microsoft.com/office/drawing/2014/main" id="{4AC5AB0F-69FC-4DC0-A851-130A742BE6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824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69" name="Line 77">
              <a:extLst>
                <a:ext uri="{FF2B5EF4-FFF2-40B4-BE49-F238E27FC236}">
                  <a16:creationId xmlns:a16="http://schemas.microsoft.com/office/drawing/2014/main" id="{9E98F829-CF9B-4A58-AFCE-8C13AEFBB7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873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70" name="Line 78">
              <a:extLst>
                <a:ext uri="{FF2B5EF4-FFF2-40B4-BE49-F238E27FC236}">
                  <a16:creationId xmlns:a16="http://schemas.microsoft.com/office/drawing/2014/main" id="{68933D5B-76C8-4D9D-AA3F-778DF757D8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921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71" name="Line 79">
              <a:extLst>
                <a:ext uri="{FF2B5EF4-FFF2-40B4-BE49-F238E27FC236}">
                  <a16:creationId xmlns:a16="http://schemas.microsoft.com/office/drawing/2014/main" id="{8E59EF2A-4005-4251-B3AA-89CE7CF66D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1970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72" name="Line 80">
              <a:extLst>
                <a:ext uri="{FF2B5EF4-FFF2-40B4-BE49-F238E27FC236}">
                  <a16:creationId xmlns:a16="http://schemas.microsoft.com/office/drawing/2014/main" id="{6104D3FB-F06C-4827-8E60-DBE9DDE832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2019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73" name="Line 81">
              <a:extLst>
                <a:ext uri="{FF2B5EF4-FFF2-40B4-BE49-F238E27FC236}">
                  <a16:creationId xmlns:a16="http://schemas.microsoft.com/office/drawing/2014/main" id="{3B928676-3BBA-44FD-B19F-F0AA9658D8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2067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74" name="Line 82">
              <a:extLst>
                <a:ext uri="{FF2B5EF4-FFF2-40B4-BE49-F238E27FC236}">
                  <a16:creationId xmlns:a16="http://schemas.microsoft.com/office/drawing/2014/main" id="{2687789F-174B-4FA6-AC54-2F623D8658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2116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59475" name="Line 83">
              <a:extLst>
                <a:ext uri="{FF2B5EF4-FFF2-40B4-BE49-F238E27FC236}">
                  <a16:creationId xmlns:a16="http://schemas.microsoft.com/office/drawing/2014/main" id="{4A7F8CB1-5B46-4B80-9A69-B95DC9DF30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98" y="2164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9478" name="Text Box 86">
            <a:extLst>
              <a:ext uri="{FF2B5EF4-FFF2-40B4-BE49-F238E27FC236}">
                <a16:creationId xmlns:a16="http://schemas.microsoft.com/office/drawing/2014/main" id="{11F7A9EC-3CF3-40B5-87F2-683CCF63C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79388"/>
            <a:ext cx="573463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/>
          <a:p>
            <a:r>
              <a:rPr lang="sk-SK" altLang="sk-SK" sz="3300"/>
              <a:t>Teplotná rozťažnosť (objemová)</a:t>
            </a:r>
            <a:endParaRPr lang="en-US" altLang="sk-SK" sz="3300"/>
          </a:p>
        </p:txBody>
      </p:sp>
      <p:graphicFrame>
        <p:nvGraphicFramePr>
          <p:cNvPr id="59479" name="Object 87">
            <a:extLst>
              <a:ext uri="{FF2B5EF4-FFF2-40B4-BE49-F238E27FC236}">
                <a16:creationId xmlns:a16="http://schemas.microsoft.com/office/drawing/2014/main" id="{682EA76B-543B-4498-A227-11A1CCE66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2038" y="2265363"/>
          <a:ext cx="3159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Rovnica" r:id="rId6" imgW="126720" imgH="215640" progId="Equation.3">
                  <p:embed/>
                </p:oleObj>
              </mc:Choice>
              <mc:Fallback>
                <p:oleObj name="Rovnica" r:id="rId6" imgW="126720" imgH="215640" progId="Equation.3">
                  <p:embed/>
                  <p:pic>
                    <p:nvPicPr>
                      <p:cNvPr id="59479" name="Object 87">
                        <a:extLst>
                          <a:ext uri="{FF2B5EF4-FFF2-40B4-BE49-F238E27FC236}">
                            <a16:creationId xmlns:a16="http://schemas.microsoft.com/office/drawing/2014/main" id="{682EA76B-543B-4498-A227-11A1CCE66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2265363"/>
                        <a:ext cx="3159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80" name="Object 88">
            <a:extLst>
              <a:ext uri="{FF2B5EF4-FFF2-40B4-BE49-F238E27FC236}">
                <a16:creationId xmlns:a16="http://schemas.microsoft.com/office/drawing/2014/main" id="{5739D474-C508-42A7-9EEC-4C7E574D6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1288" y="1595438"/>
          <a:ext cx="3476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Rovnica" r:id="rId8" imgW="139680" imgH="215640" progId="Equation.3">
                  <p:embed/>
                </p:oleObj>
              </mc:Choice>
              <mc:Fallback>
                <p:oleObj name="Rovnica" r:id="rId8" imgW="139680" imgH="215640" progId="Equation.3">
                  <p:embed/>
                  <p:pic>
                    <p:nvPicPr>
                      <p:cNvPr id="59480" name="Object 88">
                        <a:extLst>
                          <a:ext uri="{FF2B5EF4-FFF2-40B4-BE49-F238E27FC236}">
                            <a16:creationId xmlns:a16="http://schemas.microsoft.com/office/drawing/2014/main" id="{5739D474-C508-42A7-9EEC-4C7E574D6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1595438"/>
                        <a:ext cx="3476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83" name="Text Box 91">
            <a:extLst>
              <a:ext uri="{FF2B5EF4-FFF2-40B4-BE49-F238E27FC236}">
                <a16:creationId xmlns:a16="http://schemas.microsoft.com/office/drawing/2014/main" id="{BF07DB59-5E66-4248-9E3B-B29485E9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5240338"/>
            <a:ext cx="9017075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/>
          <a:p>
            <a:r>
              <a:rPr lang="sk-SK" altLang="sk-SK" sz="3100" i="1">
                <a:sym typeface="Symbol" panose="05050102010706020507" pitchFamily="18" charset="2"/>
              </a:rPr>
              <a:t>V</a:t>
            </a:r>
            <a:r>
              <a:rPr lang="sk-SK" altLang="sk-SK" sz="3100" baseline="-25000">
                <a:sym typeface="Symbol" panose="05050102010706020507" pitchFamily="18" charset="2"/>
              </a:rPr>
              <a:t>1</a:t>
            </a:r>
            <a:r>
              <a:rPr lang="sk-SK" altLang="sk-SK" sz="3100">
                <a:sym typeface="Symbol" panose="05050102010706020507" pitchFamily="18" charset="2"/>
              </a:rPr>
              <a:t> - objem telesa na začiatku teplotného intervalu </a:t>
            </a:r>
            <a:r>
              <a:rPr lang="sk-SK" altLang="sk-SK" sz="3100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sk-SK" altLang="sk-SK" sz="3100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sk-SK" altLang="sk-SK" sz="3100">
                <a:sym typeface="Symbol" panose="05050102010706020507" pitchFamily="18" charset="2"/>
              </a:rPr>
              <a:t> </a:t>
            </a:r>
            <a:endParaRPr lang="sk-SK" altLang="sk-SK" sz="3100" i="1">
              <a:sym typeface="Symbol" panose="05050102010706020507" pitchFamily="18" charset="2"/>
            </a:endParaRPr>
          </a:p>
          <a:p>
            <a:r>
              <a:rPr lang="sk-SK" altLang="sk-SK" sz="3100" i="1">
                <a:sym typeface="Symbol" panose="05050102010706020507" pitchFamily="18" charset="2"/>
              </a:rPr>
              <a:t>V</a:t>
            </a:r>
            <a:r>
              <a:rPr lang="sk-SK" altLang="sk-SK" sz="3100">
                <a:sym typeface="Symbol" panose="05050102010706020507" pitchFamily="18" charset="2"/>
              </a:rPr>
              <a:t> - objem telesa na konci teplotného intervalu </a:t>
            </a:r>
            <a:r>
              <a:rPr lang="sk-SK" altLang="sk-SK" sz="3100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sk-SK" altLang="sk-SK" sz="3100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sk-SK" altLang="sk-SK" sz="3100">
                <a:sym typeface="Symbol" panose="05050102010706020507" pitchFamily="18" charset="2"/>
              </a:rPr>
              <a:t> </a:t>
            </a:r>
            <a:endParaRPr lang="sk-SK" altLang="sk-SK" sz="3100" i="1">
              <a:sym typeface="Symbol" panose="05050102010706020507" pitchFamily="18" charset="2"/>
            </a:endParaRPr>
          </a:p>
          <a:p>
            <a:r>
              <a:rPr lang="sk-SK" altLang="sk-SK" sz="3100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  <a:r>
              <a:rPr lang="sk-SK" altLang="sk-SK" sz="3100">
                <a:sym typeface="Symbol" panose="05050102010706020507" pitchFamily="18" charset="2"/>
              </a:rPr>
              <a:t> - súčiniteľ teplotnej objemovej rozťažnosti, </a:t>
            </a:r>
            <a:r>
              <a:rPr lang="sk-SK" altLang="sk-SK" sz="3100"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sk-SK" altLang="sk-SK" sz="3100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  <a:r>
              <a:rPr lang="sk-SK" altLang="sk-SK" sz="3100"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sk-SK" altLang="sk-SK" sz="3100">
                <a:sym typeface="Symbol" panose="05050102010706020507" pitchFamily="18" charset="2"/>
              </a:rPr>
              <a:t>=K</a:t>
            </a:r>
            <a:r>
              <a:rPr lang="sk-SK" altLang="sk-SK" sz="3100" baseline="30000">
                <a:sym typeface="Symbol" panose="05050102010706020507" pitchFamily="18" charset="2"/>
              </a:rPr>
              <a:t>-1</a:t>
            </a:r>
            <a:r>
              <a:rPr lang="sk-SK" altLang="sk-SK" sz="3100">
                <a:sym typeface="Symbol" panose="05050102010706020507" pitchFamily="18" charset="2"/>
              </a:rPr>
              <a:t>.</a:t>
            </a:r>
            <a:endParaRPr lang="en-US" altLang="sk-SK" sz="31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9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9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9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2" grpId="0" autoUpdateAnimBg="0"/>
      <p:bldP spid="59478" grpId="0" autoUpdateAnimBg="0"/>
      <p:bldP spid="59483" grpId="0" build="p" autoUpdateAnimBg="0"/>
    </p:bldLst>
  </p:timing>
</p:sld>
</file>

<file path=ppt/theme/theme1.xml><?xml version="1.0" encoding="utf-8"?>
<a:theme xmlns:a="http://schemas.openxmlformats.org/drawingml/2006/main" name="Orezani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Orezanie</Template>
  <TotalTime>65</TotalTime>
  <Words>184</Words>
  <Application>Microsoft Office PowerPoint</Application>
  <PresentationFormat>Širokouhlá</PresentationFormat>
  <Paragraphs>27</Paragraphs>
  <Slides>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Franklin Gothic Book</vt:lpstr>
      <vt:lpstr>Symbol</vt:lpstr>
      <vt:lpstr>Orezanie</vt:lpstr>
      <vt:lpstr>Microsoft Equation 3.0</vt:lpstr>
      <vt:lpstr>Tepelná rozťažnosť pevných látok</vt:lpstr>
      <vt:lpstr>Viete prečo sú drôty elektrického vedenia previsnuté?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Tepelná rozťažnosť pevných látok</dc:title>
  <dc:creator>Eva Mackova</dc:creator>
  <cp:lastModifiedBy>Eva Mackova</cp:lastModifiedBy>
  <cp:revision>1</cp:revision>
  <dcterms:created xsi:type="dcterms:W3CDTF">2021-11-04T17:06:06Z</dcterms:created>
  <dcterms:modified xsi:type="dcterms:W3CDTF">2021-11-04T18:11:32Z</dcterms:modified>
</cp:coreProperties>
</file>