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6"/>
  </p:notesMasterIdLst>
  <p:sldIdLst>
    <p:sldId id="256" r:id="rId2"/>
    <p:sldId id="258" r:id="rId3"/>
    <p:sldId id="266" r:id="rId4"/>
    <p:sldId id="261" r:id="rId5"/>
  </p:sldIdLst>
  <p:sldSz cx="9144000" cy="5143500" type="screen16x9"/>
  <p:notesSz cx="6858000" cy="9144000"/>
  <p:embeddedFontLst>
    <p:embeddedFont>
      <p:font typeface="Nanum Pen Script" panose="020B0604020202020204" charset="-127"/>
      <p:regular r:id="rId7"/>
    </p:embeddedFont>
    <p:embeddedFont>
      <p:font typeface="Pangolin" panose="020B0604020202020204" charset="-18"/>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EF56CC-350E-462D-AB9A-72E3948BA4AC}">
  <a:tblStyle styleId="{B8EF56CC-350E-462D-AB9A-72E3948BA4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eeae277442_0_1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eeae277442_0_1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eeae2774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eeae2774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239755">
            <a:off x="2408870" y="699259"/>
            <a:ext cx="4382554" cy="1540008"/>
          </a:xfrm>
          <a:prstGeom prst="rect">
            <a:avLst/>
          </a:prstGeom>
          <a:effectLst>
            <a:outerShdw dist="57150" dir="3180000" algn="bl" rotWithShape="0">
              <a:schemeClr val="accent1"/>
            </a:outerShdw>
          </a:effectLst>
        </p:spPr>
        <p:txBody>
          <a:bodyPr spcFirstLastPara="1" wrap="square" lIns="91425" tIns="91425" rIns="91425" bIns="91425" anchor="t" anchorCtr="0">
            <a:noAutofit/>
          </a:bodyPr>
          <a:lstStyle>
            <a:lvl1pPr lvl="0" algn="ctr">
              <a:lnSpc>
                <a:spcPct val="60000"/>
              </a:lnSpc>
              <a:spcBef>
                <a:spcPts val="0"/>
              </a:spcBef>
              <a:spcAft>
                <a:spcPts val="0"/>
              </a:spcAft>
              <a:buClr>
                <a:schemeClr val="dk2"/>
              </a:buClr>
              <a:buSzPts val="5200"/>
              <a:buNone/>
              <a:defRPr sz="5200" b="1">
                <a:solidFill>
                  <a:schemeClr val="dk2"/>
                </a:solidFill>
                <a:latin typeface="Nanum Pen Script"/>
                <a:ea typeface="Nanum Pen Script"/>
                <a:cs typeface="Nanum Pen Script"/>
                <a:sym typeface="Nanum Pen Script"/>
              </a:defRPr>
            </a:lvl1pPr>
            <a:lvl2pPr lvl="1" algn="ctr">
              <a:lnSpc>
                <a:spcPct val="100000"/>
              </a:lnSpc>
              <a:spcBef>
                <a:spcPts val="0"/>
              </a:spcBef>
              <a:spcAft>
                <a:spcPts val="0"/>
              </a:spcAft>
              <a:buClr>
                <a:schemeClr val="dk2"/>
              </a:buClr>
              <a:buSzPts val="5200"/>
              <a:buNone/>
              <a:defRPr sz="5200">
                <a:solidFill>
                  <a:schemeClr val="dk2"/>
                </a:solidFill>
              </a:defRPr>
            </a:lvl2pPr>
            <a:lvl3pPr lvl="2" algn="ctr">
              <a:lnSpc>
                <a:spcPct val="100000"/>
              </a:lnSpc>
              <a:spcBef>
                <a:spcPts val="0"/>
              </a:spcBef>
              <a:spcAft>
                <a:spcPts val="0"/>
              </a:spcAft>
              <a:buClr>
                <a:schemeClr val="dk2"/>
              </a:buClr>
              <a:buSzPts val="5200"/>
              <a:buNone/>
              <a:defRPr sz="5200">
                <a:solidFill>
                  <a:schemeClr val="dk2"/>
                </a:solidFill>
              </a:defRPr>
            </a:lvl3pPr>
            <a:lvl4pPr lvl="3" algn="ctr">
              <a:lnSpc>
                <a:spcPct val="100000"/>
              </a:lnSpc>
              <a:spcBef>
                <a:spcPts val="0"/>
              </a:spcBef>
              <a:spcAft>
                <a:spcPts val="0"/>
              </a:spcAft>
              <a:buClr>
                <a:schemeClr val="dk2"/>
              </a:buClr>
              <a:buSzPts val="5200"/>
              <a:buNone/>
              <a:defRPr sz="5200">
                <a:solidFill>
                  <a:schemeClr val="dk2"/>
                </a:solidFill>
              </a:defRPr>
            </a:lvl4pPr>
            <a:lvl5pPr lvl="4" algn="ctr">
              <a:lnSpc>
                <a:spcPct val="100000"/>
              </a:lnSpc>
              <a:spcBef>
                <a:spcPts val="0"/>
              </a:spcBef>
              <a:spcAft>
                <a:spcPts val="0"/>
              </a:spcAft>
              <a:buClr>
                <a:schemeClr val="dk2"/>
              </a:buClr>
              <a:buSzPts val="5200"/>
              <a:buNone/>
              <a:defRPr sz="5200">
                <a:solidFill>
                  <a:schemeClr val="dk2"/>
                </a:solidFill>
              </a:defRPr>
            </a:lvl5pPr>
            <a:lvl6pPr lvl="5" algn="ctr">
              <a:lnSpc>
                <a:spcPct val="100000"/>
              </a:lnSpc>
              <a:spcBef>
                <a:spcPts val="0"/>
              </a:spcBef>
              <a:spcAft>
                <a:spcPts val="0"/>
              </a:spcAft>
              <a:buClr>
                <a:schemeClr val="dk2"/>
              </a:buClr>
              <a:buSzPts val="5200"/>
              <a:buNone/>
              <a:defRPr sz="5200">
                <a:solidFill>
                  <a:schemeClr val="dk2"/>
                </a:solidFill>
              </a:defRPr>
            </a:lvl6pPr>
            <a:lvl7pPr lvl="6" algn="ctr">
              <a:lnSpc>
                <a:spcPct val="100000"/>
              </a:lnSpc>
              <a:spcBef>
                <a:spcPts val="0"/>
              </a:spcBef>
              <a:spcAft>
                <a:spcPts val="0"/>
              </a:spcAft>
              <a:buClr>
                <a:schemeClr val="dk2"/>
              </a:buClr>
              <a:buSzPts val="5200"/>
              <a:buNone/>
              <a:defRPr sz="5200">
                <a:solidFill>
                  <a:schemeClr val="dk2"/>
                </a:solidFill>
              </a:defRPr>
            </a:lvl7pPr>
            <a:lvl8pPr lvl="7" algn="ctr">
              <a:lnSpc>
                <a:spcPct val="100000"/>
              </a:lnSpc>
              <a:spcBef>
                <a:spcPts val="0"/>
              </a:spcBef>
              <a:spcAft>
                <a:spcPts val="0"/>
              </a:spcAft>
              <a:buClr>
                <a:schemeClr val="dk2"/>
              </a:buClr>
              <a:buSzPts val="5200"/>
              <a:buNone/>
              <a:defRPr sz="5200">
                <a:solidFill>
                  <a:schemeClr val="dk2"/>
                </a:solidFill>
              </a:defRPr>
            </a:lvl8pPr>
            <a:lvl9pPr lvl="8" algn="ctr">
              <a:lnSpc>
                <a:spcPct val="100000"/>
              </a:lnSpc>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2642775" y="4007325"/>
            <a:ext cx="3858300" cy="6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800">
                <a:latin typeface="Pangolin"/>
                <a:ea typeface="Pangolin"/>
                <a:cs typeface="Pangolin"/>
                <a:sym typeface="Pangol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rotWithShape="1">
          <a:blip r:embed="rId2">
            <a:alphaModFix amt="19000"/>
          </a:blip>
          <a:srcRect l="36105" r="36849"/>
          <a:stretch/>
        </p:blipFill>
        <p:spPr>
          <a:xfrm rot="4232165" flipH="1">
            <a:off x="-268192" y="-305231"/>
            <a:ext cx="1374961" cy="2859770"/>
          </a:xfrm>
          <a:prstGeom prst="rect">
            <a:avLst/>
          </a:prstGeom>
          <a:noFill/>
          <a:ln>
            <a:noFill/>
          </a:ln>
        </p:spPr>
      </p:pic>
      <p:pic>
        <p:nvPicPr>
          <p:cNvPr id="12" name="Google Shape;12;p2"/>
          <p:cNvPicPr preferRelativeResize="0"/>
          <p:nvPr/>
        </p:nvPicPr>
        <p:blipFill rotWithShape="1">
          <a:blip r:embed="rId2">
            <a:alphaModFix amt="28000"/>
          </a:blip>
          <a:srcRect l="36105" r="36849"/>
          <a:stretch/>
        </p:blipFill>
        <p:spPr>
          <a:xfrm rot="4739806">
            <a:off x="-407512" y="1582296"/>
            <a:ext cx="1211163" cy="2519084"/>
          </a:xfrm>
          <a:prstGeom prst="rect">
            <a:avLst/>
          </a:prstGeom>
          <a:noFill/>
          <a:ln>
            <a:noFill/>
          </a:ln>
        </p:spPr>
      </p:pic>
      <p:pic>
        <p:nvPicPr>
          <p:cNvPr id="13" name="Google Shape;13;p2"/>
          <p:cNvPicPr preferRelativeResize="0"/>
          <p:nvPr/>
        </p:nvPicPr>
        <p:blipFill rotWithShape="1">
          <a:blip r:embed="rId2">
            <a:alphaModFix amt="39000"/>
          </a:blip>
          <a:srcRect l="36105" r="36849"/>
          <a:stretch/>
        </p:blipFill>
        <p:spPr>
          <a:xfrm rot="2000814" flipH="1">
            <a:off x="322368" y="3263784"/>
            <a:ext cx="1374964" cy="2859768"/>
          </a:xfrm>
          <a:prstGeom prst="rect">
            <a:avLst/>
          </a:prstGeom>
          <a:noFill/>
          <a:ln>
            <a:noFill/>
          </a:ln>
        </p:spPr>
      </p:pic>
      <p:pic>
        <p:nvPicPr>
          <p:cNvPr id="14" name="Google Shape;14;p2"/>
          <p:cNvPicPr preferRelativeResize="0"/>
          <p:nvPr/>
        </p:nvPicPr>
        <p:blipFill rotWithShape="1">
          <a:blip r:embed="rId2">
            <a:alphaModFix amt="39000"/>
          </a:blip>
          <a:srcRect l="36105" r="36849"/>
          <a:stretch/>
        </p:blipFill>
        <p:spPr>
          <a:xfrm rot="7836561" flipH="1">
            <a:off x="6491465" y="-1057807"/>
            <a:ext cx="1289079" cy="2681138"/>
          </a:xfrm>
          <a:prstGeom prst="rect">
            <a:avLst/>
          </a:prstGeom>
          <a:noFill/>
          <a:ln>
            <a:noFill/>
          </a:ln>
        </p:spPr>
      </p:pic>
      <p:pic>
        <p:nvPicPr>
          <p:cNvPr id="15" name="Google Shape;15;p2"/>
          <p:cNvPicPr preferRelativeResize="0"/>
          <p:nvPr/>
        </p:nvPicPr>
        <p:blipFill rotWithShape="1">
          <a:blip r:embed="rId2">
            <a:alphaModFix amt="28000"/>
          </a:blip>
          <a:srcRect l="36105" r="36849"/>
          <a:stretch/>
        </p:blipFill>
        <p:spPr>
          <a:xfrm rot="-4739818" flipH="1">
            <a:off x="8220445" y="1139629"/>
            <a:ext cx="1135511" cy="2361729"/>
          </a:xfrm>
          <a:prstGeom prst="rect">
            <a:avLst/>
          </a:prstGeom>
          <a:noFill/>
          <a:ln>
            <a:noFill/>
          </a:ln>
        </p:spPr>
      </p:pic>
      <p:pic>
        <p:nvPicPr>
          <p:cNvPr id="16" name="Google Shape;16;p2"/>
          <p:cNvPicPr preferRelativeResize="0"/>
          <p:nvPr/>
        </p:nvPicPr>
        <p:blipFill rotWithShape="1">
          <a:blip r:embed="rId2">
            <a:alphaModFix amt="39000"/>
          </a:blip>
          <a:srcRect l="36105" r="36849"/>
          <a:stretch/>
        </p:blipFill>
        <p:spPr>
          <a:xfrm rot="-2000823">
            <a:off x="8541542" y="2634921"/>
            <a:ext cx="1289081" cy="2681142"/>
          </a:xfrm>
          <a:prstGeom prst="rect">
            <a:avLst/>
          </a:prstGeom>
          <a:noFill/>
          <a:ln>
            <a:noFill/>
          </a:ln>
        </p:spPr>
      </p:pic>
      <p:pic>
        <p:nvPicPr>
          <p:cNvPr id="17" name="Google Shape;17;p2"/>
          <p:cNvPicPr preferRelativeResize="0"/>
          <p:nvPr/>
        </p:nvPicPr>
        <p:blipFill rotWithShape="1">
          <a:blip r:embed="rId2">
            <a:alphaModFix/>
          </a:blip>
          <a:srcRect l="36105" r="36849"/>
          <a:stretch/>
        </p:blipFill>
        <p:spPr>
          <a:xfrm rot="3263676">
            <a:off x="7216" y="-45038"/>
            <a:ext cx="1610359" cy="3349379"/>
          </a:xfrm>
          <a:prstGeom prst="rect">
            <a:avLst/>
          </a:prstGeom>
          <a:noFill/>
          <a:ln>
            <a:noFill/>
          </a:ln>
        </p:spPr>
      </p:pic>
      <p:pic>
        <p:nvPicPr>
          <p:cNvPr id="18" name="Google Shape;18;p2"/>
          <p:cNvPicPr preferRelativeResize="0"/>
          <p:nvPr/>
        </p:nvPicPr>
        <p:blipFill rotWithShape="1">
          <a:blip r:embed="rId3">
            <a:alphaModFix/>
          </a:blip>
          <a:srcRect l="14080" t="12641" r="15516" b="14747"/>
          <a:stretch/>
        </p:blipFill>
        <p:spPr>
          <a:xfrm rot="7925483" flipH="1">
            <a:off x="-1655412" y="3082223"/>
            <a:ext cx="3579117" cy="2076621"/>
          </a:xfrm>
          <a:prstGeom prst="rect">
            <a:avLst/>
          </a:prstGeom>
          <a:noFill/>
          <a:ln>
            <a:noFill/>
          </a:ln>
        </p:spPr>
      </p:pic>
      <p:pic>
        <p:nvPicPr>
          <p:cNvPr id="19" name="Google Shape;19;p2"/>
          <p:cNvPicPr preferRelativeResize="0"/>
          <p:nvPr/>
        </p:nvPicPr>
        <p:blipFill rotWithShape="1">
          <a:blip r:embed="rId4">
            <a:alphaModFix/>
          </a:blip>
          <a:srcRect l="34016" t="4954" r="34896" b="4954"/>
          <a:stretch/>
        </p:blipFill>
        <p:spPr>
          <a:xfrm rot="10537889" flipH="1">
            <a:off x="7465154" y="3322356"/>
            <a:ext cx="1481759" cy="2415345"/>
          </a:xfrm>
          <a:prstGeom prst="rect">
            <a:avLst/>
          </a:prstGeom>
          <a:noFill/>
          <a:ln>
            <a:noFill/>
          </a:ln>
        </p:spPr>
      </p:pic>
      <p:pic>
        <p:nvPicPr>
          <p:cNvPr id="20" name="Google Shape;20;p2"/>
          <p:cNvPicPr preferRelativeResize="0"/>
          <p:nvPr/>
        </p:nvPicPr>
        <p:blipFill rotWithShape="1">
          <a:blip r:embed="rId2">
            <a:alphaModFix/>
          </a:blip>
          <a:srcRect l="36105" r="36849"/>
          <a:stretch/>
        </p:blipFill>
        <p:spPr>
          <a:xfrm rot="-3096004" flipH="1">
            <a:off x="8362834" y="1291850"/>
            <a:ext cx="1780827" cy="3703920"/>
          </a:xfrm>
          <a:prstGeom prst="rect">
            <a:avLst/>
          </a:prstGeom>
          <a:noFill/>
          <a:ln>
            <a:noFill/>
          </a:ln>
        </p:spPr>
      </p:pic>
      <p:pic>
        <p:nvPicPr>
          <p:cNvPr id="21" name="Google Shape;21;p2"/>
          <p:cNvPicPr preferRelativeResize="0"/>
          <p:nvPr/>
        </p:nvPicPr>
        <p:blipFill rotWithShape="1">
          <a:blip r:embed="rId3">
            <a:alphaModFix/>
          </a:blip>
          <a:srcRect l="14080" t="12641" r="15516" b="14747"/>
          <a:stretch/>
        </p:blipFill>
        <p:spPr>
          <a:xfrm rot="-9284147">
            <a:off x="7421210" y="36581"/>
            <a:ext cx="2690258" cy="1560896"/>
          </a:xfrm>
          <a:prstGeom prst="rect">
            <a:avLst/>
          </a:prstGeom>
          <a:noFill/>
          <a:ln>
            <a:noFill/>
          </a:ln>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ctrTitle"/>
          </p:nvPr>
        </p:nvSpPr>
        <p:spPr>
          <a:xfrm rot="-132299">
            <a:off x="2497914" y="470104"/>
            <a:ext cx="4148171" cy="1064571"/>
          </a:xfrm>
          <a:prstGeom prst="rect">
            <a:avLst/>
          </a:prstGeom>
          <a:effectLst>
            <a:outerShdw dist="57150" dir="3180000" algn="bl" rotWithShape="0">
              <a:schemeClr val="accent1"/>
            </a:outerShdw>
          </a:effectLst>
        </p:spPr>
        <p:txBody>
          <a:bodyPr spcFirstLastPara="1" wrap="square" lIns="91425" tIns="91425" rIns="91425" bIns="91425" anchor="t" anchorCtr="0">
            <a:noAutofit/>
          </a:bodyPr>
          <a:lstStyle>
            <a:lvl1pPr lvl="0" algn="ctr" rtl="0">
              <a:lnSpc>
                <a:spcPct val="60000"/>
              </a:lnSpc>
              <a:spcBef>
                <a:spcPts val="0"/>
              </a:spcBef>
              <a:spcAft>
                <a:spcPts val="0"/>
              </a:spcAft>
              <a:buSzPts val="5200"/>
              <a:buNone/>
              <a:defRPr sz="5000" b="1">
                <a:solidFill>
                  <a:schemeClr val="dk2"/>
                </a:solidFill>
                <a:latin typeface="Nanum Pen Script"/>
                <a:ea typeface="Nanum Pen Script"/>
                <a:cs typeface="Nanum Pen Script"/>
                <a:sym typeface="Nanum Pen Scrip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pic>
        <p:nvPicPr>
          <p:cNvPr id="58" name="Google Shape;58;p6"/>
          <p:cNvPicPr preferRelativeResize="0"/>
          <p:nvPr/>
        </p:nvPicPr>
        <p:blipFill rotWithShape="1">
          <a:blip r:embed="rId2">
            <a:alphaModFix amt="28000"/>
          </a:blip>
          <a:srcRect l="36105" r="36849"/>
          <a:stretch/>
        </p:blipFill>
        <p:spPr>
          <a:xfrm rot="7464188" flipH="1">
            <a:off x="-381270" y="2687258"/>
            <a:ext cx="1689088" cy="3513112"/>
          </a:xfrm>
          <a:prstGeom prst="rect">
            <a:avLst/>
          </a:prstGeom>
          <a:noFill/>
          <a:ln>
            <a:noFill/>
          </a:ln>
        </p:spPr>
      </p:pic>
      <p:pic>
        <p:nvPicPr>
          <p:cNvPr id="59" name="Google Shape;59;p6"/>
          <p:cNvPicPr preferRelativeResize="0"/>
          <p:nvPr/>
        </p:nvPicPr>
        <p:blipFill rotWithShape="1">
          <a:blip r:embed="rId2">
            <a:alphaModFix amt="22000"/>
          </a:blip>
          <a:srcRect l="36105" r="36849"/>
          <a:stretch/>
        </p:blipFill>
        <p:spPr>
          <a:xfrm rot="4739808">
            <a:off x="-155256" y="-1123327"/>
            <a:ext cx="1707556" cy="3551527"/>
          </a:xfrm>
          <a:prstGeom prst="rect">
            <a:avLst/>
          </a:prstGeom>
          <a:noFill/>
          <a:ln>
            <a:noFill/>
          </a:ln>
        </p:spPr>
      </p:pic>
      <p:pic>
        <p:nvPicPr>
          <p:cNvPr id="60" name="Google Shape;60;p6"/>
          <p:cNvPicPr preferRelativeResize="0"/>
          <p:nvPr/>
        </p:nvPicPr>
        <p:blipFill rotWithShape="1">
          <a:blip r:embed="rId2">
            <a:alphaModFix amt="19000"/>
          </a:blip>
          <a:srcRect l="36105" r="36849"/>
          <a:stretch/>
        </p:blipFill>
        <p:spPr>
          <a:xfrm rot="-2288936">
            <a:off x="8537357" y="2702234"/>
            <a:ext cx="1504533" cy="3129260"/>
          </a:xfrm>
          <a:prstGeom prst="rect">
            <a:avLst/>
          </a:prstGeom>
          <a:noFill/>
          <a:ln>
            <a:noFill/>
          </a:ln>
        </p:spPr>
      </p:pic>
      <p:pic>
        <p:nvPicPr>
          <p:cNvPr id="61" name="Google Shape;61;p6"/>
          <p:cNvPicPr preferRelativeResize="0"/>
          <p:nvPr/>
        </p:nvPicPr>
        <p:blipFill rotWithShape="1">
          <a:blip r:embed="rId2">
            <a:alphaModFix amt="28000"/>
          </a:blip>
          <a:srcRect l="36105" r="36849"/>
          <a:stretch/>
        </p:blipFill>
        <p:spPr>
          <a:xfrm rot="-4739811" flipH="1">
            <a:off x="6160048" y="3923196"/>
            <a:ext cx="1325298" cy="2756466"/>
          </a:xfrm>
          <a:prstGeom prst="rect">
            <a:avLst/>
          </a:prstGeom>
          <a:noFill/>
          <a:ln>
            <a:noFill/>
          </a:ln>
        </p:spPr>
      </p:pic>
      <p:pic>
        <p:nvPicPr>
          <p:cNvPr id="62" name="Google Shape;62;p6"/>
          <p:cNvPicPr preferRelativeResize="0"/>
          <p:nvPr/>
        </p:nvPicPr>
        <p:blipFill rotWithShape="1">
          <a:blip r:embed="rId2">
            <a:alphaModFix amt="39000"/>
          </a:blip>
          <a:srcRect l="36105" r="36849"/>
          <a:stretch/>
        </p:blipFill>
        <p:spPr>
          <a:xfrm rot="-2843589">
            <a:off x="8000951" y="-838497"/>
            <a:ext cx="2298876" cy="4781391"/>
          </a:xfrm>
          <a:prstGeom prst="rect">
            <a:avLst/>
          </a:prstGeom>
          <a:noFill/>
          <a:ln>
            <a:noFill/>
          </a:ln>
        </p:spPr>
      </p:pic>
      <p:pic>
        <p:nvPicPr>
          <p:cNvPr id="63" name="Google Shape;63;p6"/>
          <p:cNvPicPr preferRelativeResize="0"/>
          <p:nvPr/>
        </p:nvPicPr>
        <p:blipFill rotWithShape="1">
          <a:blip r:embed="rId2">
            <a:alphaModFix amt="28000"/>
          </a:blip>
          <a:srcRect l="36105" r="36849"/>
          <a:stretch/>
        </p:blipFill>
        <p:spPr>
          <a:xfrm rot="4199392">
            <a:off x="-927352" y="1250576"/>
            <a:ext cx="1341037" cy="2789191"/>
          </a:xfrm>
          <a:prstGeom prst="rect">
            <a:avLst/>
          </a:prstGeom>
          <a:noFill/>
          <a:ln>
            <a:noFill/>
          </a:ln>
        </p:spPr>
      </p:pic>
      <p:pic>
        <p:nvPicPr>
          <p:cNvPr id="64" name="Google Shape;64;p6"/>
          <p:cNvPicPr preferRelativeResize="0"/>
          <p:nvPr/>
        </p:nvPicPr>
        <p:blipFill rotWithShape="1">
          <a:blip r:embed="rId2">
            <a:alphaModFix/>
          </a:blip>
          <a:srcRect l="36105" r="36849"/>
          <a:stretch/>
        </p:blipFill>
        <p:spPr>
          <a:xfrm rot="2833991">
            <a:off x="6794911" y="3046278"/>
            <a:ext cx="2168523" cy="4510300"/>
          </a:xfrm>
          <a:prstGeom prst="rect">
            <a:avLst/>
          </a:prstGeom>
          <a:noFill/>
          <a:ln>
            <a:noFill/>
          </a:ln>
        </p:spPr>
      </p:pic>
      <p:pic>
        <p:nvPicPr>
          <p:cNvPr id="65" name="Google Shape;65;p6"/>
          <p:cNvPicPr preferRelativeResize="0"/>
          <p:nvPr/>
        </p:nvPicPr>
        <p:blipFill rotWithShape="1">
          <a:blip r:embed="rId2">
            <a:alphaModFix/>
          </a:blip>
          <a:srcRect l="36105" r="36849"/>
          <a:stretch/>
        </p:blipFill>
        <p:spPr>
          <a:xfrm rot="3580582">
            <a:off x="-1080656" y="-369739"/>
            <a:ext cx="2103150" cy="4374317"/>
          </a:xfrm>
          <a:prstGeom prst="rect">
            <a:avLst/>
          </a:prstGeom>
          <a:noFill/>
          <a:ln>
            <a:noFill/>
          </a:ln>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pic>
        <p:nvPicPr>
          <p:cNvPr id="91" name="Google Shape;91;p9"/>
          <p:cNvPicPr preferRelativeResize="0"/>
          <p:nvPr/>
        </p:nvPicPr>
        <p:blipFill rotWithShape="1">
          <a:blip r:embed="rId2">
            <a:alphaModFix amt="22000"/>
          </a:blip>
          <a:srcRect l="36105" r="36849"/>
          <a:stretch/>
        </p:blipFill>
        <p:spPr>
          <a:xfrm rot="-4739807" flipH="1">
            <a:off x="7847775" y="-641405"/>
            <a:ext cx="1341034" cy="2789189"/>
          </a:xfrm>
          <a:prstGeom prst="rect">
            <a:avLst/>
          </a:prstGeom>
          <a:noFill/>
          <a:ln>
            <a:noFill/>
          </a:ln>
        </p:spPr>
      </p:pic>
      <p:pic>
        <p:nvPicPr>
          <p:cNvPr id="92" name="Google Shape;92;p9"/>
          <p:cNvPicPr preferRelativeResize="0"/>
          <p:nvPr/>
        </p:nvPicPr>
        <p:blipFill rotWithShape="1">
          <a:blip r:embed="rId2">
            <a:alphaModFix amt="19000"/>
          </a:blip>
          <a:srcRect l="36105" r="36849"/>
          <a:stretch/>
        </p:blipFill>
        <p:spPr>
          <a:xfrm rot="4232175" flipH="1">
            <a:off x="-1144541" y="2558083"/>
            <a:ext cx="1504534" cy="3129259"/>
          </a:xfrm>
          <a:prstGeom prst="rect">
            <a:avLst/>
          </a:prstGeom>
          <a:noFill/>
          <a:ln>
            <a:noFill/>
          </a:ln>
        </p:spPr>
      </p:pic>
      <p:pic>
        <p:nvPicPr>
          <p:cNvPr id="93" name="Google Shape;93;p9"/>
          <p:cNvPicPr preferRelativeResize="0"/>
          <p:nvPr/>
        </p:nvPicPr>
        <p:blipFill rotWithShape="1">
          <a:blip r:embed="rId2">
            <a:alphaModFix amt="28000"/>
          </a:blip>
          <a:srcRect l="36105" r="36849"/>
          <a:stretch/>
        </p:blipFill>
        <p:spPr>
          <a:xfrm rot="4739811">
            <a:off x="1456604" y="3593071"/>
            <a:ext cx="1325298" cy="2756466"/>
          </a:xfrm>
          <a:prstGeom prst="rect">
            <a:avLst/>
          </a:prstGeom>
          <a:noFill/>
          <a:ln>
            <a:noFill/>
          </a:ln>
        </p:spPr>
      </p:pic>
      <p:pic>
        <p:nvPicPr>
          <p:cNvPr id="94" name="Google Shape;94;p9"/>
          <p:cNvPicPr preferRelativeResize="0"/>
          <p:nvPr/>
        </p:nvPicPr>
        <p:blipFill rotWithShape="1">
          <a:blip r:embed="rId2">
            <a:alphaModFix amt="39000"/>
          </a:blip>
          <a:srcRect l="36105" r="36849"/>
          <a:stretch/>
        </p:blipFill>
        <p:spPr>
          <a:xfrm rot="2000820" flipH="1">
            <a:off x="-599875" y="1092670"/>
            <a:ext cx="1504534" cy="3129260"/>
          </a:xfrm>
          <a:prstGeom prst="rect">
            <a:avLst/>
          </a:prstGeom>
          <a:noFill/>
          <a:ln>
            <a:noFill/>
          </a:ln>
        </p:spPr>
      </p:pic>
      <p:pic>
        <p:nvPicPr>
          <p:cNvPr id="95" name="Google Shape;95;p9"/>
          <p:cNvPicPr preferRelativeResize="0"/>
          <p:nvPr/>
        </p:nvPicPr>
        <p:blipFill rotWithShape="1">
          <a:blip r:embed="rId2">
            <a:alphaModFix amt="39000"/>
          </a:blip>
          <a:srcRect l="36105" r="36849"/>
          <a:stretch/>
        </p:blipFill>
        <p:spPr>
          <a:xfrm rot="7452935" flipH="1">
            <a:off x="4419684" y="-2105001"/>
            <a:ext cx="1621613" cy="3372775"/>
          </a:xfrm>
          <a:prstGeom prst="rect">
            <a:avLst/>
          </a:prstGeom>
          <a:noFill/>
          <a:ln>
            <a:noFill/>
          </a:ln>
        </p:spPr>
      </p:pic>
      <p:pic>
        <p:nvPicPr>
          <p:cNvPr id="96" name="Google Shape;96;p9"/>
          <p:cNvPicPr preferRelativeResize="0"/>
          <p:nvPr/>
        </p:nvPicPr>
        <p:blipFill rotWithShape="1">
          <a:blip r:embed="rId2">
            <a:alphaModFix amt="28000"/>
          </a:blip>
          <a:srcRect l="36105" r="36849"/>
          <a:stretch/>
        </p:blipFill>
        <p:spPr>
          <a:xfrm rot="-4199392" flipH="1">
            <a:off x="8601289" y="1156001"/>
            <a:ext cx="1341037" cy="2789191"/>
          </a:xfrm>
          <a:prstGeom prst="rect">
            <a:avLst/>
          </a:prstGeom>
          <a:noFill/>
          <a:ln>
            <a:noFill/>
          </a:ln>
        </p:spPr>
      </p:pic>
      <p:pic>
        <p:nvPicPr>
          <p:cNvPr id="97" name="Google Shape;97;p9"/>
          <p:cNvPicPr preferRelativeResize="0"/>
          <p:nvPr/>
        </p:nvPicPr>
        <p:blipFill rotWithShape="1">
          <a:blip r:embed="rId2">
            <a:alphaModFix amt="39000"/>
          </a:blip>
          <a:srcRect l="36105" r="36849"/>
          <a:stretch/>
        </p:blipFill>
        <p:spPr>
          <a:xfrm rot="-1460393">
            <a:off x="8668714" y="2971399"/>
            <a:ext cx="1522390" cy="3166417"/>
          </a:xfrm>
          <a:prstGeom prst="rect">
            <a:avLst/>
          </a:prstGeom>
          <a:noFill/>
          <a:ln>
            <a:noFill/>
          </a:ln>
        </p:spPr>
      </p:pic>
      <p:pic>
        <p:nvPicPr>
          <p:cNvPr id="98" name="Google Shape;98;p9"/>
          <p:cNvPicPr preferRelativeResize="0"/>
          <p:nvPr/>
        </p:nvPicPr>
        <p:blipFill rotWithShape="1">
          <a:blip r:embed="rId2">
            <a:alphaModFix/>
          </a:blip>
          <a:srcRect l="36105" r="36849"/>
          <a:stretch/>
        </p:blipFill>
        <p:spPr>
          <a:xfrm rot="-2833991" flipH="1">
            <a:off x="487465" y="2716141"/>
            <a:ext cx="2168523" cy="4510300"/>
          </a:xfrm>
          <a:prstGeom prst="rect">
            <a:avLst/>
          </a:prstGeom>
          <a:noFill/>
          <a:ln>
            <a:noFill/>
          </a:ln>
        </p:spPr>
      </p:pic>
      <p:pic>
        <p:nvPicPr>
          <p:cNvPr id="99" name="Google Shape;99;p9"/>
          <p:cNvPicPr preferRelativeResize="0"/>
          <p:nvPr/>
        </p:nvPicPr>
        <p:blipFill rotWithShape="1">
          <a:blip r:embed="rId2">
            <a:alphaModFix/>
          </a:blip>
          <a:srcRect l="36105" r="36849"/>
          <a:stretch/>
        </p:blipFill>
        <p:spPr>
          <a:xfrm rot="-2700028" flipH="1">
            <a:off x="8339828" y="128250"/>
            <a:ext cx="2103152" cy="4374317"/>
          </a:xfrm>
          <a:prstGeom prst="rect">
            <a:avLst/>
          </a:prstGeom>
          <a:noFill/>
          <a:ln>
            <a:noFill/>
          </a:ln>
        </p:spPr>
      </p:pic>
      <p:pic>
        <p:nvPicPr>
          <p:cNvPr id="100" name="Google Shape;100;p9"/>
          <p:cNvPicPr preferRelativeResize="0"/>
          <p:nvPr/>
        </p:nvPicPr>
        <p:blipFill rotWithShape="1">
          <a:blip r:embed="rId3">
            <a:alphaModFix/>
          </a:blip>
          <a:srcRect l="14080" t="12641" r="15516" b="14747"/>
          <a:stretch/>
        </p:blipFill>
        <p:spPr>
          <a:xfrm rot="-9284143">
            <a:off x="6767106" y="3938705"/>
            <a:ext cx="3177176" cy="1843412"/>
          </a:xfrm>
          <a:prstGeom prst="rect">
            <a:avLst/>
          </a:prstGeom>
          <a:noFill/>
          <a:ln>
            <a:noFill/>
          </a:ln>
        </p:spPr>
      </p:pic>
      <p:pic>
        <p:nvPicPr>
          <p:cNvPr id="101" name="Google Shape;101;p9"/>
          <p:cNvPicPr preferRelativeResize="0"/>
          <p:nvPr/>
        </p:nvPicPr>
        <p:blipFill rotWithShape="1">
          <a:blip r:embed="rId3">
            <a:alphaModFix/>
          </a:blip>
          <a:srcRect l="14080" t="12641" r="15516" b="14747"/>
          <a:stretch/>
        </p:blipFill>
        <p:spPr>
          <a:xfrm rot="7925484" flipH="1">
            <a:off x="-1737909" y="-270667"/>
            <a:ext cx="3916397" cy="2272311"/>
          </a:xfrm>
          <a:prstGeom prst="rect">
            <a:avLst/>
          </a:prstGeom>
          <a:noFill/>
          <a:ln>
            <a:noFill/>
          </a:ln>
        </p:spPr>
      </p:pic>
      <p:pic>
        <p:nvPicPr>
          <p:cNvPr id="102" name="Google Shape;102;p9"/>
          <p:cNvPicPr preferRelativeResize="0"/>
          <p:nvPr/>
        </p:nvPicPr>
        <p:blipFill rotWithShape="1">
          <a:blip r:embed="rId4">
            <a:alphaModFix/>
          </a:blip>
          <a:srcRect l="34016" t="4954" r="34896" b="4954"/>
          <a:stretch/>
        </p:blipFill>
        <p:spPr>
          <a:xfrm rot="6849770">
            <a:off x="8322871" y="1670865"/>
            <a:ext cx="1749949" cy="2852505"/>
          </a:xfrm>
          <a:prstGeom prst="rect">
            <a:avLst/>
          </a:prstGeom>
          <a:noFill/>
          <a:ln>
            <a:noFill/>
          </a:ln>
        </p:spPr>
      </p:pic>
      <p:sp>
        <p:nvSpPr>
          <p:cNvPr id="103" name="Google Shape;103;p9"/>
          <p:cNvSpPr txBox="1">
            <a:spLocks noGrp="1"/>
          </p:cNvSpPr>
          <p:nvPr>
            <p:ph type="title"/>
          </p:nvPr>
        </p:nvSpPr>
        <p:spPr>
          <a:xfrm rot="-155132">
            <a:off x="1822109" y="1389087"/>
            <a:ext cx="5499799" cy="841763"/>
          </a:xfrm>
          <a:prstGeom prst="rect">
            <a:avLst/>
          </a:prstGeom>
          <a:effectLst>
            <a:outerShdw dist="76200" dir="3480000" algn="bl" rotWithShape="0">
              <a:schemeClr val="accent1"/>
            </a:outerShdw>
          </a:effectLst>
        </p:spPr>
        <p:txBody>
          <a:bodyPr spcFirstLastPara="1" wrap="square" lIns="91425" tIns="91425" rIns="91425" bIns="91425" anchor="ctr" anchorCtr="0">
            <a:noAutofit/>
          </a:bodyPr>
          <a:lstStyle>
            <a:lvl1pPr lvl="0" algn="ctr" rtl="0">
              <a:lnSpc>
                <a:spcPct val="60000"/>
              </a:lnSpc>
              <a:spcBef>
                <a:spcPts val="0"/>
              </a:spcBef>
              <a:spcAft>
                <a:spcPts val="0"/>
              </a:spcAft>
              <a:buSzPts val="3600"/>
              <a:buNone/>
              <a:defRPr sz="8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 name="Google Shape;104;p9"/>
          <p:cNvSpPr txBox="1">
            <a:spLocks noGrp="1"/>
          </p:cNvSpPr>
          <p:nvPr>
            <p:ph type="subTitle" idx="1"/>
          </p:nvPr>
        </p:nvSpPr>
        <p:spPr>
          <a:xfrm>
            <a:off x="2481575" y="2379825"/>
            <a:ext cx="4180800" cy="15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57"/>
        <p:cNvGrpSpPr/>
        <p:nvPr/>
      </p:nvGrpSpPr>
      <p:grpSpPr>
        <a:xfrm>
          <a:off x="0" y="0"/>
          <a:ext cx="0" cy="0"/>
          <a:chOff x="0" y="0"/>
          <a:chExt cx="0" cy="0"/>
        </a:xfrm>
      </p:grpSpPr>
      <p:sp>
        <p:nvSpPr>
          <p:cNvPr id="158" name="Google Shape;158;p14"/>
          <p:cNvSpPr txBox="1">
            <a:spLocks noGrp="1"/>
          </p:cNvSpPr>
          <p:nvPr>
            <p:ph type="subTitle" idx="1"/>
          </p:nvPr>
        </p:nvSpPr>
        <p:spPr>
          <a:xfrm>
            <a:off x="2630250" y="3064113"/>
            <a:ext cx="3883500" cy="10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14"/>
          <p:cNvSpPr txBox="1">
            <a:spLocks noGrp="1"/>
          </p:cNvSpPr>
          <p:nvPr>
            <p:ph type="ctrTitle"/>
          </p:nvPr>
        </p:nvSpPr>
        <p:spPr>
          <a:xfrm rot="180017">
            <a:off x="1067108" y="1243685"/>
            <a:ext cx="7009809" cy="2229688"/>
          </a:xfrm>
          <a:prstGeom prst="rect">
            <a:avLst/>
          </a:prstGeom>
          <a:effectLst>
            <a:outerShdw dist="85725" dir="3180000" algn="bl" rotWithShape="0">
              <a:schemeClr val="accent1"/>
            </a:outerShdw>
          </a:effectLst>
        </p:spPr>
        <p:txBody>
          <a:bodyPr spcFirstLastPara="1" wrap="square" lIns="91425" tIns="91425" rIns="91425" bIns="91425" anchor="ctr" anchorCtr="0">
            <a:noAutofit/>
          </a:bodyPr>
          <a:lstStyle>
            <a:lvl1pPr lvl="0" algn="ctr" rtl="0">
              <a:lnSpc>
                <a:spcPct val="60000"/>
              </a:lnSpc>
              <a:spcBef>
                <a:spcPts val="0"/>
              </a:spcBef>
              <a:spcAft>
                <a:spcPts val="0"/>
              </a:spcAft>
              <a:buSzPts val="5200"/>
              <a:buNone/>
              <a:defRPr sz="18000" b="1">
                <a:solidFill>
                  <a:schemeClr val="dk2"/>
                </a:solidFill>
                <a:latin typeface="Nanum Pen Script"/>
                <a:ea typeface="Nanum Pen Script"/>
                <a:cs typeface="Nanum Pen Script"/>
                <a:sym typeface="Nanum Pen Scrip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pic>
        <p:nvPicPr>
          <p:cNvPr id="160" name="Google Shape;160;p14"/>
          <p:cNvPicPr preferRelativeResize="0"/>
          <p:nvPr/>
        </p:nvPicPr>
        <p:blipFill rotWithShape="1">
          <a:blip r:embed="rId2">
            <a:alphaModFix amt="22000"/>
          </a:blip>
          <a:srcRect l="36105" r="36849"/>
          <a:stretch/>
        </p:blipFill>
        <p:spPr>
          <a:xfrm rot="4739807">
            <a:off x="28015" y="-641405"/>
            <a:ext cx="1341034" cy="2789189"/>
          </a:xfrm>
          <a:prstGeom prst="rect">
            <a:avLst/>
          </a:prstGeom>
          <a:noFill/>
          <a:ln>
            <a:noFill/>
          </a:ln>
        </p:spPr>
      </p:pic>
      <p:pic>
        <p:nvPicPr>
          <p:cNvPr id="161" name="Google Shape;161;p14"/>
          <p:cNvPicPr preferRelativeResize="0"/>
          <p:nvPr/>
        </p:nvPicPr>
        <p:blipFill rotWithShape="1">
          <a:blip r:embed="rId2">
            <a:alphaModFix amt="19000"/>
          </a:blip>
          <a:srcRect l="36105" r="36849"/>
          <a:stretch/>
        </p:blipFill>
        <p:spPr>
          <a:xfrm rot="-4232175">
            <a:off x="8856831" y="2558083"/>
            <a:ext cx="1504534" cy="3129259"/>
          </a:xfrm>
          <a:prstGeom prst="rect">
            <a:avLst/>
          </a:prstGeom>
          <a:noFill/>
          <a:ln>
            <a:noFill/>
          </a:ln>
        </p:spPr>
      </p:pic>
      <p:pic>
        <p:nvPicPr>
          <p:cNvPr id="162" name="Google Shape;162;p14"/>
          <p:cNvPicPr preferRelativeResize="0"/>
          <p:nvPr/>
        </p:nvPicPr>
        <p:blipFill rotWithShape="1">
          <a:blip r:embed="rId2">
            <a:alphaModFix amt="28000"/>
          </a:blip>
          <a:srcRect l="36105" r="36849"/>
          <a:stretch/>
        </p:blipFill>
        <p:spPr>
          <a:xfrm rot="-4739811" flipH="1">
            <a:off x="6434923" y="3593071"/>
            <a:ext cx="1325298" cy="2756466"/>
          </a:xfrm>
          <a:prstGeom prst="rect">
            <a:avLst/>
          </a:prstGeom>
          <a:noFill/>
          <a:ln>
            <a:noFill/>
          </a:ln>
        </p:spPr>
      </p:pic>
      <p:pic>
        <p:nvPicPr>
          <p:cNvPr id="163" name="Google Shape;163;p14"/>
          <p:cNvPicPr preferRelativeResize="0"/>
          <p:nvPr/>
        </p:nvPicPr>
        <p:blipFill rotWithShape="1">
          <a:blip r:embed="rId2">
            <a:alphaModFix amt="39000"/>
          </a:blip>
          <a:srcRect l="36105" r="36849"/>
          <a:stretch/>
        </p:blipFill>
        <p:spPr>
          <a:xfrm rot="-2000820">
            <a:off x="8312166" y="1092670"/>
            <a:ext cx="1504534" cy="3129260"/>
          </a:xfrm>
          <a:prstGeom prst="rect">
            <a:avLst/>
          </a:prstGeom>
          <a:noFill/>
          <a:ln>
            <a:noFill/>
          </a:ln>
        </p:spPr>
      </p:pic>
      <p:pic>
        <p:nvPicPr>
          <p:cNvPr id="164" name="Google Shape;164;p14"/>
          <p:cNvPicPr preferRelativeResize="0"/>
          <p:nvPr/>
        </p:nvPicPr>
        <p:blipFill rotWithShape="1">
          <a:blip r:embed="rId2">
            <a:alphaModFix amt="39000"/>
          </a:blip>
          <a:srcRect l="36105" r="36849"/>
          <a:stretch/>
        </p:blipFill>
        <p:spPr>
          <a:xfrm rot="-7452935">
            <a:off x="3175527" y="-2105001"/>
            <a:ext cx="1621613" cy="3372775"/>
          </a:xfrm>
          <a:prstGeom prst="rect">
            <a:avLst/>
          </a:prstGeom>
          <a:noFill/>
          <a:ln>
            <a:noFill/>
          </a:ln>
        </p:spPr>
      </p:pic>
      <p:pic>
        <p:nvPicPr>
          <p:cNvPr id="165" name="Google Shape;165;p14"/>
          <p:cNvPicPr preferRelativeResize="0"/>
          <p:nvPr/>
        </p:nvPicPr>
        <p:blipFill rotWithShape="1">
          <a:blip r:embed="rId2">
            <a:alphaModFix amt="28000"/>
          </a:blip>
          <a:srcRect l="36105" r="36849"/>
          <a:stretch/>
        </p:blipFill>
        <p:spPr>
          <a:xfrm rot="4199392">
            <a:off x="-725502" y="1156001"/>
            <a:ext cx="1341037" cy="2789191"/>
          </a:xfrm>
          <a:prstGeom prst="rect">
            <a:avLst/>
          </a:prstGeom>
          <a:noFill/>
          <a:ln>
            <a:noFill/>
          </a:ln>
        </p:spPr>
      </p:pic>
      <p:pic>
        <p:nvPicPr>
          <p:cNvPr id="166" name="Google Shape;166;p14"/>
          <p:cNvPicPr preferRelativeResize="0"/>
          <p:nvPr/>
        </p:nvPicPr>
        <p:blipFill rotWithShape="1">
          <a:blip r:embed="rId2">
            <a:alphaModFix amt="39000"/>
          </a:blip>
          <a:srcRect l="36105" r="36849"/>
          <a:stretch/>
        </p:blipFill>
        <p:spPr>
          <a:xfrm rot="1460393" flipH="1">
            <a:off x="-974281" y="2971399"/>
            <a:ext cx="1522390" cy="3166417"/>
          </a:xfrm>
          <a:prstGeom prst="rect">
            <a:avLst/>
          </a:prstGeom>
          <a:noFill/>
          <a:ln>
            <a:noFill/>
          </a:ln>
        </p:spPr>
      </p:pic>
      <p:pic>
        <p:nvPicPr>
          <p:cNvPr id="167" name="Google Shape;167;p14"/>
          <p:cNvPicPr preferRelativeResize="0"/>
          <p:nvPr/>
        </p:nvPicPr>
        <p:blipFill rotWithShape="1">
          <a:blip r:embed="rId2">
            <a:alphaModFix/>
          </a:blip>
          <a:srcRect l="36105" r="36849"/>
          <a:stretch/>
        </p:blipFill>
        <p:spPr>
          <a:xfrm rot="2833991">
            <a:off x="6560836" y="2716141"/>
            <a:ext cx="2168523" cy="4510300"/>
          </a:xfrm>
          <a:prstGeom prst="rect">
            <a:avLst/>
          </a:prstGeom>
          <a:noFill/>
          <a:ln>
            <a:noFill/>
          </a:ln>
        </p:spPr>
      </p:pic>
      <p:pic>
        <p:nvPicPr>
          <p:cNvPr id="168" name="Google Shape;168;p14"/>
          <p:cNvPicPr preferRelativeResize="0"/>
          <p:nvPr/>
        </p:nvPicPr>
        <p:blipFill rotWithShape="1">
          <a:blip r:embed="rId2">
            <a:alphaModFix/>
          </a:blip>
          <a:srcRect l="36105" r="36849"/>
          <a:stretch/>
        </p:blipFill>
        <p:spPr>
          <a:xfrm rot="2700028">
            <a:off x="-1226156" y="128250"/>
            <a:ext cx="2103152" cy="4374317"/>
          </a:xfrm>
          <a:prstGeom prst="rect">
            <a:avLst/>
          </a:prstGeom>
          <a:noFill/>
          <a:ln>
            <a:noFill/>
          </a:ln>
        </p:spPr>
      </p:pic>
      <p:pic>
        <p:nvPicPr>
          <p:cNvPr id="169" name="Google Shape;169;p14"/>
          <p:cNvPicPr preferRelativeResize="0"/>
          <p:nvPr/>
        </p:nvPicPr>
        <p:blipFill rotWithShape="1">
          <a:blip r:embed="rId3">
            <a:alphaModFix/>
          </a:blip>
          <a:srcRect l="14080" t="12641" r="15516" b="14747"/>
          <a:stretch/>
        </p:blipFill>
        <p:spPr>
          <a:xfrm rot="9284143" flipH="1">
            <a:off x="-727457" y="3938705"/>
            <a:ext cx="3177176" cy="1843412"/>
          </a:xfrm>
          <a:prstGeom prst="rect">
            <a:avLst/>
          </a:prstGeom>
          <a:noFill/>
          <a:ln>
            <a:noFill/>
          </a:ln>
        </p:spPr>
      </p:pic>
      <p:pic>
        <p:nvPicPr>
          <p:cNvPr id="170" name="Google Shape;170;p14"/>
          <p:cNvPicPr preferRelativeResize="0"/>
          <p:nvPr/>
        </p:nvPicPr>
        <p:blipFill rotWithShape="1">
          <a:blip r:embed="rId3">
            <a:alphaModFix/>
          </a:blip>
          <a:srcRect l="14080" t="12641" r="15516" b="14747"/>
          <a:stretch/>
        </p:blipFill>
        <p:spPr>
          <a:xfrm rot="-7925484">
            <a:off x="7038337" y="-270667"/>
            <a:ext cx="3916397" cy="2272311"/>
          </a:xfrm>
          <a:prstGeom prst="rect">
            <a:avLst/>
          </a:prstGeom>
          <a:noFill/>
          <a:ln>
            <a:noFill/>
          </a:ln>
        </p:spPr>
      </p:pic>
      <p:pic>
        <p:nvPicPr>
          <p:cNvPr id="171" name="Google Shape;171;p14"/>
          <p:cNvPicPr preferRelativeResize="0"/>
          <p:nvPr/>
        </p:nvPicPr>
        <p:blipFill rotWithShape="1">
          <a:blip r:embed="rId4">
            <a:alphaModFix/>
          </a:blip>
          <a:srcRect l="34016" t="4954" r="34896" b="4954"/>
          <a:stretch/>
        </p:blipFill>
        <p:spPr>
          <a:xfrm rot="-6849770" flipH="1">
            <a:off x="-855996" y="1670865"/>
            <a:ext cx="1749949" cy="2852505"/>
          </a:xfrm>
          <a:prstGeom prst="rect">
            <a:avLst/>
          </a:prstGeom>
          <a:noFill/>
          <a:ln>
            <a:noFill/>
          </a:ln>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6"/>
        <p:cNvGrpSpPr/>
        <p:nvPr/>
      </p:nvGrpSpPr>
      <p:grpSpPr>
        <a:xfrm>
          <a:off x="0" y="0"/>
          <a:ext cx="0" cy="0"/>
          <a:chOff x="0" y="0"/>
          <a:chExt cx="0" cy="0"/>
        </a:xfrm>
      </p:grpSpPr>
      <p:pic>
        <p:nvPicPr>
          <p:cNvPr id="477" name="Google Shape;477;p35"/>
          <p:cNvPicPr preferRelativeResize="0"/>
          <p:nvPr/>
        </p:nvPicPr>
        <p:blipFill rotWithShape="1">
          <a:blip r:embed="rId2">
            <a:alphaModFix amt="28000"/>
          </a:blip>
          <a:srcRect l="36105" r="36849"/>
          <a:stretch/>
        </p:blipFill>
        <p:spPr>
          <a:xfrm rot="-2700000">
            <a:off x="7197463" y="3922994"/>
            <a:ext cx="1325299" cy="2756467"/>
          </a:xfrm>
          <a:prstGeom prst="rect">
            <a:avLst/>
          </a:prstGeom>
          <a:noFill/>
          <a:ln>
            <a:noFill/>
          </a:ln>
        </p:spPr>
      </p:pic>
      <p:pic>
        <p:nvPicPr>
          <p:cNvPr id="478" name="Google Shape;478;p35"/>
          <p:cNvPicPr preferRelativeResize="0"/>
          <p:nvPr/>
        </p:nvPicPr>
        <p:blipFill rotWithShape="1">
          <a:blip r:embed="rId2">
            <a:alphaModFix amt="22000"/>
          </a:blip>
          <a:srcRect l="36105" r="36849"/>
          <a:stretch/>
        </p:blipFill>
        <p:spPr>
          <a:xfrm rot="-4739808" flipH="1">
            <a:off x="7965184" y="-1315702"/>
            <a:ext cx="1707556" cy="3551527"/>
          </a:xfrm>
          <a:prstGeom prst="rect">
            <a:avLst/>
          </a:prstGeom>
          <a:noFill/>
          <a:ln>
            <a:noFill/>
          </a:ln>
        </p:spPr>
      </p:pic>
      <p:pic>
        <p:nvPicPr>
          <p:cNvPr id="479" name="Google Shape;479;p35"/>
          <p:cNvPicPr preferRelativeResize="0"/>
          <p:nvPr/>
        </p:nvPicPr>
        <p:blipFill rotWithShape="1">
          <a:blip r:embed="rId2">
            <a:alphaModFix amt="19000"/>
          </a:blip>
          <a:srcRect l="36105" r="36849"/>
          <a:stretch/>
        </p:blipFill>
        <p:spPr>
          <a:xfrm rot="2288946" flipH="1">
            <a:off x="-280881" y="-461321"/>
            <a:ext cx="1698366" cy="3532418"/>
          </a:xfrm>
          <a:prstGeom prst="rect">
            <a:avLst/>
          </a:prstGeom>
          <a:noFill/>
          <a:ln>
            <a:noFill/>
          </a:ln>
        </p:spPr>
      </p:pic>
      <p:pic>
        <p:nvPicPr>
          <p:cNvPr id="480" name="Google Shape;480;p35"/>
          <p:cNvPicPr preferRelativeResize="0"/>
          <p:nvPr/>
        </p:nvPicPr>
        <p:blipFill rotWithShape="1">
          <a:blip r:embed="rId2">
            <a:alphaModFix amt="28000"/>
          </a:blip>
          <a:srcRect l="36105" r="36849"/>
          <a:stretch/>
        </p:blipFill>
        <p:spPr>
          <a:xfrm rot="4739811">
            <a:off x="1516364" y="3923196"/>
            <a:ext cx="1325298" cy="2756466"/>
          </a:xfrm>
          <a:prstGeom prst="rect">
            <a:avLst/>
          </a:prstGeom>
          <a:noFill/>
          <a:ln>
            <a:noFill/>
          </a:ln>
        </p:spPr>
      </p:pic>
      <p:pic>
        <p:nvPicPr>
          <p:cNvPr id="481" name="Google Shape;481;p35"/>
          <p:cNvPicPr preferRelativeResize="0"/>
          <p:nvPr/>
        </p:nvPicPr>
        <p:blipFill rotWithShape="1">
          <a:blip r:embed="rId2">
            <a:alphaModFix amt="39000"/>
          </a:blip>
          <a:srcRect l="36105" r="36849"/>
          <a:stretch/>
        </p:blipFill>
        <p:spPr>
          <a:xfrm rot="1381624" flipH="1">
            <a:off x="-1341017" y="1702453"/>
            <a:ext cx="2298875" cy="4781391"/>
          </a:xfrm>
          <a:prstGeom prst="rect">
            <a:avLst/>
          </a:prstGeom>
          <a:noFill/>
          <a:ln>
            <a:noFill/>
          </a:ln>
        </p:spPr>
      </p:pic>
      <p:pic>
        <p:nvPicPr>
          <p:cNvPr id="482" name="Google Shape;482;p35"/>
          <p:cNvPicPr preferRelativeResize="0"/>
          <p:nvPr/>
        </p:nvPicPr>
        <p:blipFill rotWithShape="1">
          <a:blip r:embed="rId2">
            <a:alphaModFix amt="39000"/>
          </a:blip>
          <a:srcRect l="36105" r="36849"/>
          <a:stretch/>
        </p:blipFill>
        <p:spPr>
          <a:xfrm rot="-1460393">
            <a:off x="8724299" y="2971399"/>
            <a:ext cx="1522390" cy="3166417"/>
          </a:xfrm>
          <a:prstGeom prst="rect">
            <a:avLst/>
          </a:prstGeom>
          <a:noFill/>
          <a:ln>
            <a:noFill/>
          </a:ln>
        </p:spPr>
      </p:pic>
      <p:pic>
        <p:nvPicPr>
          <p:cNvPr id="483" name="Google Shape;483;p35"/>
          <p:cNvPicPr preferRelativeResize="0"/>
          <p:nvPr/>
        </p:nvPicPr>
        <p:blipFill rotWithShape="1">
          <a:blip r:embed="rId2">
            <a:alphaModFix/>
          </a:blip>
          <a:srcRect l="36105" r="36849"/>
          <a:stretch/>
        </p:blipFill>
        <p:spPr>
          <a:xfrm rot="-2833991" flipH="1">
            <a:off x="-261825" y="2716141"/>
            <a:ext cx="2168523" cy="4510300"/>
          </a:xfrm>
          <a:prstGeom prst="rect">
            <a:avLst/>
          </a:prstGeom>
          <a:noFill/>
          <a:ln>
            <a:noFill/>
          </a:ln>
        </p:spPr>
      </p:pic>
      <p:pic>
        <p:nvPicPr>
          <p:cNvPr id="484" name="Google Shape;484;p35"/>
          <p:cNvPicPr preferRelativeResize="0"/>
          <p:nvPr/>
        </p:nvPicPr>
        <p:blipFill rotWithShape="1">
          <a:blip r:embed="rId2">
            <a:alphaModFix/>
          </a:blip>
          <a:srcRect l="36105" r="36849"/>
          <a:stretch/>
        </p:blipFill>
        <p:spPr>
          <a:xfrm rot="-2700028" flipH="1">
            <a:off x="8328963" y="-89388"/>
            <a:ext cx="2103152" cy="4374317"/>
          </a:xfrm>
          <a:prstGeom prst="rect">
            <a:avLst/>
          </a:prstGeom>
          <a:noFill/>
          <a:ln>
            <a:noFill/>
          </a:ln>
        </p:spPr>
      </p:pic>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85"/>
        <p:cNvGrpSpPr/>
        <p:nvPr/>
      </p:nvGrpSpPr>
      <p:grpSpPr>
        <a:xfrm>
          <a:off x="0" y="0"/>
          <a:ext cx="0" cy="0"/>
          <a:chOff x="0" y="0"/>
          <a:chExt cx="0" cy="0"/>
        </a:xfrm>
      </p:grpSpPr>
      <p:pic>
        <p:nvPicPr>
          <p:cNvPr id="486" name="Google Shape;486;p36"/>
          <p:cNvPicPr preferRelativeResize="0"/>
          <p:nvPr/>
        </p:nvPicPr>
        <p:blipFill rotWithShape="1">
          <a:blip r:embed="rId2">
            <a:alphaModFix amt="22000"/>
          </a:blip>
          <a:srcRect l="36105" r="36849"/>
          <a:stretch/>
        </p:blipFill>
        <p:spPr>
          <a:xfrm rot="-4739807" flipH="1">
            <a:off x="7847775" y="-641405"/>
            <a:ext cx="1341034" cy="2789189"/>
          </a:xfrm>
          <a:prstGeom prst="rect">
            <a:avLst/>
          </a:prstGeom>
          <a:noFill/>
          <a:ln>
            <a:noFill/>
          </a:ln>
        </p:spPr>
      </p:pic>
      <p:pic>
        <p:nvPicPr>
          <p:cNvPr id="487" name="Google Shape;487;p36"/>
          <p:cNvPicPr preferRelativeResize="0"/>
          <p:nvPr/>
        </p:nvPicPr>
        <p:blipFill rotWithShape="1">
          <a:blip r:embed="rId2">
            <a:alphaModFix amt="19000"/>
          </a:blip>
          <a:srcRect l="36105" r="36849"/>
          <a:stretch/>
        </p:blipFill>
        <p:spPr>
          <a:xfrm rot="4232175" flipH="1">
            <a:off x="-1144541" y="2558083"/>
            <a:ext cx="1504534" cy="3129259"/>
          </a:xfrm>
          <a:prstGeom prst="rect">
            <a:avLst/>
          </a:prstGeom>
          <a:noFill/>
          <a:ln>
            <a:noFill/>
          </a:ln>
        </p:spPr>
      </p:pic>
      <p:pic>
        <p:nvPicPr>
          <p:cNvPr id="488" name="Google Shape;488;p36"/>
          <p:cNvPicPr preferRelativeResize="0"/>
          <p:nvPr/>
        </p:nvPicPr>
        <p:blipFill rotWithShape="1">
          <a:blip r:embed="rId2">
            <a:alphaModFix amt="28000"/>
          </a:blip>
          <a:srcRect l="36105" r="36849"/>
          <a:stretch/>
        </p:blipFill>
        <p:spPr>
          <a:xfrm rot="4739811">
            <a:off x="1456604" y="3593071"/>
            <a:ext cx="1325298" cy="2756466"/>
          </a:xfrm>
          <a:prstGeom prst="rect">
            <a:avLst/>
          </a:prstGeom>
          <a:noFill/>
          <a:ln>
            <a:noFill/>
          </a:ln>
        </p:spPr>
      </p:pic>
      <p:pic>
        <p:nvPicPr>
          <p:cNvPr id="489" name="Google Shape;489;p36"/>
          <p:cNvPicPr preferRelativeResize="0"/>
          <p:nvPr/>
        </p:nvPicPr>
        <p:blipFill rotWithShape="1">
          <a:blip r:embed="rId2">
            <a:alphaModFix amt="39000"/>
          </a:blip>
          <a:srcRect l="36105" r="36849"/>
          <a:stretch/>
        </p:blipFill>
        <p:spPr>
          <a:xfrm rot="2000820" flipH="1">
            <a:off x="-599875" y="1092670"/>
            <a:ext cx="1504534" cy="3129260"/>
          </a:xfrm>
          <a:prstGeom prst="rect">
            <a:avLst/>
          </a:prstGeom>
          <a:noFill/>
          <a:ln>
            <a:noFill/>
          </a:ln>
        </p:spPr>
      </p:pic>
      <p:pic>
        <p:nvPicPr>
          <p:cNvPr id="490" name="Google Shape;490;p36"/>
          <p:cNvPicPr preferRelativeResize="0"/>
          <p:nvPr/>
        </p:nvPicPr>
        <p:blipFill rotWithShape="1">
          <a:blip r:embed="rId2">
            <a:alphaModFix amt="39000"/>
          </a:blip>
          <a:srcRect l="36105" r="36849"/>
          <a:stretch/>
        </p:blipFill>
        <p:spPr>
          <a:xfrm rot="7452935" flipH="1">
            <a:off x="4419684" y="-2105001"/>
            <a:ext cx="1621613" cy="3372775"/>
          </a:xfrm>
          <a:prstGeom prst="rect">
            <a:avLst/>
          </a:prstGeom>
          <a:noFill/>
          <a:ln>
            <a:noFill/>
          </a:ln>
        </p:spPr>
      </p:pic>
      <p:pic>
        <p:nvPicPr>
          <p:cNvPr id="491" name="Google Shape;491;p36"/>
          <p:cNvPicPr preferRelativeResize="0"/>
          <p:nvPr/>
        </p:nvPicPr>
        <p:blipFill rotWithShape="1">
          <a:blip r:embed="rId2">
            <a:alphaModFix amt="28000"/>
          </a:blip>
          <a:srcRect l="36105" r="36849"/>
          <a:stretch/>
        </p:blipFill>
        <p:spPr>
          <a:xfrm rot="-4199392" flipH="1">
            <a:off x="8601289" y="1156001"/>
            <a:ext cx="1341037" cy="2789191"/>
          </a:xfrm>
          <a:prstGeom prst="rect">
            <a:avLst/>
          </a:prstGeom>
          <a:noFill/>
          <a:ln>
            <a:noFill/>
          </a:ln>
        </p:spPr>
      </p:pic>
      <p:pic>
        <p:nvPicPr>
          <p:cNvPr id="492" name="Google Shape;492;p36"/>
          <p:cNvPicPr preferRelativeResize="0"/>
          <p:nvPr/>
        </p:nvPicPr>
        <p:blipFill rotWithShape="1">
          <a:blip r:embed="rId2">
            <a:alphaModFix amt="39000"/>
          </a:blip>
          <a:srcRect l="36105" r="36849"/>
          <a:stretch/>
        </p:blipFill>
        <p:spPr>
          <a:xfrm rot="-1460393">
            <a:off x="8668714" y="2971399"/>
            <a:ext cx="1522390" cy="3166417"/>
          </a:xfrm>
          <a:prstGeom prst="rect">
            <a:avLst/>
          </a:prstGeom>
          <a:noFill/>
          <a:ln>
            <a:noFill/>
          </a:ln>
        </p:spPr>
      </p:pic>
      <p:pic>
        <p:nvPicPr>
          <p:cNvPr id="493" name="Google Shape;493;p36"/>
          <p:cNvPicPr preferRelativeResize="0"/>
          <p:nvPr/>
        </p:nvPicPr>
        <p:blipFill rotWithShape="1">
          <a:blip r:embed="rId2">
            <a:alphaModFix/>
          </a:blip>
          <a:srcRect l="36105" r="36849"/>
          <a:stretch/>
        </p:blipFill>
        <p:spPr>
          <a:xfrm rot="-2833991" flipH="1">
            <a:off x="487465" y="2716141"/>
            <a:ext cx="2168523" cy="4510300"/>
          </a:xfrm>
          <a:prstGeom prst="rect">
            <a:avLst/>
          </a:prstGeom>
          <a:noFill/>
          <a:ln>
            <a:noFill/>
          </a:ln>
        </p:spPr>
      </p:pic>
      <p:pic>
        <p:nvPicPr>
          <p:cNvPr id="494" name="Google Shape;494;p36"/>
          <p:cNvPicPr preferRelativeResize="0"/>
          <p:nvPr/>
        </p:nvPicPr>
        <p:blipFill rotWithShape="1">
          <a:blip r:embed="rId2">
            <a:alphaModFix/>
          </a:blip>
          <a:srcRect l="36105" r="36849"/>
          <a:stretch/>
        </p:blipFill>
        <p:spPr>
          <a:xfrm rot="-2700028" flipH="1">
            <a:off x="8339828" y="128250"/>
            <a:ext cx="2103152" cy="4374317"/>
          </a:xfrm>
          <a:prstGeom prst="rect">
            <a:avLst/>
          </a:prstGeom>
          <a:noFill/>
          <a:ln>
            <a:noFill/>
          </a:ln>
        </p:spPr>
      </p:pic>
      <p:pic>
        <p:nvPicPr>
          <p:cNvPr id="495" name="Google Shape;495;p36"/>
          <p:cNvPicPr preferRelativeResize="0"/>
          <p:nvPr/>
        </p:nvPicPr>
        <p:blipFill rotWithShape="1">
          <a:blip r:embed="rId3">
            <a:alphaModFix/>
          </a:blip>
          <a:srcRect l="14080" t="12641" r="15516" b="14747"/>
          <a:stretch/>
        </p:blipFill>
        <p:spPr>
          <a:xfrm rot="-9284143">
            <a:off x="6767106" y="3938705"/>
            <a:ext cx="3177176" cy="1843412"/>
          </a:xfrm>
          <a:prstGeom prst="rect">
            <a:avLst/>
          </a:prstGeom>
          <a:noFill/>
          <a:ln>
            <a:noFill/>
          </a:ln>
        </p:spPr>
      </p:pic>
      <p:pic>
        <p:nvPicPr>
          <p:cNvPr id="496" name="Google Shape;496;p36"/>
          <p:cNvPicPr preferRelativeResize="0"/>
          <p:nvPr/>
        </p:nvPicPr>
        <p:blipFill rotWithShape="1">
          <a:blip r:embed="rId3">
            <a:alphaModFix/>
          </a:blip>
          <a:srcRect l="14080" t="12641" r="15516" b="14747"/>
          <a:stretch/>
        </p:blipFill>
        <p:spPr>
          <a:xfrm rot="7925484" flipH="1">
            <a:off x="-1737909" y="-270667"/>
            <a:ext cx="3916397" cy="2272311"/>
          </a:xfrm>
          <a:prstGeom prst="rect">
            <a:avLst/>
          </a:prstGeom>
          <a:noFill/>
          <a:ln>
            <a:noFill/>
          </a:ln>
        </p:spPr>
      </p:pic>
      <p:pic>
        <p:nvPicPr>
          <p:cNvPr id="497" name="Google Shape;497;p36"/>
          <p:cNvPicPr preferRelativeResize="0"/>
          <p:nvPr/>
        </p:nvPicPr>
        <p:blipFill rotWithShape="1">
          <a:blip r:embed="rId4">
            <a:alphaModFix/>
          </a:blip>
          <a:srcRect l="34016" t="4954" r="34896" b="4954"/>
          <a:stretch/>
        </p:blipFill>
        <p:spPr>
          <a:xfrm rot="6849770">
            <a:off x="8322871" y="1670865"/>
            <a:ext cx="1749949" cy="2852505"/>
          </a:xfrm>
          <a:prstGeom prst="rect">
            <a:avLst/>
          </a:prstGeom>
          <a:noFill/>
          <a:ln>
            <a:noFill/>
          </a:ln>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Nanum Pen Script"/>
              <a:buNone/>
              <a:defRPr sz="3200" b="1">
                <a:solidFill>
                  <a:schemeClr val="dk1"/>
                </a:solidFill>
                <a:latin typeface="Nanum Pen Script"/>
                <a:ea typeface="Nanum Pen Script"/>
                <a:cs typeface="Nanum Pen Script"/>
                <a:sym typeface="Nanum Pen Script"/>
              </a:defRPr>
            </a:lvl1pPr>
            <a:lvl2pPr lvl="1"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2pPr>
            <a:lvl3pPr lvl="2"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3pPr>
            <a:lvl4pPr lvl="3"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4pPr>
            <a:lvl5pPr lvl="4"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5pPr>
            <a:lvl6pPr lvl="5"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6pPr>
            <a:lvl7pPr lvl="6"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7pPr>
            <a:lvl8pPr lvl="7"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8pPr>
            <a:lvl9pPr lvl="8" rtl="0">
              <a:spcBef>
                <a:spcPts val="0"/>
              </a:spcBef>
              <a:spcAft>
                <a:spcPts val="0"/>
              </a:spcAft>
              <a:buClr>
                <a:schemeClr val="dk1"/>
              </a:buClr>
              <a:buSzPts val="3500"/>
              <a:buFont typeface="Nanum Pen Script"/>
              <a:buNone/>
              <a:defRPr sz="3500" b="1">
                <a:solidFill>
                  <a:schemeClr val="dk1"/>
                </a:solidFill>
                <a:latin typeface="Nanum Pen Script"/>
                <a:ea typeface="Nanum Pen Script"/>
                <a:cs typeface="Nanum Pen Script"/>
                <a:sym typeface="Nanum Pen Script"/>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Pangolin"/>
              <a:buChar char="●"/>
              <a:defRPr>
                <a:solidFill>
                  <a:schemeClr val="dk1"/>
                </a:solidFill>
                <a:latin typeface="Pangolin"/>
                <a:ea typeface="Pangolin"/>
                <a:cs typeface="Pangolin"/>
                <a:sym typeface="Pangolin"/>
              </a:defRPr>
            </a:lvl1pPr>
            <a:lvl2pPr marL="914400" lvl="1"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2pPr>
            <a:lvl3pPr marL="1371600" lvl="2"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3pPr>
            <a:lvl4pPr marL="1828800" lvl="3"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4pPr>
            <a:lvl5pPr marL="2286000" lvl="4"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5pPr>
            <a:lvl6pPr marL="2743200" lvl="5"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6pPr>
            <a:lvl7pPr marL="3200400" lvl="6"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7pPr>
            <a:lvl8pPr marL="3657600" lvl="7" indent="-317500">
              <a:lnSpc>
                <a:spcPct val="115000"/>
              </a:lnSpc>
              <a:spcBef>
                <a:spcPts val="1600"/>
              </a:spcBef>
              <a:spcAft>
                <a:spcPts val="0"/>
              </a:spcAft>
              <a:buClr>
                <a:schemeClr val="dk1"/>
              </a:buClr>
              <a:buSzPts val="1400"/>
              <a:buFont typeface="Pangolin"/>
              <a:buChar char="○"/>
              <a:defRPr>
                <a:solidFill>
                  <a:schemeClr val="dk1"/>
                </a:solidFill>
                <a:latin typeface="Pangolin"/>
                <a:ea typeface="Pangolin"/>
                <a:cs typeface="Pangolin"/>
                <a:sym typeface="Pangolin"/>
              </a:defRPr>
            </a:lvl8pPr>
            <a:lvl9pPr marL="4114800" lvl="8" indent="-317500">
              <a:lnSpc>
                <a:spcPct val="115000"/>
              </a:lnSpc>
              <a:spcBef>
                <a:spcPts val="1600"/>
              </a:spcBef>
              <a:spcAft>
                <a:spcPts val="1600"/>
              </a:spcAft>
              <a:buClr>
                <a:schemeClr val="dk1"/>
              </a:buClr>
              <a:buSzPts val="1400"/>
              <a:buFont typeface="Pangolin"/>
              <a:buChar char="■"/>
              <a:defRPr>
                <a:solidFill>
                  <a:schemeClr val="dk1"/>
                </a:solidFill>
                <a:latin typeface="Pangolin"/>
                <a:ea typeface="Pangolin"/>
                <a:cs typeface="Pangolin"/>
                <a:sym typeface="Pango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0" r:id="rId5"/>
    <p:sldLayoutId id="2147483681" r:id="rId6"/>
    <p:sldLayoutId id="2147483682" r:id="rId7"/>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0"/>
          <p:cNvSpPr txBox="1">
            <a:spLocks noGrp="1"/>
          </p:cNvSpPr>
          <p:nvPr>
            <p:ph type="subTitle" idx="1"/>
          </p:nvPr>
        </p:nvSpPr>
        <p:spPr>
          <a:xfrm>
            <a:off x="2290909" y="3590964"/>
            <a:ext cx="4562181" cy="6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k-SK" dirty="0"/>
              <a:t>Bc. Veronika Petrovová</a:t>
            </a:r>
          </a:p>
          <a:p>
            <a:pPr marL="0" lvl="0" indent="0" algn="ctr" rtl="0">
              <a:spcBef>
                <a:spcPts val="0"/>
              </a:spcBef>
              <a:spcAft>
                <a:spcPts val="0"/>
              </a:spcAft>
              <a:buNone/>
            </a:pPr>
            <a:r>
              <a:rPr lang="sk-SK" dirty="0"/>
              <a:t>Univerzita Pavla Jozefa Šafárika v Košiciach</a:t>
            </a:r>
            <a:endParaRPr dirty="0"/>
          </a:p>
        </p:txBody>
      </p:sp>
      <p:sp>
        <p:nvSpPr>
          <p:cNvPr id="511" name="Google Shape;511;p40"/>
          <p:cNvSpPr txBox="1">
            <a:spLocks noGrp="1"/>
          </p:cNvSpPr>
          <p:nvPr>
            <p:ph type="ctrTitle"/>
          </p:nvPr>
        </p:nvSpPr>
        <p:spPr>
          <a:xfrm rot="-239755">
            <a:off x="1841317" y="1662298"/>
            <a:ext cx="5552232" cy="15400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sz="8400" dirty="0">
                <a:solidFill>
                  <a:schemeClr val="dk2"/>
                </a:solidFill>
              </a:rPr>
              <a:t>RODOZMENA</a:t>
            </a:r>
            <a:br>
              <a:rPr lang="sk-SK" sz="8400" dirty="0">
                <a:solidFill>
                  <a:schemeClr val="dk2"/>
                </a:solidFill>
              </a:rPr>
            </a:br>
            <a:r>
              <a:rPr lang="sk-SK" sz="8400" dirty="0">
                <a:solidFill>
                  <a:schemeClr val="dk2"/>
                </a:solidFill>
              </a:rPr>
              <a:t>MACHORASTOV</a:t>
            </a:r>
            <a:endParaRPr sz="9700" dirty="0">
              <a:solidFill>
                <a:schemeClr val="dk2"/>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2"/>
          <p:cNvSpPr txBox="1">
            <a:spLocks noGrp="1"/>
          </p:cNvSpPr>
          <p:nvPr>
            <p:ph type="subTitle" idx="1"/>
          </p:nvPr>
        </p:nvSpPr>
        <p:spPr>
          <a:xfrm>
            <a:off x="1421175" y="1563862"/>
            <a:ext cx="6546998" cy="126747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sk-SK" dirty="0"/>
              <a:t>tvoria veľký taxón výtrusných rastlín </a:t>
            </a:r>
            <a:r>
              <a:rPr lang="sk-SK" dirty="0">
                <a:sym typeface="Symbol" panose="05050102010706020507" pitchFamily="18" charset="2"/>
              </a:rPr>
              <a:t> </a:t>
            </a:r>
            <a:r>
              <a:rPr lang="sk-SK" dirty="0"/>
              <a:t>je známych asi 25 000 druhov</a:t>
            </a:r>
          </a:p>
          <a:p>
            <a:pPr marL="285750" lvl="0" indent="-285750" algn="l" rtl="0">
              <a:spcBef>
                <a:spcPts val="0"/>
              </a:spcBef>
              <a:spcAft>
                <a:spcPts val="0"/>
              </a:spcAft>
              <a:buFont typeface="Arial" panose="020B0604020202020204" pitchFamily="34" charset="0"/>
              <a:buChar char="•"/>
            </a:pPr>
            <a:r>
              <a:rPr lang="sk-SK" dirty="0"/>
              <a:t>rastú na rozličných podkladoch, v rôznych podmienkach</a:t>
            </a:r>
          </a:p>
          <a:p>
            <a:pPr marL="285750" lvl="0" indent="-285750" algn="l" rtl="0">
              <a:spcBef>
                <a:spcPts val="0"/>
              </a:spcBef>
              <a:spcAft>
                <a:spcPts val="0"/>
              </a:spcAft>
              <a:buFont typeface="Arial" panose="020B0604020202020204" pitchFamily="34" charset="0"/>
              <a:buChar char="•"/>
            </a:pPr>
            <a:r>
              <a:rPr lang="sk-SK" dirty="0"/>
              <a:t>majú veľký význam:</a:t>
            </a:r>
          </a:p>
        </p:txBody>
      </p:sp>
      <p:pic>
        <p:nvPicPr>
          <p:cNvPr id="526" name="Google Shape;526;p42"/>
          <p:cNvPicPr preferRelativeResize="0"/>
          <p:nvPr/>
        </p:nvPicPr>
        <p:blipFill rotWithShape="1">
          <a:blip r:embed="rId3">
            <a:alphaModFix/>
          </a:blip>
          <a:srcRect l="39914" t="10411" r="46470" b="58114"/>
          <a:stretch/>
        </p:blipFill>
        <p:spPr>
          <a:xfrm rot="-3060001" flipH="1">
            <a:off x="1322519" y="343877"/>
            <a:ext cx="480175" cy="624401"/>
          </a:xfrm>
          <a:prstGeom prst="rect">
            <a:avLst/>
          </a:prstGeom>
          <a:noFill/>
          <a:ln>
            <a:noFill/>
          </a:ln>
        </p:spPr>
      </p:pic>
      <p:pic>
        <p:nvPicPr>
          <p:cNvPr id="527" name="Google Shape;527;p42"/>
          <p:cNvPicPr preferRelativeResize="0"/>
          <p:nvPr/>
        </p:nvPicPr>
        <p:blipFill rotWithShape="1">
          <a:blip r:embed="rId3">
            <a:alphaModFix/>
          </a:blip>
          <a:srcRect l="42805" t="58601" r="39242" b="9923"/>
          <a:stretch/>
        </p:blipFill>
        <p:spPr>
          <a:xfrm rot="1784270" flipH="1">
            <a:off x="1364319" y="958487"/>
            <a:ext cx="396574" cy="391101"/>
          </a:xfrm>
          <a:prstGeom prst="rect">
            <a:avLst/>
          </a:prstGeom>
          <a:noFill/>
          <a:ln>
            <a:noFill/>
          </a:ln>
        </p:spPr>
      </p:pic>
      <p:sp>
        <p:nvSpPr>
          <p:cNvPr id="528" name="Google Shape;528;p42"/>
          <p:cNvSpPr txBox="1">
            <a:spLocks noGrp="1"/>
          </p:cNvSpPr>
          <p:nvPr>
            <p:ph type="ctrTitle"/>
          </p:nvPr>
        </p:nvSpPr>
        <p:spPr>
          <a:xfrm>
            <a:off x="1067095" y="656077"/>
            <a:ext cx="7009809" cy="8114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sz="9600" dirty="0"/>
              <a:t>MACHORASTY</a:t>
            </a:r>
            <a:endParaRPr sz="9600" dirty="0"/>
          </a:p>
        </p:txBody>
      </p:sp>
      <p:sp>
        <p:nvSpPr>
          <p:cNvPr id="6" name="Google Shape;525;p42">
            <a:extLst>
              <a:ext uri="{FF2B5EF4-FFF2-40B4-BE49-F238E27FC236}">
                <a16:creationId xmlns:a16="http://schemas.microsoft.com/office/drawing/2014/main" id="{C78F9E67-10F4-49A6-9BF9-8DD6AC1BC677}"/>
              </a:ext>
            </a:extLst>
          </p:cNvPr>
          <p:cNvSpPr txBox="1">
            <a:spLocks/>
          </p:cNvSpPr>
          <p:nvPr/>
        </p:nvSpPr>
        <p:spPr>
          <a:xfrm>
            <a:off x="1666526" y="2754217"/>
            <a:ext cx="6301647" cy="1267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angolin"/>
              <a:buNone/>
              <a:defRPr sz="1800" b="0" i="0" u="none" strike="noStrike" cap="none">
                <a:solidFill>
                  <a:schemeClr val="dk1"/>
                </a:solidFill>
                <a:latin typeface="Pangolin"/>
                <a:ea typeface="Pangolin"/>
                <a:cs typeface="Pangolin"/>
                <a:sym typeface="Pangolin"/>
              </a:defRPr>
            </a:lvl1pPr>
            <a:lvl2pPr marL="914400" marR="0" lvl="1" indent="-317500" algn="ctr" rtl="0">
              <a:lnSpc>
                <a:spcPct val="100000"/>
              </a:lnSpc>
              <a:spcBef>
                <a:spcPts val="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2pPr>
            <a:lvl3pPr marL="1371600" marR="0" lvl="2"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3pPr>
            <a:lvl4pPr marL="1828800" marR="0" lvl="3"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4pPr>
            <a:lvl5pPr marL="2286000" marR="0" lvl="4"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5pPr>
            <a:lvl6pPr marL="2743200" marR="0" lvl="5"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6pPr>
            <a:lvl7pPr marL="3200400" marR="0" lvl="6"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7pPr>
            <a:lvl8pPr marL="3657600" marR="0" lvl="7" indent="-317500" algn="ctr" rtl="0">
              <a:lnSpc>
                <a:spcPct val="100000"/>
              </a:lnSpc>
              <a:spcBef>
                <a:spcPts val="1600"/>
              </a:spcBef>
              <a:spcAft>
                <a:spcPts val="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8pPr>
            <a:lvl9pPr marL="4114800" marR="0" lvl="8" indent="-317500" algn="ctr" rtl="0">
              <a:lnSpc>
                <a:spcPct val="100000"/>
              </a:lnSpc>
              <a:spcBef>
                <a:spcPts val="1600"/>
              </a:spcBef>
              <a:spcAft>
                <a:spcPts val="1600"/>
              </a:spcAft>
              <a:buClr>
                <a:schemeClr val="dk1"/>
              </a:buClr>
              <a:buSzPts val="1400"/>
              <a:buFont typeface="Pangolin"/>
              <a:buNone/>
              <a:defRPr sz="1400" b="0" i="0" u="none" strike="noStrike" cap="none">
                <a:solidFill>
                  <a:schemeClr val="dk1"/>
                </a:solidFill>
                <a:latin typeface="Pangolin"/>
                <a:ea typeface="Pangolin"/>
                <a:cs typeface="Pangolin"/>
                <a:sym typeface="Pangolin"/>
              </a:defRPr>
            </a:lvl9pPr>
          </a:lstStyle>
          <a:p>
            <a:pPr marL="285750" indent="-285750" algn="l">
              <a:buFont typeface="Wingdings" panose="05000000000000000000" pitchFamily="2" charset="2"/>
              <a:buChar char="Ø"/>
            </a:pPr>
            <a:r>
              <a:rPr lang="sk-SK" sz="1600" dirty="0"/>
              <a:t>zabraňujú zosuvom pôdy</a:t>
            </a:r>
          </a:p>
          <a:p>
            <a:pPr marL="285750" indent="-285750" algn="l">
              <a:buFont typeface="Wingdings" panose="05000000000000000000" pitchFamily="2" charset="2"/>
              <a:buChar char="Ø"/>
            </a:pPr>
            <a:r>
              <a:rPr lang="sk-SK" sz="1600" dirty="0"/>
              <a:t>vytvárajú podmienky pre život iných druhov rastlín</a:t>
            </a:r>
          </a:p>
          <a:p>
            <a:pPr marL="285750" indent="-285750" algn="l">
              <a:buFont typeface="Wingdings" panose="05000000000000000000" pitchFamily="2" charset="2"/>
              <a:buChar char="Ø"/>
            </a:pPr>
            <a:r>
              <a:rPr lang="sk-SK" sz="1600" dirty="0"/>
              <a:t>sú domovom mnohých bezstavovcov a dôležitou zložkou ich potravy</a:t>
            </a:r>
          </a:p>
          <a:p>
            <a:pPr marL="285750" indent="-285750" algn="l">
              <a:buFont typeface="Wingdings" panose="05000000000000000000" pitchFamily="2" charset="2"/>
              <a:buChar char="Ø"/>
            </a:pPr>
            <a:r>
              <a:rPr lang="sk-SK" sz="1600" dirty="0"/>
              <a:t>dokážu prijať toľko vody, ktorá predstavuje až 2,5-násobok  svojej hmotnosti; regulujú klímu prostredia </a:t>
            </a:r>
          </a:p>
          <a:p>
            <a:pPr marL="285750" indent="-285750" algn="l">
              <a:buFont typeface="Wingdings" panose="05000000000000000000" pitchFamily="2" charset="2"/>
              <a:buChar char="Ø"/>
            </a:pPr>
            <a:r>
              <a:rPr lang="sk-SK" sz="1600" dirty="0"/>
              <a:t>indikujú ložiská kovov alebo stanoviská s vysokým obsahom dusíka</a:t>
            </a:r>
          </a:p>
          <a:p>
            <a:pPr marL="285750" indent="-285750" algn="l">
              <a:buFont typeface="Wingdings" panose="05000000000000000000" pitchFamily="2" charset="2"/>
              <a:buChar char="Ø"/>
            </a:pPr>
            <a:r>
              <a:rPr lang="sk-SK" sz="1600" dirty="0"/>
              <a:t>sú schopné indikovať znečistenie vody aj ovzdušia</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cxnSp>
        <p:nvCxnSpPr>
          <p:cNvPr id="688" name="Google Shape;688;p50"/>
          <p:cNvCxnSpPr>
            <a:stCxn id="689" idx="6"/>
            <a:endCxn id="690" idx="2"/>
          </p:cNvCxnSpPr>
          <p:nvPr/>
        </p:nvCxnSpPr>
        <p:spPr>
          <a:xfrm>
            <a:off x="2514922" y="3702251"/>
            <a:ext cx="992700" cy="0"/>
          </a:xfrm>
          <a:prstGeom prst="straightConnector1">
            <a:avLst/>
          </a:prstGeom>
          <a:noFill/>
          <a:ln w="28575" cap="flat" cmpd="sng">
            <a:solidFill>
              <a:schemeClr val="dk2"/>
            </a:solidFill>
            <a:prstDash val="solid"/>
            <a:round/>
            <a:headEnd type="none" w="med" len="med"/>
            <a:tailEnd type="none" w="med" len="med"/>
          </a:ln>
        </p:spPr>
      </p:cxnSp>
      <p:cxnSp>
        <p:nvCxnSpPr>
          <p:cNvPr id="691" name="Google Shape;691;p50"/>
          <p:cNvCxnSpPr>
            <a:stCxn id="690" idx="6"/>
            <a:endCxn id="692" idx="2"/>
          </p:cNvCxnSpPr>
          <p:nvPr/>
        </p:nvCxnSpPr>
        <p:spPr>
          <a:xfrm>
            <a:off x="4080415" y="3702345"/>
            <a:ext cx="894000" cy="0"/>
          </a:xfrm>
          <a:prstGeom prst="straightConnector1">
            <a:avLst/>
          </a:prstGeom>
          <a:noFill/>
          <a:ln w="28575" cap="flat" cmpd="sng">
            <a:solidFill>
              <a:schemeClr val="dk2"/>
            </a:solidFill>
            <a:prstDash val="solid"/>
            <a:round/>
            <a:headEnd type="none" w="med" len="med"/>
            <a:tailEnd type="none" w="med" len="med"/>
          </a:ln>
        </p:spPr>
      </p:cxnSp>
      <p:cxnSp>
        <p:nvCxnSpPr>
          <p:cNvPr id="693" name="Google Shape;693;p50"/>
          <p:cNvCxnSpPr>
            <a:stCxn id="692" idx="6"/>
            <a:endCxn id="694" idx="2"/>
          </p:cNvCxnSpPr>
          <p:nvPr/>
        </p:nvCxnSpPr>
        <p:spPr>
          <a:xfrm>
            <a:off x="5547166" y="3702313"/>
            <a:ext cx="982800" cy="0"/>
          </a:xfrm>
          <a:prstGeom prst="straightConnector1">
            <a:avLst/>
          </a:prstGeom>
          <a:noFill/>
          <a:ln w="28575" cap="flat" cmpd="sng">
            <a:solidFill>
              <a:schemeClr val="dk2"/>
            </a:solidFill>
            <a:prstDash val="solid"/>
            <a:round/>
            <a:headEnd type="none" w="med" len="med"/>
            <a:tailEnd type="none" w="med" len="med"/>
          </a:ln>
        </p:spPr>
      </p:cxnSp>
      <p:sp>
        <p:nvSpPr>
          <p:cNvPr id="696" name="Google Shape;696;p50"/>
          <p:cNvSpPr txBox="1"/>
          <p:nvPr/>
        </p:nvSpPr>
        <p:spPr>
          <a:xfrm rot="-215985">
            <a:off x="1595761" y="1984409"/>
            <a:ext cx="1419100" cy="558723"/>
          </a:xfrm>
          <a:prstGeom prst="rect">
            <a:avLst/>
          </a:prstGeom>
          <a:noFill/>
          <a:ln>
            <a:noFill/>
          </a:ln>
        </p:spPr>
        <p:txBody>
          <a:bodyPr spcFirstLastPara="1" wrap="square" lIns="91425" tIns="91425" rIns="91425" bIns="91425" anchor="b" anchorCtr="0">
            <a:noAutofit/>
          </a:bodyPr>
          <a:lstStyle/>
          <a:p>
            <a:pPr marL="0" lvl="0" indent="0" algn="ctr" rtl="0">
              <a:lnSpc>
                <a:spcPct val="70000"/>
              </a:lnSpc>
              <a:spcBef>
                <a:spcPts val="0"/>
              </a:spcBef>
              <a:spcAft>
                <a:spcPts val="0"/>
              </a:spcAft>
              <a:buNone/>
            </a:pPr>
            <a:r>
              <a:rPr lang="en" sz="2700" b="1">
                <a:solidFill>
                  <a:srgbClr val="0B0A05"/>
                </a:solidFill>
                <a:latin typeface="Nanum Pen Script"/>
                <a:ea typeface="Nanum Pen Script"/>
                <a:cs typeface="Nanum Pen Script"/>
                <a:sym typeface="Nanum Pen Script"/>
              </a:rPr>
              <a:t>MERCURY</a:t>
            </a:r>
            <a:endParaRPr sz="2700" b="1">
              <a:solidFill>
                <a:srgbClr val="0B0A05"/>
              </a:solidFill>
              <a:latin typeface="Nanum Pen Script"/>
              <a:ea typeface="Nanum Pen Script"/>
              <a:cs typeface="Nanum Pen Script"/>
              <a:sym typeface="Nanum Pen Script"/>
            </a:endParaRPr>
          </a:p>
        </p:txBody>
      </p:sp>
      <p:sp>
        <p:nvSpPr>
          <p:cNvPr id="697" name="Google Shape;697;p50"/>
          <p:cNvSpPr txBox="1"/>
          <p:nvPr/>
        </p:nvSpPr>
        <p:spPr>
          <a:xfrm>
            <a:off x="1591125" y="2498447"/>
            <a:ext cx="14283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0A05"/>
                </a:solidFill>
                <a:latin typeface="Pangolin"/>
                <a:ea typeface="Pangolin"/>
                <a:cs typeface="Pangolin"/>
                <a:sym typeface="Pangolin"/>
              </a:rPr>
              <a:t>Mercury is the smallest planet</a:t>
            </a:r>
            <a:endParaRPr>
              <a:solidFill>
                <a:srgbClr val="0B0A05"/>
              </a:solidFill>
              <a:latin typeface="Pangolin"/>
              <a:ea typeface="Pangolin"/>
              <a:cs typeface="Pangolin"/>
              <a:sym typeface="Pangolin"/>
            </a:endParaRPr>
          </a:p>
        </p:txBody>
      </p:sp>
      <p:sp>
        <p:nvSpPr>
          <p:cNvPr id="698" name="Google Shape;698;p50"/>
          <p:cNvSpPr txBox="1"/>
          <p:nvPr/>
        </p:nvSpPr>
        <p:spPr>
          <a:xfrm rot="215985" flipH="1">
            <a:off x="3106839" y="1984409"/>
            <a:ext cx="1419100" cy="558723"/>
          </a:xfrm>
          <a:prstGeom prst="rect">
            <a:avLst/>
          </a:prstGeom>
          <a:noFill/>
          <a:ln>
            <a:noFill/>
          </a:ln>
        </p:spPr>
        <p:txBody>
          <a:bodyPr spcFirstLastPara="1" wrap="square" lIns="91425" tIns="91425" rIns="91425" bIns="91425" anchor="b" anchorCtr="0">
            <a:noAutofit/>
          </a:bodyPr>
          <a:lstStyle/>
          <a:p>
            <a:pPr marL="0" lvl="0" indent="0" algn="ctr" rtl="0">
              <a:lnSpc>
                <a:spcPct val="70000"/>
              </a:lnSpc>
              <a:spcBef>
                <a:spcPts val="0"/>
              </a:spcBef>
              <a:spcAft>
                <a:spcPts val="0"/>
              </a:spcAft>
              <a:buNone/>
            </a:pPr>
            <a:r>
              <a:rPr lang="en" sz="2700" b="1">
                <a:solidFill>
                  <a:srgbClr val="0B0A05"/>
                </a:solidFill>
                <a:latin typeface="Nanum Pen Script"/>
                <a:ea typeface="Nanum Pen Script"/>
                <a:cs typeface="Nanum Pen Script"/>
                <a:sym typeface="Nanum Pen Script"/>
              </a:rPr>
              <a:t>JUPITER</a:t>
            </a:r>
            <a:endParaRPr sz="2700" b="1">
              <a:solidFill>
                <a:srgbClr val="0B0A05"/>
              </a:solidFill>
              <a:latin typeface="Nanum Pen Script"/>
              <a:ea typeface="Nanum Pen Script"/>
              <a:cs typeface="Nanum Pen Script"/>
              <a:sym typeface="Nanum Pen Script"/>
            </a:endParaRPr>
          </a:p>
        </p:txBody>
      </p:sp>
      <p:sp>
        <p:nvSpPr>
          <p:cNvPr id="699" name="Google Shape;699;p50"/>
          <p:cNvSpPr txBox="1"/>
          <p:nvPr/>
        </p:nvSpPr>
        <p:spPr>
          <a:xfrm flipH="1">
            <a:off x="3102275" y="2498447"/>
            <a:ext cx="14283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0A05"/>
                </a:solidFill>
                <a:latin typeface="Pangolin"/>
                <a:ea typeface="Pangolin"/>
                <a:cs typeface="Pangolin"/>
                <a:sym typeface="Pangolin"/>
              </a:rPr>
              <a:t>Jupiter is the biggest planet</a:t>
            </a:r>
            <a:endParaRPr>
              <a:solidFill>
                <a:srgbClr val="0B0A05"/>
              </a:solidFill>
              <a:latin typeface="Pangolin"/>
              <a:ea typeface="Pangolin"/>
              <a:cs typeface="Pangolin"/>
              <a:sym typeface="Pangolin"/>
            </a:endParaRPr>
          </a:p>
        </p:txBody>
      </p:sp>
      <p:sp>
        <p:nvSpPr>
          <p:cNvPr id="700" name="Google Shape;700;p50"/>
          <p:cNvSpPr txBox="1"/>
          <p:nvPr/>
        </p:nvSpPr>
        <p:spPr>
          <a:xfrm rot="-215985">
            <a:off x="4618061" y="1984409"/>
            <a:ext cx="1419100" cy="558723"/>
          </a:xfrm>
          <a:prstGeom prst="rect">
            <a:avLst/>
          </a:prstGeom>
          <a:noFill/>
          <a:ln>
            <a:noFill/>
          </a:ln>
        </p:spPr>
        <p:txBody>
          <a:bodyPr spcFirstLastPara="1" wrap="square" lIns="91425" tIns="91425" rIns="91425" bIns="91425" anchor="b" anchorCtr="0">
            <a:noAutofit/>
          </a:bodyPr>
          <a:lstStyle/>
          <a:p>
            <a:pPr marL="0" lvl="0" indent="0" algn="ctr" rtl="0">
              <a:lnSpc>
                <a:spcPct val="70000"/>
              </a:lnSpc>
              <a:spcBef>
                <a:spcPts val="0"/>
              </a:spcBef>
              <a:spcAft>
                <a:spcPts val="0"/>
              </a:spcAft>
              <a:buNone/>
            </a:pPr>
            <a:r>
              <a:rPr lang="en" sz="2700" b="1">
                <a:solidFill>
                  <a:srgbClr val="0B0A05"/>
                </a:solidFill>
                <a:latin typeface="Nanum Pen Script"/>
                <a:ea typeface="Nanum Pen Script"/>
                <a:cs typeface="Nanum Pen Script"/>
                <a:sym typeface="Nanum Pen Script"/>
              </a:rPr>
              <a:t>VENUS</a:t>
            </a:r>
            <a:endParaRPr sz="2700" b="1">
              <a:solidFill>
                <a:srgbClr val="0B0A05"/>
              </a:solidFill>
              <a:latin typeface="Nanum Pen Script"/>
              <a:ea typeface="Nanum Pen Script"/>
              <a:cs typeface="Nanum Pen Script"/>
              <a:sym typeface="Nanum Pen Script"/>
            </a:endParaRPr>
          </a:p>
        </p:txBody>
      </p:sp>
      <p:sp>
        <p:nvSpPr>
          <p:cNvPr id="701" name="Google Shape;701;p50"/>
          <p:cNvSpPr txBox="1"/>
          <p:nvPr/>
        </p:nvSpPr>
        <p:spPr>
          <a:xfrm>
            <a:off x="4613425" y="2498447"/>
            <a:ext cx="14283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0A05"/>
                </a:solidFill>
                <a:latin typeface="Pangolin"/>
                <a:ea typeface="Pangolin"/>
                <a:cs typeface="Pangolin"/>
                <a:sym typeface="Pangolin"/>
              </a:rPr>
              <a:t>Venus has a beautiful name</a:t>
            </a:r>
            <a:endParaRPr>
              <a:solidFill>
                <a:srgbClr val="0B0A05"/>
              </a:solidFill>
              <a:latin typeface="Pangolin"/>
              <a:ea typeface="Pangolin"/>
              <a:cs typeface="Pangolin"/>
              <a:sym typeface="Pangolin"/>
            </a:endParaRPr>
          </a:p>
        </p:txBody>
      </p:sp>
      <p:sp>
        <p:nvSpPr>
          <p:cNvPr id="702" name="Google Shape;702;p50"/>
          <p:cNvSpPr txBox="1"/>
          <p:nvPr/>
        </p:nvSpPr>
        <p:spPr>
          <a:xfrm rot="215985" flipH="1">
            <a:off x="6129139" y="1984409"/>
            <a:ext cx="1419100" cy="558723"/>
          </a:xfrm>
          <a:prstGeom prst="rect">
            <a:avLst/>
          </a:prstGeom>
          <a:noFill/>
          <a:ln>
            <a:noFill/>
          </a:ln>
        </p:spPr>
        <p:txBody>
          <a:bodyPr spcFirstLastPara="1" wrap="square" lIns="91425" tIns="91425" rIns="91425" bIns="91425" anchor="b" anchorCtr="0">
            <a:noAutofit/>
          </a:bodyPr>
          <a:lstStyle/>
          <a:p>
            <a:pPr marL="0" lvl="0" indent="0" algn="ctr" rtl="0">
              <a:lnSpc>
                <a:spcPct val="70000"/>
              </a:lnSpc>
              <a:spcBef>
                <a:spcPts val="0"/>
              </a:spcBef>
              <a:spcAft>
                <a:spcPts val="0"/>
              </a:spcAft>
              <a:buNone/>
            </a:pPr>
            <a:r>
              <a:rPr lang="en" sz="2700" b="1">
                <a:solidFill>
                  <a:srgbClr val="0B0A05"/>
                </a:solidFill>
                <a:latin typeface="Nanum Pen Script"/>
                <a:ea typeface="Nanum Pen Script"/>
                <a:cs typeface="Nanum Pen Script"/>
                <a:sym typeface="Nanum Pen Script"/>
              </a:rPr>
              <a:t>MARS</a:t>
            </a:r>
            <a:endParaRPr sz="2700" b="1">
              <a:solidFill>
                <a:srgbClr val="0B0A05"/>
              </a:solidFill>
              <a:latin typeface="Nanum Pen Script"/>
              <a:ea typeface="Nanum Pen Script"/>
              <a:cs typeface="Nanum Pen Script"/>
              <a:sym typeface="Nanum Pen Script"/>
            </a:endParaRPr>
          </a:p>
        </p:txBody>
      </p:sp>
      <p:sp>
        <p:nvSpPr>
          <p:cNvPr id="703" name="Google Shape;703;p50"/>
          <p:cNvSpPr txBox="1"/>
          <p:nvPr/>
        </p:nvSpPr>
        <p:spPr>
          <a:xfrm flipH="1">
            <a:off x="6124575" y="2498447"/>
            <a:ext cx="1428300" cy="6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0A05"/>
                </a:solidFill>
                <a:latin typeface="Pangolin"/>
                <a:ea typeface="Pangolin"/>
                <a:cs typeface="Pangolin"/>
                <a:sym typeface="Pangolin"/>
              </a:rPr>
              <a:t>Mars is a very cold place</a:t>
            </a:r>
            <a:endParaRPr>
              <a:solidFill>
                <a:srgbClr val="0B0A05"/>
              </a:solidFill>
              <a:latin typeface="Pangolin"/>
              <a:ea typeface="Pangolin"/>
              <a:cs typeface="Pangolin"/>
              <a:sym typeface="Pangolin"/>
            </a:endParaRPr>
          </a:p>
        </p:txBody>
      </p:sp>
      <p:grpSp>
        <p:nvGrpSpPr>
          <p:cNvPr id="704" name="Google Shape;704;p50"/>
          <p:cNvGrpSpPr/>
          <p:nvPr/>
        </p:nvGrpSpPr>
        <p:grpSpPr>
          <a:xfrm>
            <a:off x="1737426" y="3252947"/>
            <a:ext cx="982105" cy="815785"/>
            <a:chOff x="1814196" y="3364740"/>
            <a:chExt cx="982105" cy="815785"/>
          </a:xfrm>
        </p:grpSpPr>
        <p:sp>
          <p:nvSpPr>
            <p:cNvPr id="689" name="Google Shape;689;p50"/>
            <p:cNvSpPr/>
            <p:nvPr/>
          </p:nvSpPr>
          <p:spPr>
            <a:xfrm>
              <a:off x="2018991" y="3527694"/>
              <a:ext cx="572700" cy="572700"/>
            </a:xfrm>
            <a:prstGeom prst="ellipse">
              <a:avLst/>
            </a:prstGeom>
            <a:noFill/>
            <a:ln>
              <a:noFill/>
            </a:ln>
            <a:effectLst>
              <a:outerShdw dist="57150" dir="456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endParaRPr sz="5200" b="1">
                <a:solidFill>
                  <a:schemeClr val="accent5"/>
                </a:solidFill>
                <a:latin typeface="Nanum Pen Script"/>
                <a:ea typeface="Nanum Pen Script"/>
                <a:cs typeface="Nanum Pen Script"/>
                <a:sym typeface="Nanum Pen Script"/>
              </a:endParaRPr>
            </a:p>
          </p:txBody>
        </p:sp>
        <p:sp>
          <p:nvSpPr>
            <p:cNvPr id="705" name="Google Shape;705;p50"/>
            <p:cNvSpPr/>
            <p:nvPr/>
          </p:nvSpPr>
          <p:spPr>
            <a:xfrm rot="10800000">
              <a:off x="1814196" y="3364740"/>
              <a:ext cx="982105" cy="815785"/>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50"/>
          <p:cNvGrpSpPr/>
          <p:nvPr/>
        </p:nvGrpSpPr>
        <p:grpSpPr>
          <a:xfrm>
            <a:off x="3173918" y="3113318"/>
            <a:ext cx="1240289" cy="1180386"/>
            <a:chOff x="3196225" y="3225111"/>
            <a:chExt cx="1240289" cy="1180386"/>
          </a:xfrm>
        </p:grpSpPr>
        <p:sp>
          <p:nvSpPr>
            <p:cNvPr id="690" name="Google Shape;690;p50"/>
            <p:cNvSpPr/>
            <p:nvPr/>
          </p:nvSpPr>
          <p:spPr>
            <a:xfrm>
              <a:off x="3530022" y="3527788"/>
              <a:ext cx="572700" cy="572700"/>
            </a:xfrm>
            <a:prstGeom prst="ellipse">
              <a:avLst/>
            </a:prstGeom>
            <a:noFill/>
            <a:ln>
              <a:noFill/>
            </a:ln>
            <a:effectLst>
              <a:outerShdw dist="38100" dir="336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endParaRPr sz="5200" b="1">
                <a:solidFill>
                  <a:schemeClr val="accent5"/>
                </a:solidFill>
                <a:latin typeface="Nanum Pen Script"/>
                <a:ea typeface="Nanum Pen Script"/>
                <a:cs typeface="Nanum Pen Script"/>
                <a:sym typeface="Nanum Pen Script"/>
              </a:endParaRPr>
            </a:p>
          </p:txBody>
        </p:sp>
        <p:sp>
          <p:nvSpPr>
            <p:cNvPr id="707" name="Google Shape;707;p50"/>
            <p:cNvSpPr/>
            <p:nvPr/>
          </p:nvSpPr>
          <p:spPr>
            <a:xfrm rot="-1800096">
              <a:off x="3332357" y="3413283"/>
              <a:ext cx="968025" cy="80404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50"/>
          <p:cNvGrpSpPr/>
          <p:nvPr/>
        </p:nvGrpSpPr>
        <p:grpSpPr>
          <a:xfrm>
            <a:off x="4696080" y="3180107"/>
            <a:ext cx="1129480" cy="992810"/>
            <a:chOff x="4762762" y="3291900"/>
            <a:chExt cx="1129480" cy="992810"/>
          </a:xfrm>
        </p:grpSpPr>
        <p:sp>
          <p:nvSpPr>
            <p:cNvPr id="692" name="Google Shape;692;p50"/>
            <p:cNvSpPr/>
            <p:nvPr/>
          </p:nvSpPr>
          <p:spPr>
            <a:xfrm>
              <a:off x="5041148" y="3527756"/>
              <a:ext cx="572700" cy="572700"/>
            </a:xfrm>
            <a:prstGeom prst="ellipse">
              <a:avLst/>
            </a:prstGeom>
            <a:noFill/>
            <a:ln>
              <a:noFill/>
            </a:ln>
            <a:effectLst>
              <a:outerShdw dist="38100" dir="282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endParaRPr sz="5200" b="1">
                <a:solidFill>
                  <a:schemeClr val="accent5"/>
                </a:solidFill>
                <a:latin typeface="Nanum Pen Script"/>
                <a:ea typeface="Nanum Pen Script"/>
                <a:cs typeface="Nanum Pen Script"/>
                <a:sym typeface="Nanum Pen Script"/>
              </a:endParaRPr>
            </a:p>
          </p:txBody>
        </p:sp>
        <p:sp>
          <p:nvSpPr>
            <p:cNvPr id="709" name="Google Shape;709;p50"/>
            <p:cNvSpPr/>
            <p:nvPr/>
          </p:nvSpPr>
          <p:spPr>
            <a:xfrm rot="610641">
              <a:off x="4828190" y="3373600"/>
              <a:ext cx="998623" cy="829411"/>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50"/>
          <p:cNvGrpSpPr/>
          <p:nvPr/>
        </p:nvGrpSpPr>
        <p:grpSpPr>
          <a:xfrm>
            <a:off x="6216393" y="3105443"/>
            <a:ext cx="1199957" cy="1141867"/>
            <a:chOff x="6238675" y="3217236"/>
            <a:chExt cx="1199957" cy="1141867"/>
          </a:xfrm>
        </p:grpSpPr>
        <p:sp>
          <p:nvSpPr>
            <p:cNvPr id="694" name="Google Shape;694;p50"/>
            <p:cNvSpPr/>
            <p:nvPr/>
          </p:nvSpPr>
          <p:spPr>
            <a:xfrm>
              <a:off x="6552302" y="3527742"/>
              <a:ext cx="572700" cy="572700"/>
            </a:xfrm>
            <a:prstGeom prst="ellipse">
              <a:avLst/>
            </a:prstGeom>
            <a:noFill/>
            <a:ln>
              <a:noFill/>
            </a:ln>
            <a:effectLst>
              <a:outerShdw dist="38100" dir="348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endParaRPr sz="5200" b="1">
                <a:solidFill>
                  <a:schemeClr val="accent5"/>
                </a:solidFill>
                <a:latin typeface="Nanum Pen Script"/>
                <a:ea typeface="Nanum Pen Script"/>
                <a:cs typeface="Nanum Pen Script"/>
                <a:sym typeface="Nanum Pen Script"/>
              </a:endParaRPr>
            </a:p>
          </p:txBody>
        </p:sp>
        <p:sp>
          <p:nvSpPr>
            <p:cNvPr id="711" name="Google Shape;711;p50"/>
            <p:cNvSpPr/>
            <p:nvPr/>
          </p:nvSpPr>
          <p:spPr>
            <a:xfrm rot="-9000539" flipH="1">
              <a:off x="6370364" y="3399251"/>
              <a:ext cx="936578" cy="777837"/>
            </a:xfrm>
            <a:custGeom>
              <a:avLst/>
              <a:gdLst/>
              <a:ahLst/>
              <a:cxnLst/>
              <a:rect l="l" t="t" r="r" b="b"/>
              <a:pathLst>
                <a:path w="46011" h="38219" extrusionOk="0">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2" name="Google Shape;712;p50"/>
          <p:cNvPicPr preferRelativeResize="0"/>
          <p:nvPr/>
        </p:nvPicPr>
        <p:blipFill rotWithShape="1">
          <a:blip r:embed="rId3">
            <a:alphaModFix/>
          </a:blip>
          <a:srcRect l="30854" t="22305" r="30854" b="22305"/>
          <a:stretch/>
        </p:blipFill>
        <p:spPr>
          <a:xfrm rot="3966673">
            <a:off x="5547909" y="1081865"/>
            <a:ext cx="652730" cy="531119"/>
          </a:xfrm>
          <a:prstGeom prst="rect">
            <a:avLst/>
          </a:prstGeom>
          <a:noFill/>
          <a:ln>
            <a:noFill/>
          </a:ln>
        </p:spPr>
      </p:pic>
      <p:pic>
        <p:nvPicPr>
          <p:cNvPr id="713" name="Google Shape;713;p50"/>
          <p:cNvPicPr preferRelativeResize="0"/>
          <p:nvPr/>
        </p:nvPicPr>
        <p:blipFill rotWithShape="1">
          <a:blip r:embed="rId4">
            <a:alphaModFix/>
          </a:blip>
          <a:srcRect l="42805" t="58601" r="39242" b="9923"/>
          <a:stretch/>
        </p:blipFill>
        <p:spPr>
          <a:xfrm rot="-624365" flipH="1">
            <a:off x="3196566" y="1209270"/>
            <a:ext cx="280176" cy="276305"/>
          </a:xfrm>
          <a:prstGeom prst="rect">
            <a:avLst/>
          </a:prstGeom>
          <a:noFill/>
          <a:ln>
            <a:noFill/>
          </a:ln>
        </p:spPr>
      </p:pic>
      <p:sp>
        <p:nvSpPr>
          <p:cNvPr id="714" name="Google Shape;714;p50"/>
          <p:cNvSpPr/>
          <p:nvPr/>
        </p:nvSpPr>
        <p:spPr>
          <a:xfrm rot="219860">
            <a:off x="6530020" y="3374499"/>
            <a:ext cx="572671" cy="572671"/>
          </a:xfrm>
          <a:prstGeom prst="ellipse">
            <a:avLst/>
          </a:prstGeom>
          <a:noFill/>
          <a:ln>
            <a:noFill/>
          </a:ln>
          <a:effectLst>
            <a:outerShdw dist="38100" dir="348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r>
              <a:rPr lang="en" sz="5200" b="1">
                <a:solidFill>
                  <a:schemeClr val="accent5"/>
                </a:solidFill>
                <a:latin typeface="Nanum Pen Script"/>
                <a:ea typeface="Nanum Pen Script"/>
                <a:cs typeface="Nanum Pen Script"/>
                <a:sym typeface="Nanum Pen Script"/>
              </a:rPr>
              <a:t>4</a:t>
            </a:r>
            <a:endParaRPr sz="5200" b="1">
              <a:solidFill>
                <a:schemeClr val="accent5"/>
              </a:solidFill>
              <a:latin typeface="Nanum Pen Script"/>
              <a:ea typeface="Nanum Pen Script"/>
              <a:cs typeface="Nanum Pen Script"/>
              <a:sym typeface="Nanum Pen Script"/>
            </a:endParaRPr>
          </a:p>
        </p:txBody>
      </p:sp>
      <p:sp>
        <p:nvSpPr>
          <p:cNvPr id="715" name="Google Shape;715;p50"/>
          <p:cNvSpPr/>
          <p:nvPr/>
        </p:nvSpPr>
        <p:spPr>
          <a:xfrm rot="659525">
            <a:off x="4974466" y="3374513"/>
            <a:ext cx="572707" cy="572707"/>
          </a:xfrm>
          <a:prstGeom prst="ellipse">
            <a:avLst/>
          </a:prstGeom>
          <a:noFill/>
          <a:ln>
            <a:noFill/>
          </a:ln>
          <a:effectLst>
            <a:outerShdw dist="38100" dir="282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r>
              <a:rPr lang="en" sz="5200" b="1">
                <a:solidFill>
                  <a:schemeClr val="accent5"/>
                </a:solidFill>
                <a:latin typeface="Nanum Pen Script"/>
                <a:ea typeface="Nanum Pen Script"/>
                <a:cs typeface="Nanum Pen Script"/>
                <a:sym typeface="Nanum Pen Script"/>
              </a:rPr>
              <a:t>3</a:t>
            </a:r>
            <a:endParaRPr sz="5200" b="1">
              <a:solidFill>
                <a:schemeClr val="accent5"/>
              </a:solidFill>
              <a:latin typeface="Nanum Pen Script"/>
              <a:ea typeface="Nanum Pen Script"/>
              <a:cs typeface="Nanum Pen Script"/>
              <a:sym typeface="Nanum Pen Script"/>
            </a:endParaRPr>
          </a:p>
        </p:txBody>
      </p:sp>
      <p:sp>
        <p:nvSpPr>
          <p:cNvPr id="716" name="Google Shape;716;p50"/>
          <p:cNvSpPr/>
          <p:nvPr/>
        </p:nvSpPr>
        <p:spPr>
          <a:xfrm rot="-358938">
            <a:off x="3507715" y="3374545"/>
            <a:ext cx="572820" cy="572820"/>
          </a:xfrm>
          <a:prstGeom prst="ellipse">
            <a:avLst/>
          </a:prstGeom>
          <a:noFill/>
          <a:ln>
            <a:noFill/>
          </a:ln>
          <a:effectLst>
            <a:outerShdw dist="38100" dir="336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r>
              <a:rPr lang="en" sz="5200" b="1">
                <a:solidFill>
                  <a:schemeClr val="accent5"/>
                </a:solidFill>
                <a:latin typeface="Nanum Pen Script"/>
                <a:ea typeface="Nanum Pen Script"/>
                <a:cs typeface="Nanum Pen Script"/>
                <a:sym typeface="Nanum Pen Script"/>
              </a:rPr>
              <a:t>2</a:t>
            </a:r>
            <a:endParaRPr sz="5200" b="1">
              <a:solidFill>
                <a:schemeClr val="accent5"/>
              </a:solidFill>
              <a:latin typeface="Nanum Pen Script"/>
              <a:ea typeface="Nanum Pen Script"/>
              <a:cs typeface="Nanum Pen Script"/>
              <a:sym typeface="Nanum Pen Script"/>
            </a:endParaRPr>
          </a:p>
        </p:txBody>
      </p:sp>
      <p:sp>
        <p:nvSpPr>
          <p:cNvPr id="717" name="Google Shape;717;p50"/>
          <p:cNvSpPr/>
          <p:nvPr/>
        </p:nvSpPr>
        <p:spPr>
          <a:xfrm rot="602669">
            <a:off x="1942222" y="3374451"/>
            <a:ext cx="572779" cy="572779"/>
          </a:xfrm>
          <a:prstGeom prst="ellipse">
            <a:avLst/>
          </a:prstGeom>
          <a:noFill/>
          <a:ln>
            <a:noFill/>
          </a:ln>
          <a:effectLst>
            <a:outerShdw dist="57150" dir="4560000" algn="bl" rotWithShape="0">
              <a:schemeClr val="accent1"/>
            </a:outerShdw>
          </a:effectLst>
        </p:spPr>
        <p:txBody>
          <a:bodyPr spcFirstLastPara="1" wrap="square" lIns="91425" tIns="137150" rIns="91425" bIns="91425" anchor="ctr" anchorCtr="0">
            <a:noAutofit/>
          </a:bodyPr>
          <a:lstStyle/>
          <a:p>
            <a:pPr marL="0" lvl="0" indent="0" algn="ctr" rtl="0">
              <a:spcBef>
                <a:spcPts val="0"/>
              </a:spcBef>
              <a:spcAft>
                <a:spcPts val="0"/>
              </a:spcAft>
              <a:buNone/>
            </a:pPr>
            <a:r>
              <a:rPr lang="en" sz="5200" b="1">
                <a:solidFill>
                  <a:schemeClr val="accent5"/>
                </a:solidFill>
                <a:latin typeface="Nanum Pen Script"/>
                <a:ea typeface="Nanum Pen Script"/>
                <a:cs typeface="Nanum Pen Script"/>
                <a:sym typeface="Nanum Pen Script"/>
              </a:rPr>
              <a:t>1</a:t>
            </a:r>
            <a:endParaRPr sz="5200" b="1">
              <a:solidFill>
                <a:schemeClr val="accent5"/>
              </a:solidFill>
              <a:latin typeface="Nanum Pen Script"/>
              <a:ea typeface="Nanum Pen Script"/>
              <a:cs typeface="Nanum Pen Script"/>
              <a:sym typeface="Nanum Pen Script"/>
            </a:endParaRPr>
          </a:p>
        </p:txBody>
      </p:sp>
      <p:pic>
        <p:nvPicPr>
          <p:cNvPr id="3" name="Obrázok 2">
            <a:extLst>
              <a:ext uri="{FF2B5EF4-FFF2-40B4-BE49-F238E27FC236}">
                <a16:creationId xmlns:a16="http://schemas.microsoft.com/office/drawing/2014/main" id="{E3FA14F0-174F-4F70-B1EB-865C38BAAE52}"/>
              </a:ext>
            </a:extLst>
          </p:cNvPr>
          <p:cNvPicPr>
            <a:picLocks noChangeAspect="1"/>
          </p:cNvPicPr>
          <p:nvPr/>
        </p:nvPicPr>
        <p:blipFill rotWithShape="1">
          <a:blip r:embed="rId5"/>
          <a:srcRect l="7108" t="20882" r="22324" b="8949"/>
          <a:stretch/>
        </p:blipFill>
        <p:spPr>
          <a:xfrm>
            <a:off x="807702" y="505855"/>
            <a:ext cx="7445745" cy="4162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5"/>
          <p:cNvSpPr txBox="1">
            <a:spLocks noGrp="1"/>
          </p:cNvSpPr>
          <p:nvPr>
            <p:ph type="title"/>
          </p:nvPr>
        </p:nvSpPr>
        <p:spPr>
          <a:xfrm rot="-155132">
            <a:off x="1822109" y="1389087"/>
            <a:ext cx="5499799" cy="8417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571" name="Google Shape;571;p45"/>
          <p:cNvSpPr txBox="1">
            <a:spLocks noGrp="1"/>
          </p:cNvSpPr>
          <p:nvPr>
            <p:ph type="subTitle" idx="1"/>
          </p:nvPr>
        </p:nvSpPr>
        <p:spPr>
          <a:xfrm>
            <a:off x="2481575" y="2379825"/>
            <a:ext cx="4180800" cy="157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here a brief description of the topic you want to talk about. For example, if you want to talk about Mercury, you can say that it’s the smallest planet in the entire Solar System</a:t>
            </a:r>
            <a:endParaRPr/>
          </a:p>
        </p:txBody>
      </p:sp>
      <p:pic>
        <p:nvPicPr>
          <p:cNvPr id="572" name="Google Shape;572;p45"/>
          <p:cNvPicPr preferRelativeResize="0"/>
          <p:nvPr/>
        </p:nvPicPr>
        <p:blipFill rotWithShape="1">
          <a:blip r:embed="rId3">
            <a:alphaModFix/>
          </a:blip>
          <a:srcRect l="35176" t="17351" r="35176" b="17344"/>
          <a:stretch/>
        </p:blipFill>
        <p:spPr>
          <a:xfrm rot="-8100156">
            <a:off x="1623674" y="2247291"/>
            <a:ext cx="596929" cy="739574"/>
          </a:xfrm>
          <a:prstGeom prst="rect">
            <a:avLst/>
          </a:prstGeom>
          <a:noFill/>
          <a:ln>
            <a:noFill/>
          </a:ln>
        </p:spPr>
      </p:pic>
      <p:pic>
        <p:nvPicPr>
          <p:cNvPr id="573" name="Google Shape;573;p45"/>
          <p:cNvPicPr preferRelativeResize="0"/>
          <p:nvPr/>
        </p:nvPicPr>
        <p:blipFill rotWithShape="1">
          <a:blip r:embed="rId4">
            <a:alphaModFix/>
          </a:blip>
          <a:srcRect l="42805" t="58601" r="39242" b="9923"/>
          <a:stretch/>
        </p:blipFill>
        <p:spPr>
          <a:xfrm rot="2020163" flipH="1">
            <a:off x="6724933" y="2447944"/>
            <a:ext cx="343022" cy="338287"/>
          </a:xfrm>
          <a:prstGeom prst="rect">
            <a:avLst/>
          </a:prstGeom>
          <a:noFill/>
          <a:ln>
            <a:noFill/>
          </a:ln>
        </p:spPr>
      </p:pic>
      <p:pic>
        <p:nvPicPr>
          <p:cNvPr id="574" name="Google Shape;574;p45"/>
          <p:cNvPicPr preferRelativeResize="0"/>
          <p:nvPr/>
        </p:nvPicPr>
        <p:blipFill rotWithShape="1">
          <a:blip r:embed="rId4">
            <a:alphaModFix/>
          </a:blip>
          <a:srcRect l="42805" t="58601" r="39242" b="9923"/>
          <a:stretch/>
        </p:blipFill>
        <p:spPr>
          <a:xfrm rot="2020168" flipH="1">
            <a:off x="6846111" y="2803716"/>
            <a:ext cx="511047" cy="503991"/>
          </a:xfrm>
          <a:prstGeom prst="rect">
            <a:avLst/>
          </a:prstGeom>
          <a:noFill/>
          <a:ln>
            <a:noFill/>
          </a:ln>
        </p:spPr>
      </p:pic>
      <p:pic>
        <p:nvPicPr>
          <p:cNvPr id="1026" name="Picture 2" descr="Stavba tela nekvitnúcich rastlín">
            <a:extLst>
              <a:ext uri="{FF2B5EF4-FFF2-40B4-BE49-F238E27FC236}">
                <a16:creationId xmlns:a16="http://schemas.microsoft.com/office/drawing/2014/main" id="{7929B46C-1231-4891-BB86-73DFD11512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275" y="640389"/>
            <a:ext cx="6235110" cy="3953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Obdĺžnik 2">
            <a:extLst>
              <a:ext uri="{FF2B5EF4-FFF2-40B4-BE49-F238E27FC236}">
                <a16:creationId xmlns:a16="http://schemas.microsoft.com/office/drawing/2014/main" id="{E9E86366-0318-4A6E-BE07-0D7996220A40}"/>
              </a:ext>
            </a:extLst>
          </p:cNvPr>
          <p:cNvSpPr/>
          <p:nvPr/>
        </p:nvSpPr>
        <p:spPr>
          <a:xfrm>
            <a:off x="2847625" y="3108483"/>
            <a:ext cx="837282"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 name="Obdĺžnik 9">
            <a:extLst>
              <a:ext uri="{FF2B5EF4-FFF2-40B4-BE49-F238E27FC236}">
                <a16:creationId xmlns:a16="http://schemas.microsoft.com/office/drawing/2014/main" id="{51DE6A78-1C47-4F39-A19E-60855C027099}"/>
              </a:ext>
            </a:extLst>
          </p:cNvPr>
          <p:cNvSpPr/>
          <p:nvPr/>
        </p:nvSpPr>
        <p:spPr>
          <a:xfrm>
            <a:off x="3071870" y="4112830"/>
            <a:ext cx="993354"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 name="BlokTextu 1">
            <a:extLst>
              <a:ext uri="{FF2B5EF4-FFF2-40B4-BE49-F238E27FC236}">
                <a16:creationId xmlns:a16="http://schemas.microsoft.com/office/drawing/2014/main" id="{3B55FF10-415F-429D-9B3C-E48D2BF9168C}"/>
              </a:ext>
            </a:extLst>
          </p:cNvPr>
          <p:cNvSpPr txBox="1"/>
          <p:nvPr/>
        </p:nvSpPr>
        <p:spPr>
          <a:xfrm>
            <a:off x="2984653" y="4146120"/>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pakorienky</a:t>
            </a:r>
          </a:p>
        </p:txBody>
      </p:sp>
      <p:sp>
        <p:nvSpPr>
          <p:cNvPr id="11" name="Obdĺžnik 10">
            <a:extLst>
              <a:ext uri="{FF2B5EF4-FFF2-40B4-BE49-F238E27FC236}">
                <a16:creationId xmlns:a16="http://schemas.microsoft.com/office/drawing/2014/main" id="{1CE6F0CA-F4E0-41B0-94A4-9E5AAFC44B09}"/>
              </a:ext>
            </a:extLst>
          </p:cNvPr>
          <p:cNvSpPr/>
          <p:nvPr/>
        </p:nvSpPr>
        <p:spPr>
          <a:xfrm>
            <a:off x="3137053" y="3557290"/>
            <a:ext cx="837282"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2" name="BlokTextu 11">
            <a:extLst>
              <a:ext uri="{FF2B5EF4-FFF2-40B4-BE49-F238E27FC236}">
                <a16:creationId xmlns:a16="http://schemas.microsoft.com/office/drawing/2014/main" id="{DA3C88C8-212E-451E-82E7-51440DFFED5E}"/>
              </a:ext>
            </a:extLst>
          </p:cNvPr>
          <p:cNvSpPr txBox="1"/>
          <p:nvPr/>
        </p:nvSpPr>
        <p:spPr>
          <a:xfrm>
            <a:off x="3060395" y="3580671"/>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palístky</a:t>
            </a:r>
          </a:p>
        </p:txBody>
      </p:sp>
      <p:sp>
        <p:nvSpPr>
          <p:cNvPr id="13" name="BlokTextu 12">
            <a:extLst>
              <a:ext uri="{FF2B5EF4-FFF2-40B4-BE49-F238E27FC236}">
                <a16:creationId xmlns:a16="http://schemas.microsoft.com/office/drawing/2014/main" id="{55CF001C-B1ED-40C5-A17A-1C47A9AE0046}"/>
              </a:ext>
            </a:extLst>
          </p:cNvPr>
          <p:cNvSpPr txBox="1"/>
          <p:nvPr/>
        </p:nvSpPr>
        <p:spPr>
          <a:xfrm>
            <a:off x="2806547" y="3055711"/>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pabyľka</a:t>
            </a:r>
          </a:p>
        </p:txBody>
      </p:sp>
      <p:sp>
        <p:nvSpPr>
          <p:cNvPr id="16" name="Obdĺžnik 15">
            <a:extLst>
              <a:ext uri="{FF2B5EF4-FFF2-40B4-BE49-F238E27FC236}">
                <a16:creationId xmlns:a16="http://schemas.microsoft.com/office/drawing/2014/main" id="{5C6EAA36-7FF0-4E1B-9530-0655E681FDC5}"/>
              </a:ext>
            </a:extLst>
          </p:cNvPr>
          <p:cNvSpPr/>
          <p:nvPr/>
        </p:nvSpPr>
        <p:spPr>
          <a:xfrm>
            <a:off x="1503497" y="1730902"/>
            <a:ext cx="837282"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7" name="Obdĺžnik 16">
            <a:extLst>
              <a:ext uri="{FF2B5EF4-FFF2-40B4-BE49-F238E27FC236}">
                <a16:creationId xmlns:a16="http://schemas.microsoft.com/office/drawing/2014/main" id="{5473E30A-7ECB-494D-86F0-4A9D83346845}"/>
              </a:ext>
            </a:extLst>
          </p:cNvPr>
          <p:cNvSpPr/>
          <p:nvPr/>
        </p:nvSpPr>
        <p:spPr>
          <a:xfrm>
            <a:off x="1503497" y="1033141"/>
            <a:ext cx="837282"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8" name="BlokTextu 17">
            <a:extLst>
              <a:ext uri="{FF2B5EF4-FFF2-40B4-BE49-F238E27FC236}">
                <a16:creationId xmlns:a16="http://schemas.microsoft.com/office/drawing/2014/main" id="{48719639-AD1F-45C8-857F-D430526B4C1F}"/>
              </a:ext>
            </a:extLst>
          </p:cNvPr>
          <p:cNvSpPr txBox="1"/>
          <p:nvPr/>
        </p:nvSpPr>
        <p:spPr>
          <a:xfrm>
            <a:off x="1226874" y="1753293"/>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stopka</a:t>
            </a:r>
          </a:p>
        </p:txBody>
      </p:sp>
      <p:sp>
        <p:nvSpPr>
          <p:cNvPr id="19" name="BlokTextu 18">
            <a:extLst>
              <a:ext uri="{FF2B5EF4-FFF2-40B4-BE49-F238E27FC236}">
                <a16:creationId xmlns:a16="http://schemas.microsoft.com/office/drawing/2014/main" id="{E76B68FE-9B4F-4480-B4CB-B03D845DE0FE}"/>
              </a:ext>
            </a:extLst>
          </p:cNvPr>
          <p:cNvSpPr txBox="1"/>
          <p:nvPr/>
        </p:nvSpPr>
        <p:spPr>
          <a:xfrm>
            <a:off x="1222011" y="1005355"/>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výtrusnica</a:t>
            </a:r>
          </a:p>
        </p:txBody>
      </p:sp>
      <p:sp>
        <p:nvSpPr>
          <p:cNvPr id="4" name="Obdĺžnik 3">
            <a:extLst>
              <a:ext uri="{FF2B5EF4-FFF2-40B4-BE49-F238E27FC236}">
                <a16:creationId xmlns:a16="http://schemas.microsoft.com/office/drawing/2014/main" id="{D3C572FC-16E6-49F1-8210-28C51FF106FE}"/>
              </a:ext>
            </a:extLst>
          </p:cNvPr>
          <p:cNvSpPr/>
          <p:nvPr/>
        </p:nvSpPr>
        <p:spPr>
          <a:xfrm>
            <a:off x="4228183" y="1275768"/>
            <a:ext cx="696357" cy="31749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1" name="BlokTextu 20">
            <a:extLst>
              <a:ext uri="{FF2B5EF4-FFF2-40B4-BE49-F238E27FC236}">
                <a16:creationId xmlns:a16="http://schemas.microsoft.com/office/drawing/2014/main" id="{65E88265-3DDE-4A3C-A404-25F22741D842}"/>
              </a:ext>
            </a:extLst>
          </p:cNvPr>
          <p:cNvSpPr txBox="1"/>
          <p:nvPr/>
        </p:nvSpPr>
        <p:spPr>
          <a:xfrm>
            <a:off x="4152441" y="1379178"/>
            <a:ext cx="11677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výtrusy</a:t>
            </a:r>
          </a:p>
        </p:txBody>
      </p:sp>
      <p:sp>
        <p:nvSpPr>
          <p:cNvPr id="23" name="Obdĺžnik 22">
            <a:extLst>
              <a:ext uri="{FF2B5EF4-FFF2-40B4-BE49-F238E27FC236}">
                <a16:creationId xmlns:a16="http://schemas.microsoft.com/office/drawing/2014/main" id="{AA0F82A8-5AEC-4109-B83B-58B338ACD04E}"/>
              </a:ext>
            </a:extLst>
          </p:cNvPr>
          <p:cNvSpPr/>
          <p:nvPr/>
        </p:nvSpPr>
        <p:spPr>
          <a:xfrm>
            <a:off x="4458198" y="1878850"/>
            <a:ext cx="1167788" cy="4756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4" name="Obdĺžnik 23">
            <a:extLst>
              <a:ext uri="{FF2B5EF4-FFF2-40B4-BE49-F238E27FC236}">
                <a16:creationId xmlns:a16="http://schemas.microsoft.com/office/drawing/2014/main" id="{6CCD756F-2EF3-4327-BD80-33C20F51B7AC}"/>
              </a:ext>
            </a:extLst>
          </p:cNvPr>
          <p:cNvSpPr/>
          <p:nvPr/>
        </p:nvSpPr>
        <p:spPr>
          <a:xfrm>
            <a:off x="3842933" y="2325633"/>
            <a:ext cx="1167788" cy="47562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2" name="BlokTextu 21">
            <a:extLst>
              <a:ext uri="{FF2B5EF4-FFF2-40B4-BE49-F238E27FC236}">
                <a16:creationId xmlns:a16="http://schemas.microsoft.com/office/drawing/2014/main" id="{67F643F9-3D05-4757-AAAA-B688DFFE26C8}"/>
              </a:ext>
            </a:extLst>
          </p:cNvPr>
          <p:cNvSpPr txBox="1"/>
          <p:nvPr/>
        </p:nvSpPr>
        <p:spPr>
          <a:xfrm>
            <a:off x="4555090" y="2159068"/>
            <a:ext cx="152652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klíčiaci výtrus</a:t>
            </a:r>
          </a:p>
        </p:txBody>
      </p:sp>
      <p:sp>
        <p:nvSpPr>
          <p:cNvPr id="25" name="BlokTextu 24">
            <a:extLst>
              <a:ext uri="{FF2B5EF4-FFF2-40B4-BE49-F238E27FC236}">
                <a16:creationId xmlns:a16="http://schemas.microsoft.com/office/drawing/2014/main" id="{5C199B32-AD80-42E6-9A06-AAA0A540510D}"/>
              </a:ext>
            </a:extLst>
          </p:cNvPr>
          <p:cNvSpPr txBox="1"/>
          <p:nvPr/>
        </p:nvSpPr>
        <p:spPr>
          <a:xfrm>
            <a:off x="3235201" y="2514743"/>
            <a:ext cx="1222997"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prvoklík</a:t>
            </a:r>
          </a:p>
        </p:txBody>
      </p:sp>
      <p:sp>
        <p:nvSpPr>
          <p:cNvPr id="5" name="Obdĺžnik 4">
            <a:extLst>
              <a:ext uri="{FF2B5EF4-FFF2-40B4-BE49-F238E27FC236}">
                <a16:creationId xmlns:a16="http://schemas.microsoft.com/office/drawing/2014/main" id="{BF7C6A15-E2B9-4BEA-9D7D-610A7CA59003}"/>
              </a:ext>
            </a:extLst>
          </p:cNvPr>
          <p:cNvSpPr/>
          <p:nvPr/>
        </p:nvSpPr>
        <p:spPr>
          <a:xfrm>
            <a:off x="5871990" y="3734559"/>
            <a:ext cx="1369205" cy="2450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7" name="BlokTextu 26">
            <a:extLst>
              <a:ext uri="{FF2B5EF4-FFF2-40B4-BE49-F238E27FC236}">
                <a16:creationId xmlns:a16="http://schemas.microsoft.com/office/drawing/2014/main" id="{A8B3014D-EBE2-4229-B61C-BF05EF9A2DF6}"/>
              </a:ext>
            </a:extLst>
          </p:cNvPr>
          <p:cNvSpPr txBox="1"/>
          <p:nvPr/>
        </p:nvSpPr>
        <p:spPr>
          <a:xfrm>
            <a:off x="5642962" y="3821889"/>
            <a:ext cx="152652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sk-SK" b="1" dirty="0">
                <a:latin typeface="Times New Roman" panose="02020603050405020304" pitchFamily="18" charset="0"/>
                <a:cs typeface="Times New Roman" panose="02020603050405020304" pitchFamily="18" charset="0"/>
              </a:rPr>
              <a:t>mladý mach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8" grpId="0" animBg="1"/>
      <p:bldP spid="19" grpId="0" animBg="1"/>
      <p:bldP spid="21" grpId="0" animBg="1"/>
      <p:bldP spid="22" grpId="0" animBg="1"/>
      <p:bldP spid="25" grpId="0" animBg="1"/>
      <p:bldP spid="27" grpId="0" animBg="1"/>
    </p:bldLst>
  </p:timing>
</p:sld>
</file>

<file path=ppt/theme/theme1.xml><?xml version="1.0" encoding="utf-8"?>
<a:theme xmlns:a="http://schemas.openxmlformats.org/drawingml/2006/main" name="Global Recycling Day at School by Slidesgo">
  <a:themeElements>
    <a:clrScheme name="Simple Light">
      <a:dk1>
        <a:srgbClr val="0B0A05"/>
      </a:dk1>
      <a:lt1>
        <a:srgbClr val="B1DE75"/>
      </a:lt1>
      <a:dk2>
        <a:srgbClr val="90CC48"/>
      </a:dk2>
      <a:lt2>
        <a:srgbClr val="62BBEC"/>
      </a:lt2>
      <a:accent1>
        <a:srgbClr val="3F7C60"/>
      </a:accent1>
      <a:accent2>
        <a:srgbClr val="FFDC07"/>
      </a:accent2>
      <a:accent3>
        <a:srgbClr val="EC6C39"/>
      </a:accent3>
      <a:accent4>
        <a:srgbClr val="63C196"/>
      </a:accent4>
      <a:accent5>
        <a:srgbClr val="FFF4E8"/>
      </a:accent5>
      <a:accent6>
        <a:srgbClr val="FFFFFF"/>
      </a:accent6>
      <a:hlink>
        <a:srgbClr val="0B0A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169</Words>
  <Application>Microsoft Office PowerPoint</Application>
  <PresentationFormat>Prezentácia na obrazovke (16:9)</PresentationFormat>
  <Paragraphs>36</Paragraphs>
  <Slides>4</Slides>
  <Notes>4</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4</vt:i4>
      </vt:variant>
    </vt:vector>
  </HeadingPairs>
  <TitlesOfParts>
    <vt:vector size="10" baseType="lpstr">
      <vt:lpstr>Pangolin</vt:lpstr>
      <vt:lpstr>Times New Roman</vt:lpstr>
      <vt:lpstr>Arial</vt:lpstr>
      <vt:lpstr>Wingdings</vt:lpstr>
      <vt:lpstr>Nanum Pen Script</vt:lpstr>
      <vt:lpstr>Global Recycling Day at School by Slidesgo</vt:lpstr>
      <vt:lpstr>RODOZMENA MACHORASTOV</vt:lpstr>
      <vt:lpstr>MACHORASTY</vt:lpstr>
      <vt:lpstr>Prezentácia programu PowerPoint</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RODOZMENA MACHORASTOV</dc:title>
  <cp:lastModifiedBy>Veronika Petrovová</cp:lastModifiedBy>
  <cp:revision>10</cp:revision>
  <dcterms:modified xsi:type="dcterms:W3CDTF">2022-03-21T23:31:52Z</dcterms:modified>
</cp:coreProperties>
</file>