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9" r:id="rId4"/>
    <p:sldId id="298" r:id="rId5"/>
    <p:sldId id="299" r:id="rId6"/>
    <p:sldId id="301" r:id="rId7"/>
    <p:sldId id="302" r:id="rId8"/>
    <p:sldId id="307" r:id="rId9"/>
    <p:sldId id="304" r:id="rId10"/>
    <p:sldId id="305" r:id="rId11"/>
    <p:sldId id="306" r:id="rId12"/>
    <p:sldId id="25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roviny ACF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9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10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BDV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8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206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Motív Office</vt:lpstr>
      <vt:lpstr>Rovnica</vt:lpstr>
      <vt:lpstr>Uhly priamok a rovín v priestore</vt:lpstr>
      <vt:lpstr>Uhol priamky a roviny</vt:lpstr>
      <vt:lpstr>Uhol priamky a roviny</vt:lpstr>
      <vt:lpstr>Príklad 1</vt:lpstr>
      <vt:lpstr>Príklad 2</vt:lpstr>
      <vt:lpstr>Príklad 3</vt:lpstr>
      <vt:lpstr>Uhol dvoch rovín</vt:lpstr>
      <vt:lpstr>Uhol dvoch rovín</vt:lpstr>
      <vt:lpstr>Príklad 8</vt:lpstr>
      <vt:lpstr>Príklad 9</vt:lpstr>
      <vt:lpstr>Príklad 10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69</cp:revision>
  <dcterms:created xsi:type="dcterms:W3CDTF">2012-04-04T07:41:23Z</dcterms:created>
  <dcterms:modified xsi:type="dcterms:W3CDTF">2022-06-03T04:54:49Z</dcterms:modified>
</cp:coreProperties>
</file>