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19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sk-SK" smtClean="0"/>
              <a:t>Upravte štýly predlohy textu</a:t>
            </a:r>
            <a:endParaRPr lang="sk-SK"/>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sk-SK"/>
          </a:p>
        </p:txBody>
      </p:sp>
      <p:sp>
        <p:nvSpPr>
          <p:cNvPr id="4" name="Zástupný symbol dátumu 3"/>
          <p:cNvSpPr>
            <a:spLocks noGrp="1"/>
          </p:cNvSpPr>
          <p:nvPr>
            <p:ph type="dt" sz="half" idx="10"/>
          </p:nvPr>
        </p:nvSpPr>
        <p:spPr/>
        <p:txBody>
          <a:bodyPr/>
          <a:lstStyle/>
          <a:p>
            <a:fld id="{EE53AEDD-AB8E-43BC-BC75-CBDED5114E4E}" type="datetimeFigureOut">
              <a:rPr lang="sk-SK" smtClean="0"/>
              <a:t>4. 12. 2016</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3808BB00-31A8-4CCE-BEA1-ACCE4499072D}" type="slidenum">
              <a:rPr lang="sk-SK" smtClean="0"/>
              <a:t>‹#›</a:t>
            </a:fld>
            <a:endParaRPr lang="sk-SK"/>
          </a:p>
        </p:txBody>
      </p:sp>
    </p:spTree>
    <p:extLst>
      <p:ext uri="{BB962C8B-B14F-4D97-AF65-F5344CB8AC3E}">
        <p14:creationId xmlns:p14="http://schemas.microsoft.com/office/powerpoint/2010/main" val="151621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EE53AEDD-AB8E-43BC-BC75-CBDED5114E4E}" type="datetimeFigureOut">
              <a:rPr lang="sk-SK" smtClean="0"/>
              <a:t>4. 12. 2016</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3808BB00-31A8-4CCE-BEA1-ACCE4499072D}" type="slidenum">
              <a:rPr lang="sk-SK" smtClean="0"/>
              <a:t>‹#›</a:t>
            </a:fld>
            <a:endParaRPr lang="sk-SK"/>
          </a:p>
        </p:txBody>
      </p:sp>
    </p:spTree>
    <p:extLst>
      <p:ext uri="{BB962C8B-B14F-4D97-AF65-F5344CB8AC3E}">
        <p14:creationId xmlns:p14="http://schemas.microsoft.com/office/powerpoint/2010/main" val="414264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8"/>
            <a:ext cx="2057400" cy="5851525"/>
          </a:xfrm>
        </p:spPr>
        <p:txBody>
          <a:bodyPr vert="eaVert"/>
          <a:lstStyle/>
          <a:p>
            <a:r>
              <a:rPr lang="sk-SK" smtClean="0"/>
              <a:t>Upravte štýly predlohy textu</a:t>
            </a:r>
            <a:endParaRPr lang="sk-SK"/>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EE53AEDD-AB8E-43BC-BC75-CBDED5114E4E}" type="datetimeFigureOut">
              <a:rPr lang="sk-SK" smtClean="0"/>
              <a:t>4. 12. 2016</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3808BB00-31A8-4CCE-BEA1-ACCE4499072D}" type="slidenum">
              <a:rPr lang="sk-SK" smtClean="0"/>
              <a:t>‹#›</a:t>
            </a:fld>
            <a:endParaRPr lang="sk-SK"/>
          </a:p>
        </p:txBody>
      </p:sp>
    </p:spTree>
    <p:extLst>
      <p:ext uri="{BB962C8B-B14F-4D97-AF65-F5344CB8AC3E}">
        <p14:creationId xmlns:p14="http://schemas.microsoft.com/office/powerpoint/2010/main" val="26871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EE53AEDD-AB8E-43BC-BC75-CBDED5114E4E}" type="datetimeFigureOut">
              <a:rPr lang="sk-SK" smtClean="0"/>
              <a:t>4. 12. 2016</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3808BB00-31A8-4CCE-BEA1-ACCE4499072D}" type="slidenum">
              <a:rPr lang="sk-SK" smtClean="0"/>
              <a:t>‹#›</a:t>
            </a:fld>
            <a:endParaRPr lang="sk-SK"/>
          </a:p>
        </p:txBody>
      </p:sp>
    </p:spTree>
    <p:extLst>
      <p:ext uri="{BB962C8B-B14F-4D97-AF65-F5344CB8AC3E}">
        <p14:creationId xmlns:p14="http://schemas.microsoft.com/office/powerpoint/2010/main" val="88414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sk-SK" smtClean="0"/>
              <a:t>Upravte štýly predlohy textu</a:t>
            </a:r>
            <a:endParaRPr lang="sk-SK"/>
          </a:p>
        </p:txBody>
      </p:sp>
      <p:sp>
        <p:nvSpPr>
          <p:cNvPr id="3" name="Zástupný symbol tex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Zástupný symbol dátumu 3"/>
          <p:cNvSpPr>
            <a:spLocks noGrp="1"/>
          </p:cNvSpPr>
          <p:nvPr>
            <p:ph type="dt" sz="half" idx="10"/>
          </p:nvPr>
        </p:nvSpPr>
        <p:spPr/>
        <p:txBody>
          <a:bodyPr/>
          <a:lstStyle/>
          <a:p>
            <a:fld id="{EE53AEDD-AB8E-43BC-BC75-CBDED5114E4E}" type="datetimeFigureOut">
              <a:rPr lang="sk-SK" smtClean="0"/>
              <a:t>4. 12. 2016</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3808BB00-31A8-4CCE-BEA1-ACCE4499072D}" type="slidenum">
              <a:rPr lang="sk-SK" smtClean="0"/>
              <a:t>‹#›</a:t>
            </a:fld>
            <a:endParaRPr lang="sk-SK"/>
          </a:p>
        </p:txBody>
      </p:sp>
    </p:spTree>
    <p:extLst>
      <p:ext uri="{BB962C8B-B14F-4D97-AF65-F5344CB8AC3E}">
        <p14:creationId xmlns:p14="http://schemas.microsoft.com/office/powerpoint/2010/main" val="328058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EE53AEDD-AB8E-43BC-BC75-CBDED5114E4E}" type="datetimeFigureOut">
              <a:rPr lang="sk-SK" smtClean="0"/>
              <a:t>4. 12. 2016</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3808BB00-31A8-4CCE-BEA1-ACCE4499072D}" type="slidenum">
              <a:rPr lang="sk-SK" smtClean="0"/>
              <a:t>‹#›</a:t>
            </a:fld>
            <a:endParaRPr lang="sk-SK"/>
          </a:p>
        </p:txBody>
      </p:sp>
    </p:spTree>
    <p:extLst>
      <p:ext uri="{BB962C8B-B14F-4D97-AF65-F5344CB8AC3E}">
        <p14:creationId xmlns:p14="http://schemas.microsoft.com/office/powerpoint/2010/main" val="338185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Upravte štýly predlohy textu</a:t>
            </a:r>
            <a:endParaRPr lang="sk-SK"/>
          </a:p>
        </p:txBody>
      </p:sp>
      <p:sp>
        <p:nvSpPr>
          <p:cNvPr id="3" name="Zástupný symbol tex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Zástupný symbol obsah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Zástupný symbol obsah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EE53AEDD-AB8E-43BC-BC75-CBDED5114E4E}" type="datetimeFigureOut">
              <a:rPr lang="sk-SK" smtClean="0"/>
              <a:t>4. 12. 2016</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3808BB00-31A8-4CCE-BEA1-ACCE4499072D}" type="slidenum">
              <a:rPr lang="sk-SK" smtClean="0"/>
              <a:t>‹#›</a:t>
            </a:fld>
            <a:endParaRPr lang="sk-SK"/>
          </a:p>
        </p:txBody>
      </p:sp>
    </p:spTree>
    <p:extLst>
      <p:ext uri="{BB962C8B-B14F-4D97-AF65-F5344CB8AC3E}">
        <p14:creationId xmlns:p14="http://schemas.microsoft.com/office/powerpoint/2010/main" val="280121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dátumu 2"/>
          <p:cNvSpPr>
            <a:spLocks noGrp="1"/>
          </p:cNvSpPr>
          <p:nvPr>
            <p:ph type="dt" sz="half" idx="10"/>
          </p:nvPr>
        </p:nvSpPr>
        <p:spPr/>
        <p:txBody>
          <a:bodyPr/>
          <a:lstStyle/>
          <a:p>
            <a:fld id="{EE53AEDD-AB8E-43BC-BC75-CBDED5114E4E}" type="datetimeFigureOut">
              <a:rPr lang="sk-SK" smtClean="0"/>
              <a:t>4. 12. 2016</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3808BB00-31A8-4CCE-BEA1-ACCE4499072D}" type="slidenum">
              <a:rPr lang="sk-SK" smtClean="0"/>
              <a:t>‹#›</a:t>
            </a:fld>
            <a:endParaRPr lang="sk-SK"/>
          </a:p>
        </p:txBody>
      </p:sp>
    </p:spTree>
    <p:extLst>
      <p:ext uri="{BB962C8B-B14F-4D97-AF65-F5344CB8AC3E}">
        <p14:creationId xmlns:p14="http://schemas.microsoft.com/office/powerpoint/2010/main" val="356375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EE53AEDD-AB8E-43BC-BC75-CBDED5114E4E}" type="datetimeFigureOut">
              <a:rPr lang="sk-SK" smtClean="0"/>
              <a:t>4. 12. 2016</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3808BB00-31A8-4CCE-BEA1-ACCE4499072D}" type="slidenum">
              <a:rPr lang="sk-SK" smtClean="0"/>
              <a:t>‹#›</a:t>
            </a:fld>
            <a:endParaRPr lang="sk-SK"/>
          </a:p>
        </p:txBody>
      </p:sp>
    </p:spTree>
    <p:extLst>
      <p:ext uri="{BB962C8B-B14F-4D97-AF65-F5344CB8AC3E}">
        <p14:creationId xmlns:p14="http://schemas.microsoft.com/office/powerpoint/2010/main" val="3996797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sk-SK" smtClean="0"/>
              <a:t>Upravte štýly predlohy textu</a:t>
            </a:r>
            <a:endParaRPr lang="sk-SK"/>
          </a:p>
        </p:txBody>
      </p:sp>
      <p:sp>
        <p:nvSpPr>
          <p:cNvPr id="3" name="Zástupný symbol obsah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EE53AEDD-AB8E-43BC-BC75-CBDED5114E4E}" type="datetimeFigureOut">
              <a:rPr lang="sk-SK" smtClean="0"/>
              <a:t>4. 12. 2016</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3808BB00-31A8-4CCE-BEA1-ACCE4499072D}" type="slidenum">
              <a:rPr lang="sk-SK" smtClean="0"/>
              <a:t>‹#›</a:t>
            </a:fld>
            <a:endParaRPr lang="sk-SK"/>
          </a:p>
        </p:txBody>
      </p:sp>
    </p:spTree>
    <p:extLst>
      <p:ext uri="{BB962C8B-B14F-4D97-AF65-F5344CB8AC3E}">
        <p14:creationId xmlns:p14="http://schemas.microsoft.com/office/powerpoint/2010/main" val="170990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sk-SK" smtClean="0"/>
              <a:t>Upravte štýly predlohy textu</a:t>
            </a:r>
            <a:endParaRPr lang="sk-SK"/>
          </a:p>
        </p:txBody>
      </p:sp>
      <p:sp>
        <p:nvSpPr>
          <p:cNvPr id="3" name="Zástupný symbol obrázka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symbol tex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EE53AEDD-AB8E-43BC-BC75-CBDED5114E4E}" type="datetimeFigureOut">
              <a:rPr lang="sk-SK" smtClean="0"/>
              <a:t>4. 12. 2016</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3808BB00-31A8-4CCE-BEA1-ACCE4499072D}" type="slidenum">
              <a:rPr lang="sk-SK" smtClean="0"/>
              <a:t>‹#›</a:t>
            </a:fld>
            <a:endParaRPr lang="sk-SK"/>
          </a:p>
        </p:txBody>
      </p:sp>
    </p:spTree>
    <p:extLst>
      <p:ext uri="{BB962C8B-B14F-4D97-AF65-F5344CB8AC3E}">
        <p14:creationId xmlns:p14="http://schemas.microsoft.com/office/powerpoint/2010/main" val="1135916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k-SK" smtClean="0"/>
              <a:t>Upravte štýly predlohy textu</a:t>
            </a:r>
            <a:endParaRPr lang="sk-SK"/>
          </a:p>
        </p:txBody>
      </p:sp>
      <p:sp>
        <p:nvSpPr>
          <p:cNvPr id="3" name="Zástupný symbol tex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3AEDD-AB8E-43BC-BC75-CBDED5114E4E}" type="datetimeFigureOut">
              <a:rPr lang="sk-SK" smtClean="0"/>
              <a:t>4. 12. 2016</a:t>
            </a:fld>
            <a:endParaRPr lang="sk-SK"/>
          </a:p>
        </p:txBody>
      </p:sp>
      <p:sp>
        <p:nvSpPr>
          <p:cNvPr id="5" name="Zástupný symbol päty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8BB00-31A8-4CCE-BEA1-ACCE4499072D}" type="slidenum">
              <a:rPr lang="sk-SK" smtClean="0"/>
              <a:t>‹#›</a:t>
            </a:fld>
            <a:endParaRPr lang="sk-SK"/>
          </a:p>
        </p:txBody>
      </p:sp>
    </p:spTree>
    <p:extLst>
      <p:ext uri="{BB962C8B-B14F-4D97-AF65-F5344CB8AC3E}">
        <p14:creationId xmlns:p14="http://schemas.microsoft.com/office/powerpoint/2010/main" val="1094744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3%20rady,%20ako%20zvl&#225;da&#357;%20stres.mp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88641"/>
            <a:ext cx="7772400" cy="864095"/>
          </a:xfrm>
        </p:spPr>
        <p:txBody>
          <a:bodyPr/>
          <a:lstStyle/>
          <a:p>
            <a:r>
              <a:rPr lang="sk-SK" dirty="0" smtClean="0"/>
              <a:t>Ako predísť zbytočnému stresu</a:t>
            </a:r>
            <a:endParaRPr lang="sk-SK" dirty="0"/>
          </a:p>
        </p:txBody>
      </p:sp>
      <p:sp>
        <p:nvSpPr>
          <p:cNvPr id="3" name="Podnadpis 2"/>
          <p:cNvSpPr>
            <a:spLocks noGrp="1"/>
          </p:cNvSpPr>
          <p:nvPr>
            <p:ph type="subTitle" idx="1"/>
          </p:nvPr>
        </p:nvSpPr>
        <p:spPr>
          <a:xfrm>
            <a:off x="395536" y="1052736"/>
            <a:ext cx="8280920" cy="5400600"/>
          </a:xfrm>
        </p:spPr>
        <p:txBody>
          <a:bodyPr>
            <a:normAutofit fontScale="92500"/>
          </a:bodyPr>
          <a:lstStyle/>
          <a:p>
            <a:pPr marL="457200" indent="-457200" algn="just" fontAlgn="base">
              <a:buFont typeface="Arial" panose="020B0604020202020204" pitchFamily="34" charset="0"/>
              <a:buChar char="•"/>
            </a:pPr>
            <a:r>
              <a:rPr lang="sk-SK" dirty="0" smtClean="0"/>
              <a:t> V pracovnom </a:t>
            </a:r>
            <a:r>
              <a:rPr lang="sk-SK" dirty="0"/>
              <a:t>živote sa stretávame s množstvom situácií, ktoré v nás </a:t>
            </a:r>
            <a:r>
              <a:rPr lang="sk-SK" dirty="0" smtClean="0"/>
              <a:t>vyvolávajú stres.</a:t>
            </a:r>
            <a:r>
              <a:rPr lang="sk-SK" dirty="0"/>
              <a:t> Nepríjemné úlohy, pracovné povinnosti, kopa vybavovačiek, </a:t>
            </a:r>
            <a:r>
              <a:rPr lang="sk-SK" dirty="0" smtClean="0"/>
              <a:t>nepríjemní kolegovia</a:t>
            </a:r>
            <a:r>
              <a:rPr lang="sk-SK" dirty="0"/>
              <a:t>, nervózni šéfovia, horiace termíny v práci, i doma</a:t>
            </a:r>
            <a:r>
              <a:rPr lang="sk-SK" dirty="0" smtClean="0"/>
              <a:t>.</a:t>
            </a:r>
          </a:p>
          <a:p>
            <a:pPr marL="457200" indent="-457200" algn="just" fontAlgn="base">
              <a:buFont typeface="Arial" panose="020B0604020202020204" pitchFamily="34" charset="0"/>
              <a:buChar char="•"/>
            </a:pPr>
            <a:r>
              <a:rPr lang="sk-SK" dirty="0" smtClean="0"/>
              <a:t> V</a:t>
            </a:r>
            <a:r>
              <a:rPr lang="sk-SK" dirty="0"/>
              <a:t> tej rýchlosti si ani nevšimneme, že nás častejšie </a:t>
            </a:r>
            <a:r>
              <a:rPr lang="sk-SK" b="1" dirty="0"/>
              <a:t>bolieva hlava</a:t>
            </a:r>
            <a:r>
              <a:rPr lang="sk-SK" dirty="0"/>
              <a:t>, </a:t>
            </a:r>
            <a:r>
              <a:rPr lang="sk-SK" b="1" dirty="0"/>
              <a:t>cítime sa unavení</a:t>
            </a:r>
            <a:r>
              <a:rPr lang="sk-SK" dirty="0"/>
              <a:t>, </a:t>
            </a:r>
            <a:r>
              <a:rPr lang="sk-SK" b="1" dirty="0"/>
              <a:t>búši nám srdce</a:t>
            </a:r>
            <a:r>
              <a:rPr lang="sk-SK" dirty="0"/>
              <a:t>, </a:t>
            </a:r>
            <a:r>
              <a:rPr lang="sk-SK" b="1" dirty="0"/>
              <a:t>trápia nás žalúdočné problémy</a:t>
            </a:r>
            <a:r>
              <a:rPr lang="sk-SK" dirty="0"/>
              <a:t>. Častejšie sme podráždení, kričíme na kolegov v práci a doma na deti, sme nervózni, ťažko sa sústreďujeme na prácu.</a:t>
            </a:r>
          </a:p>
          <a:p>
            <a:endParaRPr lang="sk-SK" dirty="0"/>
          </a:p>
        </p:txBody>
      </p:sp>
    </p:spTree>
    <p:extLst>
      <p:ext uri="{BB962C8B-B14F-4D97-AF65-F5344CB8AC3E}">
        <p14:creationId xmlns:p14="http://schemas.microsoft.com/office/powerpoint/2010/main" val="1176378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normAutofit/>
          </a:bodyPr>
          <a:lstStyle/>
          <a:p>
            <a:r>
              <a:rPr lang="sk-SK" dirty="0" smtClean="0"/>
              <a:t>Niekoľko zásad ako predísť  stresu.  </a:t>
            </a:r>
          </a:p>
          <a:p>
            <a:endParaRPr lang="sk-SK" dirty="0"/>
          </a:p>
          <a:p>
            <a:endParaRPr lang="sk-SK" dirty="0" smtClean="0"/>
          </a:p>
          <a:p>
            <a:endParaRPr lang="sk-SK" dirty="0"/>
          </a:p>
          <a:p>
            <a:endParaRPr lang="sk-SK" dirty="0" smtClean="0"/>
          </a:p>
          <a:p>
            <a:endParaRPr lang="sk-SK" dirty="0"/>
          </a:p>
          <a:p>
            <a:r>
              <a:rPr lang="sk-SK" dirty="0" smtClean="0"/>
              <a:t>                                                        </a:t>
            </a:r>
            <a:r>
              <a:rPr lang="sk-SK" dirty="0" smtClean="0">
                <a:solidFill>
                  <a:srgbClr val="FF0000"/>
                </a:solidFill>
              </a:rPr>
              <a:t>pozri  </a:t>
            </a:r>
            <a:r>
              <a:rPr lang="sk-SK" dirty="0" err="1" smtClean="0">
                <a:solidFill>
                  <a:srgbClr val="FF0000"/>
                </a:solidFill>
              </a:rPr>
              <a:t>viťdeo</a:t>
            </a:r>
            <a:r>
              <a:rPr lang="sk-SK" dirty="0" smtClean="0">
                <a:solidFill>
                  <a:srgbClr val="FF0000"/>
                </a:solidFill>
              </a:rPr>
              <a:t> </a:t>
            </a:r>
            <a:r>
              <a:rPr lang="sk-SK" dirty="0" smtClean="0">
                <a:solidFill>
                  <a:srgbClr val="FF0000"/>
                </a:solidFill>
                <a:hlinkClick r:id="rId2" action="ppaction://hlinkfile"/>
              </a:rPr>
              <a:t>tu</a:t>
            </a:r>
            <a:endParaRPr lang="sk-SK" dirty="0">
              <a:solidFill>
                <a:srgbClr val="FF0000"/>
              </a:solidFill>
            </a:endParaRPr>
          </a:p>
        </p:txBody>
      </p:sp>
    </p:spTree>
    <p:extLst>
      <p:ext uri="{BB962C8B-B14F-4D97-AF65-F5344CB8AC3E}">
        <p14:creationId xmlns:p14="http://schemas.microsoft.com/office/powerpoint/2010/main" val="944988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normAutofit fontScale="85000" lnSpcReduction="20000"/>
          </a:bodyPr>
          <a:lstStyle/>
          <a:p>
            <a:r>
              <a:rPr lang="sk-SK" dirty="0" smtClean="0"/>
              <a:t>Tieto, ale i ďalšie príznaky, môže spôsobiť stres. Pozitívny stres nás dokáže motivovať k vyšším výkonom, ale ak je ho priveľa, môže nám poriadne uškodiť.</a:t>
            </a:r>
          </a:p>
          <a:p>
            <a:endParaRPr lang="sk-SK" dirty="0" smtClean="0"/>
          </a:p>
          <a:p>
            <a:r>
              <a:rPr lang="sk-SK" dirty="0" smtClean="0"/>
              <a:t>Napätie a stres stoja za mnohými závažnými ochoreniami. Stres hrá dôležitú úlohu pri vzniku hypertenzie, akútneho infarktu srdca, rizikových faktoroch ochorení srdca, aj pri poruchách metabolizmu. Dobrý zdravotný stav je závislý od dobrého zvládnutia stresu, a tiež od správnej životnej filozofie.</a:t>
            </a:r>
          </a:p>
          <a:p>
            <a:pPr marL="0" indent="0">
              <a:buNone/>
            </a:pPr>
            <a:endParaRPr lang="sk-SK" dirty="0" smtClean="0"/>
          </a:p>
        </p:txBody>
      </p:sp>
    </p:spTree>
    <p:extLst>
      <p:ext uri="{BB962C8B-B14F-4D97-AF65-F5344CB8AC3E}">
        <p14:creationId xmlns:p14="http://schemas.microsoft.com/office/powerpoint/2010/main" val="3626369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smtClean="0"/>
              <a:t>Zastavte sa!</a:t>
            </a:r>
            <a:br>
              <a:rPr lang="sk-SK" dirty="0" smtClean="0"/>
            </a:br>
            <a:endParaRPr lang="sk-SK" dirty="0"/>
          </a:p>
        </p:txBody>
      </p:sp>
      <p:sp>
        <p:nvSpPr>
          <p:cNvPr id="3" name="Zástupný symbol obsahu 2"/>
          <p:cNvSpPr>
            <a:spLocks noGrp="1"/>
          </p:cNvSpPr>
          <p:nvPr>
            <p:ph idx="1"/>
          </p:nvPr>
        </p:nvSpPr>
        <p:spPr/>
        <p:txBody>
          <a:bodyPr>
            <a:normAutofit fontScale="85000" lnSpcReduction="20000"/>
          </a:bodyPr>
          <a:lstStyle/>
          <a:p>
            <a:r>
              <a:rPr lang="sk-SK" dirty="0" smtClean="0"/>
              <a:t>Najdôležitejším prvkom prekonania stresu je zastaviť sa, upokojiť a porozmýšľať nad tým, prečo skutočne v strese sme. Situácie ako zápcha na ceste, skúška či pohovor začínajúci sa o pár minút alebo príprava na dôležité stretnutie sa už zmeniť nedajú, preto pokiaľ neviete ovládať naše pocity, pomôže tu prvá pomoc. Zhlboka sa nadýchnite, napite sa čistej vody, alebo sa prejdite po čerstvom vzduchu. Uvedomte si že sa nič nedeje a predstavte si situáciu, keď sa už daná schôdzka skončila a vy s dobrým pocitom vychádzate z dverí von. Pred určitými vecami sa nedá ujsť, no zmena vášho postoja vám určite pomôže.</a:t>
            </a:r>
            <a:endParaRPr lang="sk-SK" dirty="0"/>
          </a:p>
        </p:txBody>
      </p:sp>
    </p:spTree>
    <p:extLst>
      <p:ext uri="{BB962C8B-B14F-4D97-AF65-F5344CB8AC3E}">
        <p14:creationId xmlns:p14="http://schemas.microsoft.com/office/powerpoint/2010/main" val="938466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smtClean="0"/>
              <a:t>Naučte sa pracovať s časom</a:t>
            </a:r>
            <a:br>
              <a:rPr lang="sk-SK" dirty="0" smtClean="0"/>
            </a:br>
            <a:endParaRPr lang="sk-SK" dirty="0"/>
          </a:p>
        </p:txBody>
      </p:sp>
      <p:sp>
        <p:nvSpPr>
          <p:cNvPr id="3" name="Zástupný symbol obsahu 2"/>
          <p:cNvSpPr>
            <a:spLocks noGrp="1"/>
          </p:cNvSpPr>
          <p:nvPr>
            <p:ph idx="1"/>
          </p:nvPr>
        </p:nvSpPr>
        <p:spPr/>
        <p:txBody>
          <a:bodyPr>
            <a:normAutofit fontScale="85000" lnSpcReduction="20000"/>
          </a:bodyPr>
          <a:lstStyle/>
          <a:p>
            <a:r>
              <a:rPr lang="sk-SK" dirty="0" smtClean="0"/>
              <a:t>Jeden z najčastejších dôvodov stresových situácií je nesprávne rozvrhnutie si času, prípadne „nenačasovanie si“ svojich povinností. Zoberte do ruky diár a urobte si poriadok vo svojich činnostiach. Až vtedy, keď budete mať jasno vo svojich termínoch či schôdzkach a na všetko si vyhradíte presný čas, vyjasní sa vám aj v hlave. Samozrejme, je dôležité časy a termíny dodržiavať. Keď si tak uvedomíte silu času, pochopíte, že veci sa dajú rozvrhnúť tak dobre, že sami sebe nespôsobíte stres spôsobený jeho nedostatkom. Pretože dnes je jedna z najčastejšie používaných slov „nemám čas“</a:t>
            </a:r>
            <a:endParaRPr lang="sk-SK" dirty="0"/>
          </a:p>
        </p:txBody>
      </p:sp>
    </p:spTree>
    <p:extLst>
      <p:ext uri="{BB962C8B-B14F-4D97-AF65-F5344CB8AC3E}">
        <p14:creationId xmlns:p14="http://schemas.microsoft.com/office/powerpoint/2010/main" val="2213597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smtClean="0"/>
              <a:t>Vypnite</a:t>
            </a:r>
            <a:br>
              <a:rPr lang="sk-SK" dirty="0" smtClean="0"/>
            </a:br>
            <a:endParaRPr lang="sk-SK" dirty="0"/>
          </a:p>
        </p:txBody>
      </p:sp>
      <p:sp>
        <p:nvSpPr>
          <p:cNvPr id="3" name="Zástupný symbol obsahu 2"/>
          <p:cNvSpPr>
            <a:spLocks noGrp="1"/>
          </p:cNvSpPr>
          <p:nvPr>
            <p:ph idx="1"/>
          </p:nvPr>
        </p:nvSpPr>
        <p:spPr/>
        <p:txBody>
          <a:bodyPr>
            <a:normAutofit fontScale="85000" lnSpcReduction="10000"/>
          </a:bodyPr>
          <a:lstStyle/>
          <a:p>
            <a:r>
              <a:rPr lang="sk-SK" dirty="0" smtClean="0"/>
              <a:t> </a:t>
            </a:r>
          </a:p>
          <a:p>
            <a:r>
              <a:rPr lang="sk-SK" dirty="0" smtClean="0"/>
              <a:t>Pre tých, ktorí žijú prácou permanentne a s prácou zaspávajú i vstávajú, je dôležité uvedomiť si, že rovnako dôležitý je aj oddych, a to hlavne psychický. Aj mozog potrebuje z času na čas vypnúť, no nie každý si to vie dopriať. Na dosiahnutie psychického relaxu sú veľmi účinné ázijské cvičenia. Je tu totiž dôležitá koncentrácia na bezprostrednú prítomnosť, sústredenie sa na koordináciu pohybov a často i na dych. Okrem toho, ázijské cvičenia sú harmonizačné a človeka tak za krátky čas dostanú do psychickej pohody.</a:t>
            </a:r>
            <a:endParaRPr lang="sk-SK" dirty="0"/>
          </a:p>
        </p:txBody>
      </p:sp>
    </p:spTree>
    <p:extLst>
      <p:ext uri="{BB962C8B-B14F-4D97-AF65-F5344CB8AC3E}">
        <p14:creationId xmlns:p14="http://schemas.microsoft.com/office/powerpoint/2010/main" val="3134267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smtClean="0"/>
              <a:t>Aktívny relax</a:t>
            </a:r>
            <a:br>
              <a:rPr lang="sk-SK" dirty="0" smtClean="0"/>
            </a:br>
            <a:endParaRPr lang="sk-SK" dirty="0"/>
          </a:p>
        </p:txBody>
      </p:sp>
      <p:sp>
        <p:nvSpPr>
          <p:cNvPr id="3" name="Zástupný symbol obsahu 2"/>
          <p:cNvSpPr>
            <a:spLocks noGrp="1"/>
          </p:cNvSpPr>
          <p:nvPr>
            <p:ph idx="1"/>
          </p:nvPr>
        </p:nvSpPr>
        <p:spPr/>
        <p:txBody>
          <a:bodyPr>
            <a:normAutofit/>
          </a:bodyPr>
          <a:lstStyle/>
          <a:p>
            <a:r>
              <a:rPr lang="sk-SK" dirty="0" smtClean="0"/>
              <a:t>Čím viac aktívne oddychujete, tým aktívnejší ste v pracovnej dobe. Z práce sa vyberte do plavárne a z tadiaľ priamo do sauny. Podvečer si choďte zahrať s priateľmi </a:t>
            </a:r>
            <a:r>
              <a:rPr lang="sk-SK" dirty="0" err="1" smtClean="0"/>
              <a:t>squash</a:t>
            </a:r>
            <a:r>
              <a:rPr lang="sk-SK" dirty="0" smtClean="0"/>
              <a:t> alebo si zabehajte v prírode. Počas víkendu zoberte rodinu alebo priateľov a odíďte z mesta, kde ste zvyknutí pracovať. Najlepšie je tráviť čas v prírode, na rybačke, horách, ...kdekoľvek, len neseďte doma.</a:t>
            </a:r>
          </a:p>
          <a:p>
            <a:pPr marL="0" indent="0">
              <a:buNone/>
            </a:pPr>
            <a:endParaRPr lang="sk-SK" dirty="0" smtClean="0"/>
          </a:p>
        </p:txBody>
      </p:sp>
    </p:spTree>
    <p:extLst>
      <p:ext uri="{BB962C8B-B14F-4D97-AF65-F5344CB8AC3E}">
        <p14:creationId xmlns:p14="http://schemas.microsoft.com/office/powerpoint/2010/main" val="784259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smtClean="0"/>
              <a:t>Nepodľahnúť časovej tiesni</a:t>
            </a:r>
            <a:br>
              <a:rPr lang="sk-SK" dirty="0" smtClean="0"/>
            </a:br>
            <a:endParaRPr lang="sk-SK" dirty="0"/>
          </a:p>
        </p:txBody>
      </p:sp>
      <p:sp>
        <p:nvSpPr>
          <p:cNvPr id="3" name="Zástupný symbol obsahu 2"/>
          <p:cNvSpPr>
            <a:spLocks noGrp="1"/>
          </p:cNvSpPr>
          <p:nvPr>
            <p:ph idx="1"/>
          </p:nvPr>
        </p:nvSpPr>
        <p:spPr/>
        <p:txBody>
          <a:bodyPr>
            <a:normAutofit fontScale="70000" lnSpcReduction="20000"/>
          </a:bodyPr>
          <a:lstStyle/>
          <a:p>
            <a:r>
              <a:rPr lang="sk-SK" dirty="0" smtClean="0"/>
              <a:t>Štvrtá generácia manažmentu času používa oveľa viac kompas ako hodinky, ktoré nás skôr tlačili urobiť čím viac vecí za čo najmenej času. Tendencia smerovania od manažmentu času k vedeniu seba samého je smerovaním k zmysluplnosti a hodnote toho, čo práve robíme. A tak radšej ako z hľadiska aktivít a termínov učme sa pozerať na svoj deň z hľadiska ľudí a vzťahov. Okrem otázok "kedy?" a "ako?" nech je to tiež "prečo?".</a:t>
            </a:r>
          </a:p>
          <a:p>
            <a:r>
              <a:rPr lang="sk-SK" dirty="0" smtClean="0"/>
              <a:t>Venujme aspoň chvíľu času na svoje </a:t>
            </a:r>
            <a:r>
              <a:rPr lang="sk-SK" dirty="0" err="1" smtClean="0"/>
              <a:t>sebaošetrenie</a:t>
            </a:r>
            <a:r>
              <a:rPr lang="sk-SK" dirty="0" smtClean="0"/>
              <a:t>, humor, relaxáciu. Keď sme takí, že musíme mať presne stanovený a naplánovaný čas pre takéto pozastavenie sa, prihlásme sa trebárs na takto zameraný kurz. Urobme niečo pre seba a svoje zdravie. Možno sa vrátime späť k práci alebo problémom, ktoré nás počkajú, s oveľa väčším batohom energie.</a:t>
            </a:r>
            <a:endParaRPr lang="sk-SK" dirty="0"/>
          </a:p>
        </p:txBody>
      </p:sp>
    </p:spTree>
    <p:extLst>
      <p:ext uri="{BB962C8B-B14F-4D97-AF65-F5344CB8AC3E}">
        <p14:creationId xmlns:p14="http://schemas.microsoft.com/office/powerpoint/2010/main" val="1024982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smtClean="0"/>
              <a:t>Nedať sa zdolať</a:t>
            </a:r>
            <a:br>
              <a:rPr lang="sk-SK" dirty="0" smtClean="0"/>
            </a:br>
            <a:endParaRPr lang="sk-SK" dirty="0"/>
          </a:p>
        </p:txBody>
      </p:sp>
      <p:sp>
        <p:nvSpPr>
          <p:cNvPr id="3" name="Zástupný symbol obsahu 2"/>
          <p:cNvSpPr>
            <a:spLocks noGrp="1"/>
          </p:cNvSpPr>
          <p:nvPr>
            <p:ph idx="1"/>
          </p:nvPr>
        </p:nvSpPr>
        <p:spPr/>
        <p:txBody>
          <a:bodyPr>
            <a:normAutofit fontScale="85000" lnSpcReduction="20000"/>
          </a:bodyPr>
          <a:lstStyle/>
          <a:p>
            <a:r>
              <a:rPr lang="sk-SK" dirty="0" smtClean="0"/>
              <a:t>Za najvýznamnejšiu charakteristiku osobnosti, ktorá vedie k odolnosti voči stresu a teda aj voči ochoreniam zo stresu, sa považuje nezdolnosť. Nezdolní ľudia prežívajú aj stresujúce situácie optimistickejšie, s pocitom vlastnej zodpovednosti. Dokážu sa z nich poučiť, prijať ich do vlastného života a aktívne sa s nimi popasovať. V prípade, že situáciu nemôžu zmeniť alebo priamo ovplyvniť, sú schopní vydržať. Duševné zdravie a pohoda, schopnosť dobre znášať bežnú záťaž (aj najväčšieho optimistu niekedy môžu položiť na lopatky neočakávané tragédie) charakterizujú ľudí, ktorí podľa Svetovej zdravotníckej organizácie:</a:t>
            </a:r>
            <a:endParaRPr lang="sk-SK" dirty="0"/>
          </a:p>
        </p:txBody>
      </p:sp>
    </p:spTree>
    <p:extLst>
      <p:ext uri="{BB962C8B-B14F-4D97-AF65-F5344CB8AC3E}">
        <p14:creationId xmlns:p14="http://schemas.microsoft.com/office/powerpoint/2010/main" val="1547766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normAutofit fontScale="70000" lnSpcReduction="20000"/>
          </a:bodyPr>
          <a:lstStyle/>
          <a:p>
            <a:r>
              <a:rPr lang="sk-SK" dirty="0" smtClean="0"/>
              <a:t>majú sami k sebe dobrý postoj- nenechajú sa premôcť vlastným emóciám, ale naopak ich vedia regulovať a v prípade potreby aj odreagovať. Nepodceňujú, ani nepreceňujú svoje schopnosti, dokážu sa povzniesť nad životné neúspechy, majú tolerantný postoj tak k sebe, ako aj k iným. Dokážu sa na sebe aj zasmiať a prijať svoje nedostatky. Dokážu sa tešiť z jednoduchých každodenných vecí.</a:t>
            </a:r>
          </a:p>
          <a:p>
            <a:r>
              <a:rPr lang="sk-SK" dirty="0" smtClean="0"/>
              <a:t>cítia sa dobre medzi inými ľuďmi - dokážu prejavovať lásku a brať do úvahy záujmy druhých, majú trvalé a uspokojivé osobné vzťahy. Nezneužívajú druhých, ani sami sa nedajú zneužívať. Cítia, že sú súčasťou skupiny, cítia zodpovednosť k druhým ľudským bytostiam.</a:t>
            </a:r>
          </a:p>
          <a:p>
            <a:r>
              <a:rPr lang="sk-SK" dirty="0" smtClean="0"/>
              <a:t>zvládajú požiadavky života - vedia sa primerane prispôsobiť. Plánujú vopred a neobávajú sa budúcnosti. Vítajú nové skúsenosti a myšlienky, stavajú si realistické ciele a sú spokojní, že všetko, čo robia, robia s celým úsilím.</a:t>
            </a:r>
            <a:endParaRPr lang="sk-SK" dirty="0"/>
          </a:p>
        </p:txBody>
      </p:sp>
    </p:spTree>
    <p:extLst>
      <p:ext uri="{BB962C8B-B14F-4D97-AF65-F5344CB8AC3E}">
        <p14:creationId xmlns:p14="http://schemas.microsoft.com/office/powerpoint/2010/main" val="1872985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915</Words>
  <Application>Microsoft Office PowerPoint</Application>
  <PresentationFormat>Prezentácia na obrazovke (4:3)</PresentationFormat>
  <Paragraphs>30</Paragraphs>
  <Slides>10</Slides>
  <Notes>0</Notes>
  <HiddenSlides>0</HiddenSlides>
  <MMClips>0</MMClips>
  <ScaleCrop>false</ScaleCrop>
  <HeadingPairs>
    <vt:vector size="4" baseType="variant">
      <vt:variant>
        <vt:lpstr>Motív</vt:lpstr>
      </vt:variant>
      <vt:variant>
        <vt:i4>1</vt:i4>
      </vt:variant>
      <vt:variant>
        <vt:lpstr>Nadpisy snímok</vt:lpstr>
      </vt:variant>
      <vt:variant>
        <vt:i4>10</vt:i4>
      </vt:variant>
    </vt:vector>
  </HeadingPairs>
  <TitlesOfParts>
    <vt:vector size="11" baseType="lpstr">
      <vt:lpstr>Motív Office</vt:lpstr>
      <vt:lpstr>Ako predísť zbytočnému stresu</vt:lpstr>
      <vt:lpstr>Prezentácia programu PowerPoint</vt:lpstr>
      <vt:lpstr>Zastavte sa! </vt:lpstr>
      <vt:lpstr>Naučte sa pracovať s časom </vt:lpstr>
      <vt:lpstr>Vypnite </vt:lpstr>
      <vt:lpstr>Aktívny relax </vt:lpstr>
      <vt:lpstr>Nepodľahnúť časovej tiesni </vt:lpstr>
      <vt:lpstr>Nedať sa zdolať </vt:lpstr>
      <vt:lpstr>Prezentácia programu PowerPoint</vt:lpstr>
      <vt:lpstr>Prezentácia programu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Ako predísť zbytočnému stresu</dc:title>
  <dc:creator>Raduz</dc:creator>
  <cp:lastModifiedBy>Raduz</cp:lastModifiedBy>
  <cp:revision>4</cp:revision>
  <dcterms:created xsi:type="dcterms:W3CDTF">2016-12-04T11:55:43Z</dcterms:created>
  <dcterms:modified xsi:type="dcterms:W3CDTF">2016-12-04T12:57:40Z</dcterms:modified>
</cp:coreProperties>
</file>