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7" r:id="rId8"/>
    <p:sldId id="264" r:id="rId9"/>
    <p:sldId id="268" r:id="rId10"/>
    <p:sldId id="266" r:id="rId11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47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97B4-79C2-4BF5-8E87-AA17E4008EBB}" type="datetimeFigureOut">
              <a:rPr lang="sk-SK" smtClean="0"/>
              <a:t>13. 5. 2021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0AA25-4CF9-4E17-8624-7EED516F4B0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72506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97B4-79C2-4BF5-8E87-AA17E4008EBB}" type="datetimeFigureOut">
              <a:rPr lang="sk-SK" smtClean="0"/>
              <a:t>13. 5. 2021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0AA25-4CF9-4E17-8624-7EED516F4B0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27926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97B4-79C2-4BF5-8E87-AA17E4008EBB}" type="datetimeFigureOut">
              <a:rPr lang="sk-SK" smtClean="0"/>
              <a:t>13. 5. 2021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0AA25-4CF9-4E17-8624-7EED516F4B0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0616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97B4-79C2-4BF5-8E87-AA17E4008EBB}" type="datetimeFigureOut">
              <a:rPr lang="sk-SK" smtClean="0"/>
              <a:t>13. 5. 2021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0AA25-4CF9-4E17-8624-7EED516F4B0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44059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97B4-79C2-4BF5-8E87-AA17E4008EBB}" type="datetimeFigureOut">
              <a:rPr lang="sk-SK" smtClean="0"/>
              <a:t>13. 5. 2021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0AA25-4CF9-4E17-8624-7EED516F4B0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98705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97B4-79C2-4BF5-8E87-AA17E4008EBB}" type="datetimeFigureOut">
              <a:rPr lang="sk-SK" smtClean="0"/>
              <a:t>13. 5. 2021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0AA25-4CF9-4E17-8624-7EED516F4B0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8410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97B4-79C2-4BF5-8E87-AA17E4008EBB}" type="datetimeFigureOut">
              <a:rPr lang="sk-SK" smtClean="0"/>
              <a:t>13. 5. 2021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0AA25-4CF9-4E17-8624-7EED516F4B0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33405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97B4-79C2-4BF5-8E87-AA17E4008EBB}" type="datetimeFigureOut">
              <a:rPr lang="sk-SK" smtClean="0"/>
              <a:t>13. 5. 2021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0AA25-4CF9-4E17-8624-7EED516F4B0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62945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97B4-79C2-4BF5-8E87-AA17E4008EBB}" type="datetimeFigureOut">
              <a:rPr lang="sk-SK" smtClean="0"/>
              <a:t>13. 5. 2021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0AA25-4CF9-4E17-8624-7EED516F4B0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64492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97B4-79C2-4BF5-8E87-AA17E4008EBB}" type="datetimeFigureOut">
              <a:rPr lang="sk-SK" smtClean="0"/>
              <a:t>13. 5. 2021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0AA25-4CF9-4E17-8624-7EED516F4B0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62276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97B4-79C2-4BF5-8E87-AA17E4008EBB}" type="datetimeFigureOut">
              <a:rPr lang="sk-SK" smtClean="0"/>
              <a:t>13. 5. 2021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0AA25-4CF9-4E17-8624-7EED516F4B0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17315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497B4-79C2-4BF5-8E87-AA17E4008EBB}" type="datetimeFigureOut">
              <a:rPr lang="sk-SK" smtClean="0"/>
              <a:t>13. 5. 2021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0AA25-4CF9-4E17-8624-7EED516F4B0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42885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6000">
              <a:srgbClr val="92D050"/>
            </a:gs>
            <a:gs pos="71000">
              <a:srgbClr val="92D050"/>
            </a:gs>
            <a:gs pos="95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sz="8000" b="1" dirty="0" smtClean="0"/>
              <a:t>Futbal</a:t>
            </a:r>
            <a:endParaRPr lang="sk-SK" sz="8000" b="1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3048000" y="5202238"/>
            <a:ext cx="9144000" cy="1655762"/>
          </a:xfrm>
        </p:spPr>
        <p:txBody>
          <a:bodyPr>
            <a:normAutofit fontScale="92500" lnSpcReduction="10000"/>
          </a:bodyPr>
          <a:lstStyle/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r>
              <a:rPr lang="sk-SK" dirty="0"/>
              <a:t> </a:t>
            </a:r>
            <a:r>
              <a:rPr lang="sk-SK" dirty="0" smtClean="0"/>
              <a:t>                                                                                                 </a:t>
            </a:r>
            <a:r>
              <a:rPr lang="sk-SK" dirty="0" err="1" smtClean="0"/>
              <a:t>Tobias</a:t>
            </a:r>
            <a:r>
              <a:rPr lang="sk-SK" dirty="0" smtClean="0"/>
              <a:t> </a:t>
            </a:r>
            <a:r>
              <a:rPr lang="sk-SK" dirty="0" err="1" smtClean="0"/>
              <a:t>Škarbek</a:t>
            </a:r>
            <a:r>
              <a:rPr lang="sk-SK" dirty="0" smtClean="0"/>
              <a:t> II.O</a:t>
            </a: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98" y="131975"/>
            <a:ext cx="4103292" cy="230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90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o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284" y="0"/>
            <a:ext cx="4902200" cy="5080000"/>
          </a:xfrm>
          <a:prstGeom prst="rect">
            <a:avLst/>
          </a:prstGeom>
        </p:spPr>
      </p:pic>
      <p:sp>
        <p:nvSpPr>
          <p:cNvPr id="7" name="AutoShape 2" descr="Koronavírus u Čechov. Odkladajú let, Slavia chce stiahnuť hráčov -  Reprezentácia - Futbal - Šport - Pravda.sk"/>
          <p:cNvSpPr>
            <a:spLocks noChangeAspect="1" noChangeArrowheads="1"/>
          </p:cNvSpPr>
          <p:nvPr/>
        </p:nvSpPr>
        <p:spPr bwMode="auto">
          <a:xfrm>
            <a:off x="155575" y="-769938"/>
            <a:ext cx="2857500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8" name="AutoShape 4" descr="Koronavírus u Čechov. Odkladajú let, Slavia chce stiahnuť hráčov -  Reprezentácia - Futbal - Šport - Pravda.sk"/>
          <p:cNvSpPr>
            <a:spLocks noChangeAspect="1" noChangeArrowheads="1"/>
          </p:cNvSpPr>
          <p:nvPr/>
        </p:nvSpPr>
        <p:spPr bwMode="auto">
          <a:xfrm>
            <a:off x="307974" y="-617538"/>
            <a:ext cx="2894895" cy="163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2" name="Obrázo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31" y="3269673"/>
            <a:ext cx="5839837" cy="3544051"/>
          </a:xfrm>
          <a:prstGeom prst="rect">
            <a:avLst/>
          </a:prstGeom>
        </p:spPr>
      </p:pic>
      <p:pic>
        <p:nvPicPr>
          <p:cNvPr id="9" name="Obrázo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672" y="138544"/>
            <a:ext cx="4174838" cy="313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92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Obsah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 smtClean="0"/>
              <a:t>O čom je futbal</a:t>
            </a:r>
          </a:p>
          <a:p>
            <a:r>
              <a:rPr lang="sk-SK" b="1" dirty="0" smtClean="0"/>
              <a:t>O futbale</a:t>
            </a:r>
          </a:p>
          <a:p>
            <a:r>
              <a:rPr lang="sk-SK" b="1" dirty="0" err="1" smtClean="0"/>
              <a:t>Historia</a:t>
            </a:r>
            <a:r>
              <a:rPr lang="sk-SK" b="1" dirty="0" smtClean="0"/>
              <a:t> futbal </a:t>
            </a:r>
          </a:p>
          <a:p>
            <a:r>
              <a:rPr lang="pl-PL" b="1" dirty="0" smtClean="0"/>
              <a:t>Prečo je futbal tak obľúbený</a:t>
            </a:r>
          </a:p>
          <a:p>
            <a:r>
              <a:rPr lang="sk-SK" b="1" dirty="0" smtClean="0"/>
              <a:t>Najlepší </a:t>
            </a:r>
            <a:r>
              <a:rPr lang="sk-SK" b="1" dirty="0"/>
              <a:t>futbalisti za rok 2020</a:t>
            </a:r>
            <a:endParaRPr lang="pl-PL" b="1" dirty="0" smtClean="0"/>
          </a:p>
          <a:p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128523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81639" y="413266"/>
            <a:ext cx="10515600" cy="1325563"/>
          </a:xfrm>
        </p:spPr>
        <p:txBody>
          <a:bodyPr/>
          <a:lstStyle/>
          <a:p>
            <a:r>
              <a:rPr lang="sk-SK" b="1" dirty="0" smtClean="0"/>
              <a:t>O čom je futbal</a:t>
            </a:r>
            <a:endParaRPr lang="sk-SK" b="1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-47776" y="43934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8" name="Zástupný symbol obsahu 7"/>
          <p:cNvSpPr>
            <a:spLocks noGrp="1"/>
          </p:cNvSpPr>
          <p:nvPr>
            <p:ph sz="half" idx="1"/>
          </p:nvPr>
        </p:nvSpPr>
        <p:spPr>
          <a:xfrm>
            <a:off x="362459" y="1897840"/>
            <a:ext cx="11072254" cy="4342706"/>
          </a:xfrm>
        </p:spPr>
        <p:txBody>
          <a:bodyPr/>
          <a:lstStyle/>
          <a:p>
            <a:r>
              <a:rPr kumimoji="0" lang="sk-SK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je</a:t>
            </a:r>
            <a:r>
              <a:rPr kumimoji="0" lang="sk-SK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sk-SK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kolektívny loptový </a:t>
            </a:r>
            <a:r>
              <a:rPr kumimoji="0" lang="sk-SK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šport</a:t>
            </a:r>
            <a:endParaRPr kumimoji="0" lang="sk-SK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sk-SK" dirty="0">
                <a:latin typeface="Arial" panose="020B0604020202020204" pitchFamily="34" charset="0"/>
              </a:rPr>
              <a:t>h</a:t>
            </a:r>
            <a:r>
              <a:rPr lang="sk-SK" dirty="0" smtClean="0">
                <a:latin typeface="Arial" panose="020B0604020202020204" pitchFamily="34" charset="0"/>
              </a:rPr>
              <a:t>rá sa </a:t>
            </a:r>
            <a:r>
              <a:rPr kumimoji="0" lang="sk-SK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 obdĺžnikovom ihrisku o predpísaných </a:t>
            </a:r>
            <a:r>
              <a:rPr kumimoji="0" lang="sk-SK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rozmeroch</a:t>
            </a:r>
            <a:endParaRPr kumimoji="0" lang="sk-SK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sk-SK" dirty="0">
                <a:latin typeface="Arial" panose="020B0604020202020204" pitchFamily="34" charset="0"/>
              </a:rPr>
              <a:t>f</a:t>
            </a:r>
            <a:r>
              <a:rPr kumimoji="0" lang="sk-SK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utbalové</a:t>
            </a:r>
            <a:r>
              <a:rPr kumimoji="0" lang="sk-SK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družstvo má </a:t>
            </a:r>
            <a:r>
              <a:rPr kumimoji="0" lang="sk-SK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jedenásť členov </a:t>
            </a:r>
          </a:p>
          <a:p>
            <a:r>
              <a:rPr lang="sk-SK" dirty="0">
                <a:latin typeface="Arial" panose="020B0604020202020204" pitchFamily="34" charset="0"/>
              </a:rPr>
              <a:t>f</a:t>
            </a:r>
            <a:r>
              <a:rPr kumimoji="0" lang="sk-SK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utbal sa</a:t>
            </a:r>
            <a:r>
              <a:rPr kumimoji="0" lang="sk-SK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hrá dvakrát po 45 min</a:t>
            </a:r>
            <a:endParaRPr kumimoji="0" lang="sk-SK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kumimoji="0" lang="sk-SK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vyhráva </a:t>
            </a:r>
            <a:r>
              <a:rPr kumimoji="0" lang="sk-SK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družstvo s viacerými </a:t>
            </a:r>
            <a:r>
              <a:rPr lang="sk-SK" dirty="0" smtClean="0">
                <a:latin typeface="Arial" panose="020B0604020202020204" pitchFamily="34" charset="0"/>
              </a:rPr>
              <a:t>gólmi</a:t>
            </a:r>
            <a:r>
              <a:rPr kumimoji="0" lang="sk-SK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sk-SK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 konci </a:t>
            </a:r>
            <a:r>
              <a:rPr kumimoji="0" lang="sk-SK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hry </a:t>
            </a:r>
            <a:endParaRPr kumimoji="0" lang="sk-SK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sk-SK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sk-SK" dirty="0"/>
          </a:p>
        </p:txBody>
      </p:sp>
      <p:sp>
        <p:nvSpPr>
          <p:cNvPr id="3" name="Zaoblený obdĺžnik 2">
            <a:hlinkClick r:id="rId2" action="ppaction://hlinksldjump"/>
          </p:cNvPr>
          <p:cNvSpPr/>
          <p:nvPr/>
        </p:nvSpPr>
        <p:spPr>
          <a:xfrm>
            <a:off x="471340" y="5307293"/>
            <a:ext cx="1150070" cy="9332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14983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81" y="198094"/>
            <a:ext cx="4702238" cy="3212371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286" y="2018462"/>
            <a:ext cx="5958212" cy="3451654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56" y="3591646"/>
            <a:ext cx="4529276" cy="301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1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O futbale</a:t>
            </a:r>
            <a:endParaRPr lang="sk-SK" b="1" dirty="0"/>
          </a:p>
        </p:txBody>
      </p:sp>
      <p:sp>
        <p:nvSpPr>
          <p:cNvPr id="5" name="Zástupný symbol obsah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dirty="0" smtClean="0">
                <a:latin typeface="Arial" panose="020B0604020202020204" pitchFamily="34" charset="0"/>
              </a:rPr>
              <a:t>slovo </a:t>
            </a:r>
            <a:r>
              <a:rPr lang="sk-SK" b="1" dirty="0">
                <a:latin typeface="Arial" panose="020B0604020202020204" pitchFamily="34" charset="0"/>
              </a:rPr>
              <a:t>futbal</a:t>
            </a:r>
            <a:r>
              <a:rPr lang="sk-SK" dirty="0">
                <a:latin typeface="Arial" panose="020B0604020202020204" pitchFamily="34" charset="0"/>
              </a:rPr>
              <a:t> pochádza z angličtiny, vzniklo spojením </a:t>
            </a:r>
            <a:r>
              <a:rPr lang="sk-SK" dirty="0" smtClean="0">
                <a:latin typeface="Arial" panose="020B0604020202020204" pitchFamily="34" charset="0"/>
              </a:rPr>
              <a:t>slov</a:t>
            </a:r>
          </a:p>
          <a:p>
            <a:pPr marL="0" lvl="0" indent="0">
              <a:buNone/>
            </a:pPr>
            <a:r>
              <a:rPr lang="sk-SK" dirty="0">
                <a:latin typeface="Arial" panose="020B0604020202020204" pitchFamily="34" charset="0"/>
              </a:rPr>
              <a:t> </a:t>
            </a:r>
            <a:r>
              <a:rPr lang="sk-SK" dirty="0" smtClean="0">
                <a:latin typeface="Arial" panose="020B0604020202020204" pitchFamily="34" charset="0"/>
              </a:rPr>
              <a:t>  </a:t>
            </a:r>
            <a:r>
              <a:rPr lang="sk-SK" b="1" dirty="0" err="1" smtClean="0">
                <a:latin typeface="Arial" panose="020B0604020202020204" pitchFamily="34" charset="0"/>
              </a:rPr>
              <a:t>foot</a:t>
            </a:r>
            <a:r>
              <a:rPr lang="sk-SK" b="1" dirty="0" smtClean="0">
                <a:latin typeface="Arial" panose="020B0604020202020204" pitchFamily="34" charset="0"/>
              </a:rPr>
              <a:t> </a:t>
            </a:r>
            <a:r>
              <a:rPr lang="sk-SK" dirty="0">
                <a:latin typeface="Arial" panose="020B0604020202020204" pitchFamily="34" charset="0"/>
              </a:rPr>
              <a:t>(noha) a </a:t>
            </a:r>
            <a:r>
              <a:rPr lang="sk-SK" b="1" dirty="0" err="1">
                <a:latin typeface="Arial" panose="020B0604020202020204" pitchFamily="34" charset="0"/>
              </a:rPr>
              <a:t>ball</a:t>
            </a:r>
            <a:r>
              <a:rPr lang="sk-SK" dirty="0">
                <a:latin typeface="Arial" panose="020B0604020202020204" pitchFamily="34" charset="0"/>
              </a:rPr>
              <a:t> (</a:t>
            </a:r>
            <a:r>
              <a:rPr lang="sk-SK" dirty="0" smtClean="0">
                <a:latin typeface="Arial" panose="020B0604020202020204" pitchFamily="34" charset="0"/>
              </a:rPr>
              <a:t>lopta)</a:t>
            </a:r>
            <a:endParaRPr lang="sk-SK" dirty="0">
              <a:latin typeface="Arial" panose="020B0604020202020204" pitchFamily="34" charset="0"/>
            </a:endParaRPr>
          </a:p>
          <a:p>
            <a:r>
              <a:rPr kumimoji="0" lang="sk-SK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Slovenský názov </a:t>
            </a:r>
            <a:r>
              <a:rPr kumimoji="0" lang="sk-SK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je tiež </a:t>
            </a:r>
            <a:r>
              <a:rPr kumimoji="0" lang="sk-SK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kopaná</a:t>
            </a:r>
            <a:endParaRPr kumimoji="0" lang="sk-SK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/>
            <a:r>
              <a:rPr lang="sk-SK" dirty="0">
                <a:latin typeface="Arial" panose="020B0604020202020204" pitchFamily="34" charset="0"/>
              </a:rPr>
              <a:t>j</a:t>
            </a:r>
            <a:r>
              <a:rPr kumimoji="0" lang="sk-SK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 najpopulárnejším </a:t>
            </a:r>
            <a:r>
              <a:rPr kumimoji="0" lang="sk-SK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loptovým športom na celom svete </a:t>
            </a:r>
            <a:r>
              <a:rPr kumimoji="0" lang="sk-SK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vôbec</a:t>
            </a:r>
            <a:endParaRPr kumimoji="0" lang="sk-SK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sk-SK" dirty="0"/>
              <a:t>p</a:t>
            </a:r>
            <a:r>
              <a:rPr lang="sk-SK" dirty="0" smtClean="0"/>
              <a:t>odľa </a:t>
            </a:r>
            <a:r>
              <a:rPr lang="sk-SK" dirty="0" smtClean="0"/>
              <a:t>prieskumu medzinárodnej futbalovej federácie FIFA hrá futbal pravidelne najmenej 300 miliónov ľudí vo viac ako 220 krajinách </a:t>
            </a:r>
            <a:r>
              <a:rPr lang="sk-SK" dirty="0" smtClean="0"/>
              <a:t>sveta</a:t>
            </a:r>
          </a:p>
          <a:p>
            <a:r>
              <a:rPr lang="sk-SK" dirty="0"/>
              <a:t>d</a:t>
            </a:r>
            <a:r>
              <a:rPr lang="sk-SK" dirty="0" smtClean="0"/>
              <a:t>ôvodom </a:t>
            </a:r>
            <a:r>
              <a:rPr lang="sk-SK" dirty="0" smtClean="0"/>
              <a:t>jeho popularity sú jednoduché pravidlá a minimálna náročnosť na </a:t>
            </a:r>
            <a:r>
              <a:rPr lang="sk-SK" dirty="0" smtClean="0"/>
              <a:t>vybavenie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6107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b="1" dirty="0" smtClean="0"/>
              <a:t>História futbalu</a:t>
            </a:r>
            <a:endParaRPr lang="sk-SK" sz="40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38200" y="1825625"/>
            <a:ext cx="10360843" cy="2963191"/>
          </a:xfrm>
        </p:spPr>
        <p:txBody>
          <a:bodyPr>
            <a:normAutofit/>
          </a:bodyPr>
          <a:lstStyle/>
          <a:p>
            <a:r>
              <a:rPr lang="sk-SK" dirty="0" smtClean="0"/>
              <a:t>Vznik dnešného futbalu sa pripisuje Anglicku v 16. storočí. Počiatky tejto hry súvisia so snahou vtedajších súkromných škôl, ktoré sa snažili nútiť svojich žiakov k športovaniu.</a:t>
            </a:r>
          </a:p>
          <a:p>
            <a:r>
              <a:rPr lang="sk-SK" dirty="0" smtClean="0"/>
              <a:t>Futbalový boom priniesli 40. roky 19. storočia, kedy sa v Anglicku v rámci priemyselnej revolúcie prudko rozšírila železničná doprava, čo umožnilo aj rozšírenie samotného futbalu. </a:t>
            </a:r>
          </a:p>
        </p:txBody>
      </p:sp>
    </p:spTree>
    <p:extLst>
      <p:ext uri="{BB962C8B-B14F-4D97-AF65-F5344CB8AC3E}">
        <p14:creationId xmlns:p14="http://schemas.microsoft.com/office/powerpoint/2010/main" val="90735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84" y="150341"/>
            <a:ext cx="6096000" cy="3048000"/>
          </a:xfrm>
          <a:prstGeom prst="rect">
            <a:avLst/>
          </a:prstGeom>
        </p:spPr>
      </p:pic>
      <p:pic>
        <p:nvPicPr>
          <p:cNvPr id="3" name="Obrázo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094" y="3732772"/>
            <a:ext cx="5668610" cy="2989306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51" y="3529913"/>
            <a:ext cx="4681503" cy="287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47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3614" y="308565"/>
            <a:ext cx="10515600" cy="1325563"/>
          </a:xfrm>
        </p:spPr>
        <p:txBody>
          <a:bodyPr/>
          <a:lstStyle/>
          <a:p>
            <a:r>
              <a:rPr lang="pl-PL" b="1" dirty="0" smtClean="0"/>
              <a:t>Prečo je futbal tak obľúbený?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Popularita futbalu spočíva zrejme vo fakte, že futbal má pomerne jednoduché pravidlá, a že je veľmi jednoduchý a málo nákladné začať futbal prevádzkovať, v podstate si stačí zaobstarať len loptu.</a:t>
            </a:r>
          </a:p>
          <a:p>
            <a:r>
              <a:rPr lang="sk-SK" dirty="0" smtClean="0"/>
              <a:t>Futbal sa tak hrá vo všetkých kútoch po celej zemeguli, či už v chudobných či bohatých oblastiach. Na profesionálnej úrovni sa ním dá dobre uživiť, futbalisti patria k najlepšie plateným športovcom na svete, to vďaka obrovskej marketingovej atraktivite tohto športu.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4145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810" y="374551"/>
            <a:ext cx="10515600" cy="1325563"/>
          </a:xfrm>
        </p:spPr>
        <p:txBody>
          <a:bodyPr/>
          <a:lstStyle/>
          <a:p>
            <a:r>
              <a:rPr lang="sk-SK" b="1" dirty="0" smtClean="0"/>
              <a:t>Najlepší futbalisti za rok 2020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de-DE" dirty="0"/>
              <a:t>1. Robert Lewandowski (FC Bayern) </a:t>
            </a:r>
          </a:p>
          <a:p>
            <a:pPr marL="0" indent="0" algn="just">
              <a:buNone/>
            </a:pPr>
            <a:r>
              <a:rPr lang="it-IT" dirty="0"/>
              <a:t>2. Lionel Messi (FC Barcelona)</a:t>
            </a:r>
          </a:p>
          <a:p>
            <a:pPr marL="0" indent="0" algn="just">
              <a:buNone/>
            </a:pPr>
            <a:r>
              <a:rPr lang="sk-SK" dirty="0"/>
              <a:t>3. </a:t>
            </a:r>
            <a:r>
              <a:rPr lang="sk-SK" dirty="0" err="1"/>
              <a:t>Kevin</a:t>
            </a:r>
            <a:r>
              <a:rPr lang="sk-SK" dirty="0"/>
              <a:t> De </a:t>
            </a:r>
            <a:r>
              <a:rPr lang="sk-SK" dirty="0" err="1"/>
              <a:t>Bruyne</a:t>
            </a:r>
            <a:r>
              <a:rPr lang="sk-SK" dirty="0"/>
              <a:t> (Manchester City FC) </a:t>
            </a:r>
          </a:p>
          <a:p>
            <a:pPr marL="0" indent="0" algn="just">
              <a:buNone/>
            </a:pPr>
            <a:r>
              <a:rPr lang="sk-SK" dirty="0"/>
              <a:t>4. </a:t>
            </a:r>
            <a:r>
              <a:rPr lang="sk-SK" dirty="0" err="1"/>
              <a:t>Kylian</a:t>
            </a:r>
            <a:r>
              <a:rPr lang="sk-SK" dirty="0"/>
              <a:t> </a:t>
            </a:r>
            <a:r>
              <a:rPr lang="sk-SK" dirty="0" err="1"/>
              <a:t>Mbappé</a:t>
            </a:r>
            <a:r>
              <a:rPr lang="sk-SK" dirty="0"/>
              <a:t> (PSG) </a:t>
            </a:r>
          </a:p>
          <a:p>
            <a:pPr marL="0" indent="0" algn="just">
              <a:buNone/>
            </a:pPr>
            <a:r>
              <a:rPr lang="sk-SK" dirty="0"/>
              <a:t>5. </a:t>
            </a:r>
            <a:r>
              <a:rPr lang="sk-SK" dirty="0" err="1"/>
              <a:t>Cristiano</a:t>
            </a:r>
            <a:r>
              <a:rPr lang="sk-SK" dirty="0"/>
              <a:t> </a:t>
            </a:r>
            <a:r>
              <a:rPr lang="sk-SK" dirty="0" err="1"/>
              <a:t>Ronaldo</a:t>
            </a:r>
            <a:r>
              <a:rPr lang="sk-SK" dirty="0"/>
              <a:t> (</a:t>
            </a:r>
            <a:r>
              <a:rPr lang="sk-SK" dirty="0" err="1"/>
              <a:t>Juventus</a:t>
            </a:r>
            <a:r>
              <a:rPr lang="sk-SK" dirty="0"/>
              <a:t> FC) </a:t>
            </a:r>
          </a:p>
          <a:p>
            <a:pPr marL="0" indent="0" algn="just">
              <a:buNone/>
            </a:pPr>
            <a:r>
              <a:rPr lang="sk-SK" dirty="0"/>
              <a:t>6. </a:t>
            </a:r>
            <a:r>
              <a:rPr lang="sk-SK" dirty="0" err="1"/>
              <a:t>Neymar</a:t>
            </a:r>
            <a:r>
              <a:rPr lang="sk-SK" dirty="0"/>
              <a:t> (PSG) </a:t>
            </a:r>
          </a:p>
          <a:p>
            <a:pPr marL="0" indent="0" algn="just">
              <a:buNone/>
            </a:pPr>
            <a:r>
              <a:rPr lang="nl-NL" dirty="0"/>
              <a:t>7. Virgil van Dijk (Liverpool FC) </a:t>
            </a:r>
          </a:p>
          <a:p>
            <a:pPr marL="0" indent="0" algn="just">
              <a:buNone/>
            </a:pPr>
            <a:r>
              <a:rPr lang="sk-SK" dirty="0"/>
              <a:t>8. </a:t>
            </a:r>
            <a:r>
              <a:rPr lang="sk-SK" dirty="0" err="1"/>
              <a:t>Joshua</a:t>
            </a:r>
            <a:r>
              <a:rPr lang="sk-SK" dirty="0"/>
              <a:t> </a:t>
            </a:r>
            <a:r>
              <a:rPr lang="sk-SK" dirty="0" err="1"/>
              <a:t>Kimmich</a:t>
            </a:r>
            <a:r>
              <a:rPr lang="sk-SK" dirty="0"/>
              <a:t> (FC </a:t>
            </a:r>
            <a:r>
              <a:rPr lang="sk-SK" dirty="0" err="1"/>
              <a:t>Bayern</a:t>
            </a:r>
            <a:r>
              <a:rPr lang="sk-SK" dirty="0"/>
              <a:t>)</a:t>
            </a:r>
          </a:p>
          <a:p>
            <a:pPr marL="0" indent="0" algn="just">
              <a:buNone/>
            </a:pPr>
            <a:r>
              <a:rPr lang="it-IT" dirty="0"/>
              <a:t>9. Sadio Mané (Liverpool FC)  </a:t>
            </a:r>
          </a:p>
          <a:p>
            <a:pPr marL="0" indent="0" algn="just">
              <a:buNone/>
            </a:pPr>
            <a:r>
              <a:rPr lang="sk-SK" dirty="0"/>
              <a:t>10. </a:t>
            </a:r>
            <a:r>
              <a:rPr lang="sk-SK" dirty="0" err="1"/>
              <a:t>Karim</a:t>
            </a:r>
            <a:r>
              <a:rPr lang="sk-SK" dirty="0"/>
              <a:t> </a:t>
            </a:r>
            <a:r>
              <a:rPr lang="sk-SK" dirty="0" err="1"/>
              <a:t>Benzema</a:t>
            </a:r>
            <a:r>
              <a:rPr lang="sk-SK" dirty="0"/>
              <a:t> (</a:t>
            </a:r>
            <a:r>
              <a:rPr lang="sk-SK" dirty="0" err="1"/>
              <a:t>Real</a:t>
            </a:r>
            <a:r>
              <a:rPr lang="sk-SK" dirty="0"/>
              <a:t> Madrid CF)</a:t>
            </a:r>
          </a:p>
          <a:p>
            <a:pPr marL="0" indent="0" algn="just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76148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285</Words>
  <Application>Microsoft Office PowerPoint</Application>
  <PresentationFormat>Širokouhlá</PresentationFormat>
  <Paragraphs>42</Paragraphs>
  <Slides>10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Motív Office</vt:lpstr>
      <vt:lpstr>Futbal</vt:lpstr>
      <vt:lpstr>Obsah</vt:lpstr>
      <vt:lpstr>O čom je futbal</vt:lpstr>
      <vt:lpstr>Prezentácia programu PowerPoint</vt:lpstr>
      <vt:lpstr>O futbale</vt:lpstr>
      <vt:lpstr>História futbalu</vt:lpstr>
      <vt:lpstr>Prezentácia programu PowerPoint</vt:lpstr>
      <vt:lpstr>Prečo je futbal tak obľúbený?</vt:lpstr>
      <vt:lpstr>Najlepší futbalisti za rok 2020</vt:lpstr>
      <vt:lpstr>Prezentácia programu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Futbal</dc:title>
  <dc:creator>student</dc:creator>
  <cp:lastModifiedBy>student</cp:lastModifiedBy>
  <cp:revision>10</cp:revision>
  <dcterms:created xsi:type="dcterms:W3CDTF">2021-05-06T09:12:49Z</dcterms:created>
  <dcterms:modified xsi:type="dcterms:W3CDTF">2021-05-13T09:46:48Z</dcterms:modified>
</cp:coreProperties>
</file>