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0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7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1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2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6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s7c8UqfLY&amp;t=74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13800" dirty="0" smtClean="0"/>
              <a:t>Futbal</a:t>
            </a:r>
            <a:endParaRPr lang="sk-SK" sz="13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000" dirty="0" err="1" smtClean="0"/>
              <a:t>Tobias</a:t>
            </a:r>
            <a:r>
              <a:rPr lang="sk-SK" sz="4000" dirty="0" smtClean="0"/>
              <a:t> </a:t>
            </a:r>
            <a:r>
              <a:rPr lang="sk-SK" sz="4000" dirty="0" err="1" smtClean="0"/>
              <a:t>Škarbek</a:t>
            </a:r>
            <a:r>
              <a:rPr lang="sk-SK" sz="4000" dirty="0" smtClean="0"/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54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4000" dirty="0" smtClean="0"/>
              <a:t>1. </a:t>
            </a:r>
            <a:r>
              <a:rPr lang="sk-SK" sz="4000" dirty="0" smtClean="0"/>
              <a:t>História</a:t>
            </a:r>
            <a:endParaRPr lang="sk-SK" sz="4000" dirty="0" smtClean="0"/>
          </a:p>
          <a:p>
            <a:r>
              <a:rPr lang="sk-SK" sz="4000" dirty="0" smtClean="0"/>
              <a:t>2.Teraz</a:t>
            </a:r>
          </a:p>
          <a:p>
            <a:r>
              <a:rPr lang="sk-SK" sz="4000" dirty="0" smtClean="0"/>
              <a:t>3.Prečo je to pre mňa dôležité</a:t>
            </a:r>
          </a:p>
          <a:p>
            <a:r>
              <a:rPr lang="sk-SK" sz="4000" dirty="0" smtClean="0"/>
              <a:t>4.Predstava do budúcnosti</a:t>
            </a:r>
          </a:p>
          <a:p>
            <a:r>
              <a:rPr lang="sk-SK" sz="4000" dirty="0" smtClean="0"/>
              <a:t>5. Video o .....</a:t>
            </a:r>
          </a:p>
          <a:p>
            <a:r>
              <a:rPr lang="sk-SK" sz="4000" dirty="0" smtClean="0"/>
              <a:t>6.Záver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2398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HistÓria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9557" y="2306594"/>
            <a:ext cx="11069300" cy="4381589"/>
          </a:xfrm>
        </p:spPr>
        <p:txBody>
          <a:bodyPr>
            <a:normAutofit fontScale="92500" lnSpcReduction="10000"/>
          </a:bodyPr>
          <a:lstStyle/>
          <a:p>
            <a:endParaRPr lang="sk-SK" dirty="0" smtClean="0"/>
          </a:p>
          <a:p>
            <a:pPr algn="just"/>
            <a:r>
              <a:rPr lang="sk-SK" sz="2600" dirty="0" smtClean="0"/>
              <a:t>Futbalové </a:t>
            </a:r>
            <a:r>
              <a:rPr lang="sk-SK" sz="2600" dirty="0"/>
              <a:t>začiatky sú spojené od čias, kedy sa vymysleli prvé  kožené lopty (približne 1 500 </a:t>
            </a:r>
            <a:r>
              <a:rPr lang="sk-SK" sz="2600" dirty="0" err="1"/>
              <a:t>p.n.l</a:t>
            </a:r>
            <a:r>
              <a:rPr lang="sk-SK" sz="2600" dirty="0"/>
              <a:t>. v Strednej Amerike). Nebol  to futbal v dnešnom ponímaní, ale predsa tieto loptové hry môžeme pokladať za „starého otca“ futbalu.</a:t>
            </a:r>
          </a:p>
          <a:p>
            <a:pPr algn="just"/>
            <a:r>
              <a:rPr lang="sk-SK" sz="2600" dirty="0" smtClean="0"/>
              <a:t>Prvé </a:t>
            </a:r>
            <a:r>
              <a:rPr lang="sk-SK" sz="2600" dirty="0"/>
              <a:t>civilizácie, ktoré sa oboznámili s loptou boli civilizácie Mayov a Aztékov. Tieto civilizácie sa postarali aj o prvé hracie plochy („ihriská“, približne 1 200 </a:t>
            </a:r>
            <a:r>
              <a:rPr lang="sk-SK" sz="2600" dirty="0" err="1"/>
              <a:t>p.n.l</a:t>
            </a:r>
            <a:r>
              <a:rPr lang="sk-SK" sz="2600" dirty="0"/>
              <a:t>.). Tento staroveký futbal bol veľmi surový šport, založený na rituáloch a dokonca kapitán porazeného tímu bol obetovaný bohom.</a:t>
            </a:r>
          </a:p>
          <a:p>
            <a:pPr algn="just"/>
            <a:r>
              <a:rPr lang="sk-SK" sz="2600" dirty="0" smtClean="0"/>
              <a:t>Futbal </a:t>
            </a:r>
            <a:r>
              <a:rPr lang="sk-SK" sz="2600" dirty="0" smtClean="0"/>
              <a:t>sa hral s inými loptami ako dnes, vtedy boli kožené lopty a boli tvrdšie dnes je to inak. </a:t>
            </a:r>
            <a:endParaRPr lang="sk-SK" sz="26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318" y="-17448"/>
            <a:ext cx="3312682" cy="23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Teraz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69848" y="2304288"/>
            <a:ext cx="10058400" cy="4050792"/>
          </a:xfrm>
        </p:spPr>
        <p:txBody>
          <a:bodyPr>
            <a:noAutofit/>
          </a:bodyPr>
          <a:lstStyle/>
          <a:p>
            <a:pPr algn="just"/>
            <a:r>
              <a:rPr lang="sk-SK" sz="2400" dirty="0"/>
              <a:t>Futbal sa hrá na hracej ploche v tvare obdĺžnika. Dĺžka musí byť v rozmedzí 90-120 m, šírka 45-90 m (pre medzinárodné stretnutie 100-110 x 64-75 m). Hracia plocha je zvyčajne vyznačená bielymi čiarami, ktorých maximálna šírka je 12 cm. Hraničné čiary vymedzujú dlhšie okraje hracej plochy, kratšie sa nazývajú bránkové čiary. </a:t>
            </a:r>
            <a:endParaRPr lang="sk-SK" sz="2400" dirty="0" smtClean="0"/>
          </a:p>
          <a:p>
            <a:pPr algn="just"/>
            <a:r>
              <a:rPr lang="sk-SK" sz="2400" dirty="0" smtClean="0"/>
              <a:t>Hracia </a:t>
            </a:r>
            <a:r>
              <a:rPr lang="sk-SK" sz="2400" dirty="0"/>
              <a:t>plocha je rozdelená na dve polovice stredovou čiarou. V jej strede je stredová značka, okolo ktorej je vyznačený stredový kruh. </a:t>
            </a:r>
            <a:endParaRPr lang="sk-SK" sz="2400" dirty="0" smtClean="0"/>
          </a:p>
          <a:p>
            <a:pPr algn="just"/>
            <a:r>
              <a:rPr lang="sk-SK" sz="2400" dirty="0" smtClean="0"/>
              <a:t>Ďalej </a:t>
            </a:r>
            <a:r>
              <a:rPr lang="sk-SK" sz="2400" dirty="0"/>
              <a:t>sú na každej </a:t>
            </a:r>
            <a:r>
              <a:rPr lang="sk-SK" sz="2400" dirty="0" smtClean="0"/>
              <a:t>polovici </a:t>
            </a:r>
            <a:r>
              <a:rPr lang="sk-SK" sz="2400" dirty="0"/>
              <a:t>hracej plochy pri príslušnej </a:t>
            </a:r>
            <a:r>
              <a:rPr lang="sk-SK" sz="2400" dirty="0" smtClean="0"/>
              <a:t>bránke vyznačené </a:t>
            </a:r>
            <a:r>
              <a:rPr lang="sk-SK" sz="2400" dirty="0"/>
              <a:t>pokutové územia a menšie bránkové územie. Vo vnútri každého pokutového územia je vyznačená pokutová značka. Ďalej je v pokutovom území vyznačená časť kruhového oblúka so stredom v pokutovej značke a polomerom 9,15 </a:t>
            </a:r>
            <a:r>
              <a:rPr lang="sk-SK" sz="2400" dirty="0" smtClean="0"/>
              <a:t>m.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732" y="179500"/>
            <a:ext cx="3324497" cy="20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PrečO</a:t>
            </a:r>
            <a:r>
              <a:rPr lang="sk-SK" dirty="0" smtClean="0"/>
              <a:t> je to pre mňa také dôležité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Futbal je pre mňa dôležitý z </a:t>
            </a:r>
            <a:r>
              <a:rPr lang="sk-SK" sz="3600" dirty="0" err="1" smtClean="0"/>
              <a:t>priodzeného</a:t>
            </a:r>
            <a:r>
              <a:rPr lang="sk-SK" sz="3600" dirty="0" smtClean="0"/>
              <a:t> dôvodu, ktorý neviem pomenovať </a:t>
            </a:r>
            <a:endParaRPr lang="sk-SK" sz="3600" dirty="0" smtClean="0"/>
          </a:p>
          <a:p>
            <a:r>
              <a:rPr lang="sk-SK" sz="3600" dirty="0" smtClean="0"/>
              <a:t>Ťahá ma to k nemu stále asi </a:t>
            </a:r>
            <a:r>
              <a:rPr lang="sk-SK" sz="3600" dirty="0" smtClean="0"/>
              <a:t>preto, lebo </a:t>
            </a:r>
            <a:r>
              <a:rPr lang="sk-SK" sz="3600" dirty="0" smtClean="0"/>
              <a:t>keď</a:t>
            </a:r>
            <a:r>
              <a:rPr lang="sk-SK" sz="3600" dirty="0"/>
              <a:t> </a:t>
            </a:r>
            <a:r>
              <a:rPr lang="sk-SK" sz="3600" dirty="0" smtClean="0"/>
              <a:t>ho hrám tak sa cítim </a:t>
            </a:r>
            <a:r>
              <a:rPr lang="sk-SK" sz="3600" dirty="0" smtClean="0"/>
              <a:t>skvele </a:t>
            </a:r>
            <a:endParaRPr lang="sk-SK" sz="3600" dirty="0" smtClean="0"/>
          </a:p>
        </p:txBody>
      </p:sp>
    </p:spTree>
    <p:extLst>
      <p:ext uri="{BB962C8B-B14F-4D97-AF65-F5344CB8AC3E}">
        <p14:creationId xmlns:p14="http://schemas.microsoft.com/office/powerpoint/2010/main" val="3316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Predstava do budúcnosti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 smtClean="0"/>
              <a:t>Do budúcnosti by som sa chcel zlepšovať a hrať čo najlepšie </a:t>
            </a:r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970575"/>
            <a:ext cx="5089321" cy="33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Video o .....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https://www.youtube.com/watch?v=zYs7c8UqfLY&amp;t=74s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61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5400" b="1" dirty="0" smtClean="0"/>
              <a:t>Ďakujem za pozornosť</a:t>
            </a:r>
            <a:endParaRPr lang="sk-SK" sz="54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5" y="2968670"/>
            <a:ext cx="4986660" cy="35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Typ dre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 drev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 drev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dreva]]</Template>
  <TotalTime>115</TotalTime>
  <Words>139</Words>
  <Application>Microsoft Office PowerPoint</Application>
  <PresentationFormat>Širokouhlá</PresentationFormat>
  <Paragraphs>27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Typ dreva</vt:lpstr>
      <vt:lpstr>Futbal</vt:lpstr>
      <vt:lpstr>Obsah</vt:lpstr>
      <vt:lpstr>HistÓria</vt:lpstr>
      <vt:lpstr>Teraz</vt:lpstr>
      <vt:lpstr>PrečO je to pre mňa také dôležité </vt:lpstr>
      <vt:lpstr>Predstava do budúcnosti</vt:lpstr>
      <vt:lpstr>Video o .....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Futbal</dc:title>
  <dc:creator>student</dc:creator>
  <cp:lastModifiedBy>Tobik</cp:lastModifiedBy>
  <cp:revision>14</cp:revision>
  <dcterms:created xsi:type="dcterms:W3CDTF">2021-09-24T07:57:06Z</dcterms:created>
  <dcterms:modified xsi:type="dcterms:W3CDTF">2021-11-11T18:57:23Z</dcterms:modified>
</cp:coreProperties>
</file>