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32" autoAdjust="0"/>
  </p:normalViewPr>
  <p:slideViewPr>
    <p:cSldViewPr snapToGrid="0">
      <p:cViewPr varScale="1">
        <p:scale>
          <a:sx n="85" d="100"/>
          <a:sy n="85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84BD5B0-778E-466C-B825-6DEB332A55B1}" type="datetimeFigureOut">
              <a:rPr lang="sk-SK" smtClean="0"/>
              <a:t>9. 5. 2022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DB94CFA-57A3-48DA-9F1A-B197685E493B}" type="slidenum">
              <a:rPr lang="sk-SK" smtClean="0"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84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D5B0-778E-466C-B825-6DEB332A55B1}" type="datetimeFigureOut">
              <a:rPr lang="sk-SK" smtClean="0"/>
              <a:t>9. 5. 2022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4CFA-57A3-48DA-9F1A-B197685E49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599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D5B0-778E-466C-B825-6DEB332A55B1}" type="datetimeFigureOut">
              <a:rPr lang="sk-SK" smtClean="0"/>
              <a:t>9. 5. 2022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4CFA-57A3-48DA-9F1A-B197685E493B}" type="slidenum">
              <a:rPr lang="sk-SK" smtClean="0"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572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D5B0-778E-466C-B825-6DEB332A55B1}" type="datetimeFigureOut">
              <a:rPr lang="sk-SK" smtClean="0"/>
              <a:t>9. 5. 2022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4CFA-57A3-48DA-9F1A-B197685E493B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61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D5B0-778E-466C-B825-6DEB332A55B1}" type="datetimeFigureOut">
              <a:rPr lang="sk-SK" smtClean="0"/>
              <a:t>9. 5. 2022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4CFA-57A3-48DA-9F1A-B197685E49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4559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D5B0-778E-466C-B825-6DEB332A55B1}" type="datetimeFigureOut">
              <a:rPr lang="sk-SK" smtClean="0"/>
              <a:t>9. 5. 2022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4CFA-57A3-48DA-9F1A-B197685E493B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887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D5B0-778E-466C-B825-6DEB332A55B1}" type="datetimeFigureOut">
              <a:rPr lang="sk-SK" smtClean="0"/>
              <a:t>9. 5. 2022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4CFA-57A3-48DA-9F1A-B197685E493B}" type="slidenum">
              <a:rPr lang="sk-SK" smtClean="0"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843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D5B0-778E-466C-B825-6DEB332A55B1}" type="datetimeFigureOut">
              <a:rPr lang="sk-SK" smtClean="0"/>
              <a:t>9. 5. 2022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4CFA-57A3-48DA-9F1A-B197685E493B}" type="slidenum">
              <a:rPr lang="sk-SK" smtClean="0"/>
              <a:t>‹#›</a:t>
            </a:fld>
            <a:endParaRPr lang="sk-S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931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D5B0-778E-466C-B825-6DEB332A55B1}" type="datetimeFigureOut">
              <a:rPr lang="sk-SK" smtClean="0"/>
              <a:t>9. 5. 2022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4CFA-57A3-48DA-9F1A-B197685E493B}" type="slidenum">
              <a:rPr lang="sk-SK" smtClean="0"/>
              <a:t>‹#›</a:t>
            </a:fld>
            <a:endParaRPr lang="sk-SK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23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D5B0-778E-466C-B825-6DEB332A55B1}" type="datetimeFigureOut">
              <a:rPr lang="sk-SK" smtClean="0"/>
              <a:t>9. 5. 2022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4CFA-57A3-48DA-9F1A-B197685E49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679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D5B0-778E-466C-B825-6DEB332A55B1}" type="datetimeFigureOut">
              <a:rPr lang="sk-SK" smtClean="0"/>
              <a:t>9. 5. 2022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4CFA-57A3-48DA-9F1A-B197685E493B}" type="slidenum">
              <a:rPr lang="sk-SK" smtClean="0"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73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D5B0-778E-466C-B825-6DEB332A55B1}" type="datetimeFigureOut">
              <a:rPr lang="sk-SK" smtClean="0"/>
              <a:t>9. 5. 2022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4CFA-57A3-48DA-9F1A-B197685E49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744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D5B0-778E-466C-B825-6DEB332A55B1}" type="datetimeFigureOut">
              <a:rPr lang="sk-SK" smtClean="0"/>
              <a:t>9. 5. 2022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4CFA-57A3-48DA-9F1A-B197685E493B}" type="slidenum">
              <a:rPr lang="sk-SK" smtClean="0"/>
              <a:t>‹#›</a:t>
            </a:fld>
            <a:endParaRPr lang="sk-SK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72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D5B0-778E-466C-B825-6DEB332A55B1}" type="datetimeFigureOut">
              <a:rPr lang="sk-SK" smtClean="0"/>
              <a:t>9. 5. 2022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4CFA-57A3-48DA-9F1A-B197685E493B}" type="slidenum">
              <a:rPr lang="sk-SK" smtClean="0"/>
              <a:t>‹#›</a:t>
            </a:fld>
            <a:endParaRPr lang="sk-S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55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D5B0-778E-466C-B825-6DEB332A55B1}" type="datetimeFigureOut">
              <a:rPr lang="sk-SK" smtClean="0"/>
              <a:t>9. 5. 2022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4CFA-57A3-48DA-9F1A-B197685E49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691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D5B0-778E-466C-B825-6DEB332A55B1}" type="datetimeFigureOut">
              <a:rPr lang="sk-SK" smtClean="0"/>
              <a:t>9. 5. 2022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4CFA-57A3-48DA-9F1A-B197685E493B}" type="slidenum">
              <a:rPr lang="sk-SK" smtClean="0"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02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D5B0-778E-466C-B825-6DEB332A55B1}" type="datetimeFigureOut">
              <a:rPr lang="sk-SK" smtClean="0"/>
              <a:t>9. 5. 2022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4CFA-57A3-48DA-9F1A-B197685E49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54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4BD5B0-778E-466C-B825-6DEB332A55B1}" type="datetimeFigureOut">
              <a:rPr lang="sk-SK" smtClean="0"/>
              <a:t>9. 5. 2022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B94CFA-57A3-48DA-9F1A-B197685E49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458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Móric Beňovský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580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715490" y="840508"/>
            <a:ext cx="8638309" cy="850179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sz="2000" dirty="0"/>
              <a:t>Beňovský bol typický predstaviteľ obdobia osvietenstva, rozvoja dopravy a obchodu a objavovania neznámych území. Bol: </a:t>
            </a:r>
          </a:p>
          <a:p>
            <a:r>
              <a:rPr lang="sk-SK" sz="2000" dirty="0" smtClean="0"/>
              <a:t>prvý </a:t>
            </a:r>
            <a:r>
              <a:rPr lang="sk-SK" sz="2000" dirty="0"/>
              <a:t>Európan, ktorý sa plavil v severnom </a:t>
            </a:r>
            <a:r>
              <a:rPr lang="sk-SK" sz="2000" dirty="0" err="1"/>
              <a:t>Pacifiku</a:t>
            </a:r>
            <a:r>
              <a:rPr lang="sk-SK" sz="2000" dirty="0"/>
              <a:t> – preskúmal západné pobrežie Aljašky medzi ústím Yukonu a Kuskokwinu, pričom sa plavil pozdĺž ostrova Unimak (Aleuty) a jeho cesta do Macaa bola prvá známa cesta zo severozápadného pobrežia Ameriky na juhovýchodné pobrežie Ázie</a:t>
            </a:r>
          </a:p>
          <a:p>
            <a:r>
              <a:rPr lang="sk-SK" sz="2000" dirty="0"/>
              <a:t>prvý Slovák, ktorý navštívil štyri kontinenty (Európa, Ázia, Afrika, Amerika)</a:t>
            </a:r>
          </a:p>
          <a:p>
            <a:r>
              <a:rPr lang="sk-SK" sz="2000" dirty="0"/>
              <a:t>prvý človek, ktorý preskúmal Ostrov svätého Vavrinca</a:t>
            </a:r>
          </a:p>
          <a:p>
            <a:r>
              <a:rPr lang="sk-SK" sz="2000" dirty="0"/>
              <a:t>významný výskumník Madagaskaru a prvý kráľ zjednoteného Madagaskaru</a:t>
            </a:r>
          </a:p>
          <a:p>
            <a:r>
              <a:rPr lang="sk-SK" sz="2000" dirty="0"/>
              <a:t>prvý slovenský autor celosvetového bestselleru</a:t>
            </a:r>
          </a:p>
          <a:p>
            <a:r>
              <a:rPr lang="sk-SK" sz="2000" dirty="0"/>
              <a:t>prvý Slovák, ktorý zasiahol do vývoja väčšieho počtu krajín (minimálne Poľska, USA, Francúzska, Rakúska a Madagaskaru)</a:t>
            </a:r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78162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eňovský: Kráľ Madagaskaru alebo klamár a rojko? - Cestovanie SME"/>
          <p:cNvSpPr>
            <a:spLocks noChangeAspect="1" noChangeArrowheads="1"/>
          </p:cNvSpPr>
          <p:nvPr/>
        </p:nvSpPr>
        <p:spPr bwMode="auto">
          <a:xfrm>
            <a:off x="155575" y="-784225"/>
            <a:ext cx="27717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" name="AutoShape 4" descr="Beňovský: Kráľ Madagaskaru alebo klamár a rojko? - Cestovanie SME"/>
          <p:cNvSpPr>
            <a:spLocks noChangeAspect="1" noChangeArrowheads="1"/>
          </p:cNvSpPr>
          <p:nvPr/>
        </p:nvSpPr>
        <p:spPr bwMode="auto">
          <a:xfrm>
            <a:off x="307975" y="-631825"/>
            <a:ext cx="27717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30" y="192087"/>
            <a:ext cx="6279827" cy="3733368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3173506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38" y="3925455"/>
            <a:ext cx="5997015" cy="282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86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ký motív">
  <a:themeElements>
    <a:clrScheme name="Organický motív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ký motív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ký motív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29</Words>
  <Application>Microsoft Office PowerPoint</Application>
  <PresentationFormat>Širokouhlá</PresentationFormat>
  <Paragraphs>8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Organický motív</vt:lpstr>
      <vt:lpstr>Móric Beňovský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Móric Beňovský</dc:title>
  <dc:creator>Tobik</dc:creator>
  <cp:lastModifiedBy>Tobik</cp:lastModifiedBy>
  <cp:revision>2</cp:revision>
  <dcterms:created xsi:type="dcterms:W3CDTF">2022-05-09T16:55:13Z</dcterms:created>
  <dcterms:modified xsi:type="dcterms:W3CDTF">2022-05-09T17:08:16Z</dcterms:modified>
</cp:coreProperties>
</file>