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9394B49-E5DE-4D99-8DCD-07CA25263D0A}" type="datetimeFigureOut">
              <a:rPr lang="sk-SK" smtClean="0"/>
              <a:t>10. 4. 2022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B6FD938-B63C-4241-BDB4-576C796AFF47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916416" cy="1872208"/>
          </a:xfrm>
        </p:spPr>
        <p:txBody>
          <a:bodyPr>
            <a:normAutofit/>
          </a:bodyPr>
          <a:lstStyle/>
          <a:p>
            <a:r>
              <a:rPr lang="sk-SK" sz="4400" dirty="0" smtClean="0">
                <a:solidFill>
                  <a:schemeClr val="tx1"/>
                </a:solidFill>
              </a:rPr>
              <a:t>Cestujte s nami... </a:t>
            </a:r>
            <a:br>
              <a:rPr lang="sk-SK" sz="4400" dirty="0" smtClean="0">
                <a:solidFill>
                  <a:schemeClr val="tx1"/>
                </a:solidFill>
              </a:rPr>
            </a:br>
            <a:r>
              <a:rPr lang="sk-SK" sz="4400" dirty="0" smtClean="0">
                <a:solidFill>
                  <a:schemeClr val="tx1"/>
                </a:solidFill>
              </a:rPr>
              <a:t>A nielen prstom po mape</a:t>
            </a:r>
            <a:r>
              <a:rPr lang="sk-SK" sz="4400" dirty="0" smtClean="0"/>
              <a:t>.</a:t>
            </a:r>
            <a:endParaRPr lang="sk-SK" sz="44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sk-SK" sz="2400" dirty="0" smtClean="0">
                <a:solidFill>
                  <a:schemeClr val="tx1"/>
                </a:solidFill>
              </a:rPr>
              <a:t>Stredoškolská odborná činnosť</a:t>
            </a:r>
          </a:p>
          <a:p>
            <a:r>
              <a:rPr lang="sk-SK" sz="2400" dirty="0">
                <a:solidFill>
                  <a:schemeClr val="tx1"/>
                </a:solidFill>
              </a:rPr>
              <a:t>V</a:t>
            </a:r>
            <a:r>
              <a:rPr lang="sk-SK" sz="2400" dirty="0" smtClean="0">
                <a:solidFill>
                  <a:schemeClr val="tx1"/>
                </a:solidFill>
              </a:rPr>
              <a:t>. Luščáková</a:t>
            </a:r>
          </a:p>
          <a:p>
            <a:r>
              <a:rPr lang="sk-SK" sz="2400" dirty="0" smtClean="0">
                <a:solidFill>
                  <a:schemeClr val="tx1"/>
                </a:solidFill>
              </a:rPr>
              <a:t>III.A</a:t>
            </a:r>
          </a:p>
          <a:p>
            <a:endParaRPr lang="sk-S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47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Úvod</a:t>
            </a:r>
          </a:p>
          <a:p>
            <a:r>
              <a:rPr lang="sk-SK" sz="2800" dirty="0" smtClean="0"/>
              <a:t>Metodika</a:t>
            </a:r>
          </a:p>
          <a:p>
            <a:r>
              <a:rPr lang="sk-SK" sz="2800" dirty="0" smtClean="0"/>
              <a:t>Ciele práce</a:t>
            </a:r>
            <a:endParaRPr lang="sk-SK" sz="2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3200" dirty="0" smtClean="0"/>
              <a:t>Obsah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58350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6788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581</TotalTime>
  <Words>16</Words>
  <Application>Microsoft Office PowerPoint</Application>
  <PresentationFormat>Předvádění na obrazovce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4" baseType="lpstr">
      <vt:lpstr>Shluk</vt:lpstr>
      <vt:lpstr>Cestujte s nami...  A nielen prstom po mape.</vt:lpstr>
      <vt:lpstr>Obsah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Cestujte s nami...  A nielen prstom po mape.</dc:title>
  <dc:creator>Vaneska</dc:creator>
  <cp:lastModifiedBy>Vaneska</cp:lastModifiedBy>
  <cp:revision>4</cp:revision>
  <dcterms:created xsi:type="dcterms:W3CDTF">2022-04-10T10:00:41Z</dcterms:created>
  <dcterms:modified xsi:type="dcterms:W3CDTF">2022-04-10T19:41:46Z</dcterms:modified>
</cp:coreProperties>
</file>