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62" r:id="rId4"/>
    <p:sldId id="293" r:id="rId5"/>
    <p:sldId id="313" r:id="rId6"/>
    <p:sldId id="259" r:id="rId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-18"/>
      <p:bold r:id="rId14"/>
      <p:boldItalic r:id="rId15"/>
    </p:embeddedFont>
    <p:embeddedFont>
      <p:font typeface="Poppins" panose="00000500000000000000" pitchFamily="2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2102C-7DA6-4422-843B-1BE503E22E8A}">
  <a:tblStyle styleId="{45B2102C-7DA6-4422-843B-1BE503E22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f1e89c83e5_0_2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f1e89c83e5_0_2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f1e89c83e5_0_2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f1e89c83e5_0_2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5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c5d5535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c5d5535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1" r:id="rId5"/>
    <p:sldLayoutId id="2147483671" r:id="rId6"/>
    <p:sldLayoutId id="2147483679" r:id="rId7"/>
    <p:sldLayoutId id="2147483680" r:id="rId8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755264" y="2208018"/>
            <a:ext cx="4658400" cy="1069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Úvery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792659" y="3309730"/>
            <a:ext cx="4640357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Bc. Veronika Petrovová</a:t>
            </a:r>
            <a:br>
              <a:rPr lang="sk-SK" dirty="0"/>
            </a:br>
            <a:r>
              <a:rPr lang="sk-SK" dirty="0"/>
              <a:t>Univerzita Pavla Jozefa Šafárika v Košiciach</a:t>
            </a:r>
            <a:endParaRPr dirty="0"/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3677432" y="696354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/>
              <a:t>Popremýšľajte</a:t>
            </a:r>
            <a:endParaRPr sz="4800" dirty="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ubTitle" idx="1"/>
          </p:nvPr>
        </p:nvSpPr>
        <p:spPr>
          <a:xfrm>
            <a:off x="4408232" y="1965946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Ak sa chceme cez víkend bicyklovať a nemáme bicykel, čo môžeme urobiť?</a:t>
            </a:r>
            <a:endParaRPr b="1" dirty="0"/>
          </a:p>
        </p:txBody>
      </p:sp>
      <p:grpSp>
        <p:nvGrpSpPr>
          <p:cNvPr id="489" name="Google Shape;489;p40"/>
          <p:cNvGrpSpPr/>
          <p:nvPr/>
        </p:nvGrpSpPr>
        <p:grpSpPr>
          <a:xfrm>
            <a:off x="486500" y="1625649"/>
            <a:ext cx="3368686" cy="2982842"/>
            <a:chOff x="486500" y="1625649"/>
            <a:chExt cx="3368686" cy="2982842"/>
          </a:xfrm>
        </p:grpSpPr>
        <p:sp>
          <p:nvSpPr>
            <p:cNvPr id="490" name="Google Shape;490;p40"/>
            <p:cNvSpPr/>
            <p:nvPr/>
          </p:nvSpPr>
          <p:spPr>
            <a:xfrm>
              <a:off x="486500" y="4411788"/>
              <a:ext cx="3368686" cy="196703"/>
            </a:xfrm>
            <a:custGeom>
              <a:avLst/>
              <a:gdLst/>
              <a:ahLst/>
              <a:cxnLst/>
              <a:rect l="l" t="t" r="r" b="b"/>
              <a:pathLst>
                <a:path w="161684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" name="Google Shape;488;p40">
            <a:extLst>
              <a:ext uri="{FF2B5EF4-FFF2-40B4-BE49-F238E27FC236}">
                <a16:creationId xmlns:a16="http://schemas.microsoft.com/office/drawing/2014/main" id="{B2C0E03B-5505-4524-88EC-4B13F5BEFD84}"/>
              </a:ext>
            </a:extLst>
          </p:cNvPr>
          <p:cNvSpPr txBox="1">
            <a:spLocks/>
          </p:cNvSpPr>
          <p:nvPr/>
        </p:nvSpPr>
        <p:spPr>
          <a:xfrm>
            <a:off x="4138038" y="2917451"/>
            <a:ext cx="4731488" cy="163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sk-SK" dirty="0"/>
              <a:t>1. Môžeme si požičať bicykel od kamaráta.</a:t>
            </a:r>
          </a:p>
          <a:p>
            <a:pPr marL="342900" indent="-342900" algn="ctr">
              <a:lnSpc>
                <a:spcPct val="100000"/>
              </a:lnSpc>
              <a:buAutoNum type="arabicPeriod"/>
            </a:pPr>
            <a:endParaRPr lang="sk-SK" dirty="0"/>
          </a:p>
          <a:p>
            <a:pPr marL="342900" indent="-342900" algn="ctr">
              <a:lnSpc>
                <a:spcPct val="100000"/>
              </a:lnSpc>
              <a:buAutoNum type="arabicPeriod"/>
            </a:pPr>
            <a:r>
              <a:rPr lang="sk-SK" dirty="0"/>
              <a:t>2. Môžeme si ho kúpiť </a:t>
            </a:r>
            <a:r>
              <a:rPr lang="sk-SK" dirty="0">
                <a:sym typeface="Symbol" panose="05050102010706020507" pitchFamily="18" charset="2"/>
              </a:rPr>
              <a:t> buď za vlastné alebo si môžeme požičať od rodiny, kamarátov, či od banky alebo inej spoločnosti.</a:t>
            </a:r>
            <a:endParaRPr lang="sk-SK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ÚVER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20000" y="1301597"/>
            <a:ext cx="4482556" cy="206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1800" b="1" dirty="0">
                <a:solidFill>
                  <a:schemeClr val="dk1"/>
                </a:solidFill>
              </a:rPr>
              <a:t>predstavuje peniaze, ktoré požičiava banka klientovi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dk1"/>
                </a:solidFill>
              </a:rPr>
              <a:t>o úver môže požiadať iba ten, kto je dostatočne zodpovedný a kto má dostatočný príjem na postupné splácanie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dk1"/>
                </a:solidFill>
              </a:rPr>
              <a:t>úver sa berie na rôzne účely, v rôznej výške a na rôzne dlhé obdobie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1800" b="1" dirty="0">
                <a:solidFill>
                  <a:schemeClr val="dk1"/>
                </a:solidFill>
              </a:rPr>
              <a:t>ročná úroková sadzba </a:t>
            </a:r>
            <a:r>
              <a:rPr lang="sk-SK" sz="1800" dirty="0">
                <a:solidFill>
                  <a:schemeClr val="dk1"/>
                </a:solidFill>
              </a:rPr>
              <a:t>– percento, ktorým je úver úročený za jeden rok (čím nižší, tým lepšie)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Wingdings" panose="05000000000000000000" pitchFamily="2" charset="2"/>
              <a:buChar char="§"/>
            </a:pPr>
            <a:endParaRPr lang="sk-SK"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Symbol" panose="05050102010706020507" pitchFamily="18" charset="2"/>
              <a:buChar char="-"/>
            </a:pPr>
            <a:endParaRPr lang="sk-SK" sz="2000" dirty="0">
              <a:solidFill>
                <a:schemeClr val="dk1"/>
              </a:solidFill>
            </a:endParaRPr>
          </a:p>
        </p:txBody>
      </p:sp>
      <p:grpSp>
        <p:nvGrpSpPr>
          <p:cNvPr id="8" name="Google Shape;1028;p46">
            <a:extLst>
              <a:ext uri="{FF2B5EF4-FFF2-40B4-BE49-F238E27FC236}">
                <a16:creationId xmlns:a16="http://schemas.microsoft.com/office/drawing/2014/main" id="{82CE91C3-82E9-41C3-8011-46BE128E8888}"/>
              </a:ext>
            </a:extLst>
          </p:cNvPr>
          <p:cNvGrpSpPr/>
          <p:nvPr/>
        </p:nvGrpSpPr>
        <p:grpSpPr>
          <a:xfrm>
            <a:off x="5078776" y="1116852"/>
            <a:ext cx="2701859" cy="2730687"/>
            <a:chOff x="715079" y="535036"/>
            <a:chExt cx="2701859" cy="2730687"/>
          </a:xfrm>
        </p:grpSpPr>
        <p:sp>
          <p:nvSpPr>
            <p:cNvPr id="9" name="Google Shape;1029;p46">
              <a:extLst>
                <a:ext uri="{FF2B5EF4-FFF2-40B4-BE49-F238E27FC236}">
                  <a16:creationId xmlns:a16="http://schemas.microsoft.com/office/drawing/2014/main" id="{FA0EB849-DE82-420F-BA0E-BD74057FAB75}"/>
                </a:ext>
              </a:extLst>
            </p:cNvPr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30;p46">
              <a:extLst>
                <a:ext uri="{FF2B5EF4-FFF2-40B4-BE49-F238E27FC236}">
                  <a16:creationId xmlns:a16="http://schemas.microsoft.com/office/drawing/2014/main" id="{437B0270-C858-4051-A042-4CF22D09ED42}"/>
                </a:ext>
              </a:extLst>
            </p:cNvPr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31;p46">
              <a:extLst>
                <a:ext uri="{FF2B5EF4-FFF2-40B4-BE49-F238E27FC236}">
                  <a16:creationId xmlns:a16="http://schemas.microsoft.com/office/drawing/2014/main" id="{073908A4-8E90-4D7C-B65F-9FAF64DDD1C5}"/>
                </a:ext>
              </a:extLst>
            </p:cNvPr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032;p46">
              <a:extLst>
                <a:ext uri="{FF2B5EF4-FFF2-40B4-BE49-F238E27FC236}">
                  <a16:creationId xmlns:a16="http://schemas.microsoft.com/office/drawing/2014/main" id="{C74FD785-F60D-444D-8A9E-B3AF3F7CCE63}"/>
                </a:ext>
              </a:extLst>
            </p:cNvPr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033;p46">
              <a:extLst>
                <a:ext uri="{FF2B5EF4-FFF2-40B4-BE49-F238E27FC236}">
                  <a16:creationId xmlns:a16="http://schemas.microsoft.com/office/drawing/2014/main" id="{6B0606B2-43AC-4A85-805A-39751218EFD5}"/>
                </a:ext>
              </a:extLst>
            </p:cNvPr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34;p46">
              <a:extLst>
                <a:ext uri="{FF2B5EF4-FFF2-40B4-BE49-F238E27FC236}">
                  <a16:creationId xmlns:a16="http://schemas.microsoft.com/office/drawing/2014/main" id="{7052B1FC-FA89-4978-B90C-D4FCBEE93B4F}"/>
                </a:ext>
              </a:extLst>
            </p:cNvPr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35;p46">
              <a:extLst>
                <a:ext uri="{FF2B5EF4-FFF2-40B4-BE49-F238E27FC236}">
                  <a16:creationId xmlns:a16="http://schemas.microsoft.com/office/drawing/2014/main" id="{FBED4585-1A40-4282-B917-7CCF6FDF086E}"/>
                </a:ext>
              </a:extLst>
            </p:cNvPr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36;p46">
              <a:extLst>
                <a:ext uri="{FF2B5EF4-FFF2-40B4-BE49-F238E27FC236}">
                  <a16:creationId xmlns:a16="http://schemas.microsoft.com/office/drawing/2014/main" id="{9E558EA2-B7A6-41EB-99C4-47396F52FE02}"/>
                </a:ext>
              </a:extLst>
            </p:cNvPr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37;p46">
              <a:extLst>
                <a:ext uri="{FF2B5EF4-FFF2-40B4-BE49-F238E27FC236}">
                  <a16:creationId xmlns:a16="http://schemas.microsoft.com/office/drawing/2014/main" id="{CB5ADDAD-6D48-4889-8C83-5FEDC9BE6806}"/>
                </a:ext>
              </a:extLst>
            </p:cNvPr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38;p46">
              <a:extLst>
                <a:ext uri="{FF2B5EF4-FFF2-40B4-BE49-F238E27FC236}">
                  <a16:creationId xmlns:a16="http://schemas.microsoft.com/office/drawing/2014/main" id="{A90669DF-1EB8-4708-805F-7025B94B6771}"/>
                </a:ext>
              </a:extLst>
            </p:cNvPr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39;p46">
              <a:extLst>
                <a:ext uri="{FF2B5EF4-FFF2-40B4-BE49-F238E27FC236}">
                  <a16:creationId xmlns:a16="http://schemas.microsoft.com/office/drawing/2014/main" id="{56D5CE1E-F8BD-4CA8-BEA6-214C68D1D6B7}"/>
                </a:ext>
              </a:extLst>
            </p:cNvPr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0;p46">
              <a:extLst>
                <a:ext uri="{FF2B5EF4-FFF2-40B4-BE49-F238E27FC236}">
                  <a16:creationId xmlns:a16="http://schemas.microsoft.com/office/drawing/2014/main" id="{712F085F-D314-4A08-884E-C1FB03DA0B88}"/>
                </a:ext>
              </a:extLst>
            </p:cNvPr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1;p46">
              <a:extLst>
                <a:ext uri="{FF2B5EF4-FFF2-40B4-BE49-F238E27FC236}">
                  <a16:creationId xmlns:a16="http://schemas.microsoft.com/office/drawing/2014/main" id="{4D86AA5C-9196-4A8E-B9C6-365A5C89714F}"/>
                </a:ext>
              </a:extLst>
            </p:cNvPr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2;p46">
              <a:extLst>
                <a:ext uri="{FF2B5EF4-FFF2-40B4-BE49-F238E27FC236}">
                  <a16:creationId xmlns:a16="http://schemas.microsoft.com/office/drawing/2014/main" id="{70E3E900-3159-40D9-AF00-5E6420C6680E}"/>
                </a:ext>
              </a:extLst>
            </p:cNvPr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3;p46">
              <a:extLst>
                <a:ext uri="{FF2B5EF4-FFF2-40B4-BE49-F238E27FC236}">
                  <a16:creationId xmlns:a16="http://schemas.microsoft.com/office/drawing/2014/main" id="{C9DB0335-DF37-4EF0-A79B-12052AE5C95E}"/>
                </a:ext>
              </a:extLst>
            </p:cNvPr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4;p46">
              <a:extLst>
                <a:ext uri="{FF2B5EF4-FFF2-40B4-BE49-F238E27FC236}">
                  <a16:creationId xmlns:a16="http://schemas.microsoft.com/office/drawing/2014/main" id="{6806C8A1-F7D3-444F-8D5E-4522946347F0}"/>
                </a:ext>
              </a:extLst>
            </p:cNvPr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5;p46">
              <a:extLst>
                <a:ext uri="{FF2B5EF4-FFF2-40B4-BE49-F238E27FC236}">
                  <a16:creationId xmlns:a16="http://schemas.microsoft.com/office/drawing/2014/main" id="{6A6B913C-ABFF-4ED8-A5C4-603B1886672C}"/>
                </a:ext>
              </a:extLst>
            </p:cNvPr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46;p46">
              <a:extLst>
                <a:ext uri="{FF2B5EF4-FFF2-40B4-BE49-F238E27FC236}">
                  <a16:creationId xmlns:a16="http://schemas.microsoft.com/office/drawing/2014/main" id="{B7873F1F-13BA-4513-9AF9-CCECA1978A2F}"/>
                </a:ext>
              </a:extLst>
            </p:cNvPr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47;p46">
              <a:extLst>
                <a:ext uri="{FF2B5EF4-FFF2-40B4-BE49-F238E27FC236}">
                  <a16:creationId xmlns:a16="http://schemas.microsoft.com/office/drawing/2014/main" id="{906BA85F-A6B2-4849-8805-988A3AF702CA}"/>
                </a:ext>
              </a:extLst>
            </p:cNvPr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8;p46">
              <a:extLst>
                <a:ext uri="{FF2B5EF4-FFF2-40B4-BE49-F238E27FC236}">
                  <a16:creationId xmlns:a16="http://schemas.microsoft.com/office/drawing/2014/main" id="{D4951EA7-D28E-4FFF-9B76-02B3C907DCAF}"/>
                </a:ext>
              </a:extLst>
            </p:cNvPr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49;p46">
              <a:extLst>
                <a:ext uri="{FF2B5EF4-FFF2-40B4-BE49-F238E27FC236}">
                  <a16:creationId xmlns:a16="http://schemas.microsoft.com/office/drawing/2014/main" id="{26F23357-B30F-4063-9B29-71BA369F1417}"/>
                </a:ext>
              </a:extLst>
            </p:cNvPr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50;p46">
              <a:extLst>
                <a:ext uri="{FF2B5EF4-FFF2-40B4-BE49-F238E27FC236}">
                  <a16:creationId xmlns:a16="http://schemas.microsoft.com/office/drawing/2014/main" id="{D4745F0F-549C-454F-943F-64416165726C}"/>
                </a:ext>
              </a:extLst>
            </p:cNvPr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51;p46">
              <a:extLst>
                <a:ext uri="{FF2B5EF4-FFF2-40B4-BE49-F238E27FC236}">
                  <a16:creationId xmlns:a16="http://schemas.microsoft.com/office/drawing/2014/main" id="{D4C550B0-5A8F-4485-B5A1-7076D6011511}"/>
                </a:ext>
              </a:extLst>
            </p:cNvPr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52;p46">
              <a:extLst>
                <a:ext uri="{FF2B5EF4-FFF2-40B4-BE49-F238E27FC236}">
                  <a16:creationId xmlns:a16="http://schemas.microsoft.com/office/drawing/2014/main" id="{A2E044E1-8530-4BA5-A2DC-579285F62D69}"/>
                </a:ext>
              </a:extLst>
            </p:cNvPr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53;p46">
              <a:extLst>
                <a:ext uri="{FF2B5EF4-FFF2-40B4-BE49-F238E27FC236}">
                  <a16:creationId xmlns:a16="http://schemas.microsoft.com/office/drawing/2014/main" id="{A1DE9B91-DA33-4A6F-85CC-56C32925B776}"/>
                </a:ext>
              </a:extLst>
            </p:cNvPr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54;p46">
              <a:extLst>
                <a:ext uri="{FF2B5EF4-FFF2-40B4-BE49-F238E27FC236}">
                  <a16:creationId xmlns:a16="http://schemas.microsoft.com/office/drawing/2014/main" id="{2A210973-D4FD-42D5-9981-AC5744F6FC7E}"/>
                </a:ext>
              </a:extLst>
            </p:cNvPr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55;p46">
              <a:extLst>
                <a:ext uri="{FF2B5EF4-FFF2-40B4-BE49-F238E27FC236}">
                  <a16:creationId xmlns:a16="http://schemas.microsoft.com/office/drawing/2014/main" id="{A8A3E0AF-C001-4E59-BF03-27D58E018219}"/>
                </a:ext>
              </a:extLst>
            </p:cNvPr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56;p46">
              <a:extLst>
                <a:ext uri="{FF2B5EF4-FFF2-40B4-BE49-F238E27FC236}">
                  <a16:creationId xmlns:a16="http://schemas.microsoft.com/office/drawing/2014/main" id="{CD68281F-68AF-497A-8352-ADA49D40FDF5}"/>
                </a:ext>
              </a:extLst>
            </p:cNvPr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57;p46">
              <a:extLst>
                <a:ext uri="{FF2B5EF4-FFF2-40B4-BE49-F238E27FC236}">
                  <a16:creationId xmlns:a16="http://schemas.microsoft.com/office/drawing/2014/main" id="{D47270D2-1C2D-4B10-8F71-83A488652428}"/>
                </a:ext>
              </a:extLst>
            </p:cNvPr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58;p46">
              <a:extLst>
                <a:ext uri="{FF2B5EF4-FFF2-40B4-BE49-F238E27FC236}">
                  <a16:creationId xmlns:a16="http://schemas.microsoft.com/office/drawing/2014/main" id="{924C145E-4241-4029-8E3B-494F72CA2555}"/>
                </a:ext>
              </a:extLst>
            </p:cNvPr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59;p46">
              <a:extLst>
                <a:ext uri="{FF2B5EF4-FFF2-40B4-BE49-F238E27FC236}">
                  <a16:creationId xmlns:a16="http://schemas.microsoft.com/office/drawing/2014/main" id="{FECE7A8D-C266-4610-A36D-3FFEE5166A88}"/>
                </a:ext>
              </a:extLst>
            </p:cNvPr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60;p46">
              <a:extLst>
                <a:ext uri="{FF2B5EF4-FFF2-40B4-BE49-F238E27FC236}">
                  <a16:creationId xmlns:a16="http://schemas.microsoft.com/office/drawing/2014/main" id="{32135FA3-27BC-4281-8CCF-B6A98E3CFF42}"/>
                </a:ext>
              </a:extLst>
            </p:cNvPr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61;p46">
              <a:extLst>
                <a:ext uri="{FF2B5EF4-FFF2-40B4-BE49-F238E27FC236}">
                  <a16:creationId xmlns:a16="http://schemas.microsoft.com/office/drawing/2014/main" id="{0122A0B2-DA08-4840-BFEF-87E289A9077D}"/>
                </a:ext>
              </a:extLst>
            </p:cNvPr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62;p46">
              <a:extLst>
                <a:ext uri="{FF2B5EF4-FFF2-40B4-BE49-F238E27FC236}">
                  <a16:creationId xmlns:a16="http://schemas.microsoft.com/office/drawing/2014/main" id="{BC97FA9B-DE02-49D6-9102-FCA7F708DFE2}"/>
                </a:ext>
              </a:extLst>
            </p:cNvPr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63;p46">
              <a:extLst>
                <a:ext uri="{FF2B5EF4-FFF2-40B4-BE49-F238E27FC236}">
                  <a16:creationId xmlns:a16="http://schemas.microsoft.com/office/drawing/2014/main" id="{4E740495-3198-4603-988A-4AC3A8232BF8}"/>
                </a:ext>
              </a:extLst>
            </p:cNvPr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64;p46">
              <a:extLst>
                <a:ext uri="{FF2B5EF4-FFF2-40B4-BE49-F238E27FC236}">
                  <a16:creationId xmlns:a16="http://schemas.microsoft.com/office/drawing/2014/main" id="{0D5BCF9A-6E07-4AE8-9053-514E0974D1DB}"/>
                </a:ext>
              </a:extLst>
            </p:cNvPr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65;p46">
              <a:extLst>
                <a:ext uri="{FF2B5EF4-FFF2-40B4-BE49-F238E27FC236}">
                  <a16:creationId xmlns:a16="http://schemas.microsoft.com/office/drawing/2014/main" id="{9227D057-B5A0-4588-AE2A-4CE6440D6B84}"/>
                </a:ext>
              </a:extLst>
            </p:cNvPr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66;p46">
              <a:extLst>
                <a:ext uri="{FF2B5EF4-FFF2-40B4-BE49-F238E27FC236}">
                  <a16:creationId xmlns:a16="http://schemas.microsoft.com/office/drawing/2014/main" id="{4582D7A8-420F-42F5-9C89-49279BDBC864}"/>
                </a:ext>
              </a:extLst>
            </p:cNvPr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67;p46">
              <a:extLst>
                <a:ext uri="{FF2B5EF4-FFF2-40B4-BE49-F238E27FC236}">
                  <a16:creationId xmlns:a16="http://schemas.microsoft.com/office/drawing/2014/main" id="{C06635A5-AF33-47E4-A4E4-31DB6DAE18C8}"/>
                </a:ext>
              </a:extLst>
            </p:cNvPr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68;p46">
              <a:extLst>
                <a:ext uri="{FF2B5EF4-FFF2-40B4-BE49-F238E27FC236}">
                  <a16:creationId xmlns:a16="http://schemas.microsoft.com/office/drawing/2014/main" id="{DCC5DE5A-EA33-4183-8AC5-6ECE1F74CD57}"/>
                </a:ext>
              </a:extLst>
            </p:cNvPr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69;p46">
              <a:extLst>
                <a:ext uri="{FF2B5EF4-FFF2-40B4-BE49-F238E27FC236}">
                  <a16:creationId xmlns:a16="http://schemas.microsoft.com/office/drawing/2014/main" id="{73F89075-B090-4712-9BFD-7235B27E30DB}"/>
                </a:ext>
              </a:extLst>
            </p:cNvPr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70;p46">
              <a:extLst>
                <a:ext uri="{FF2B5EF4-FFF2-40B4-BE49-F238E27FC236}">
                  <a16:creationId xmlns:a16="http://schemas.microsoft.com/office/drawing/2014/main" id="{5C554455-8E03-45EB-9908-421657D5413E}"/>
                </a:ext>
              </a:extLst>
            </p:cNvPr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71;p46">
              <a:extLst>
                <a:ext uri="{FF2B5EF4-FFF2-40B4-BE49-F238E27FC236}">
                  <a16:creationId xmlns:a16="http://schemas.microsoft.com/office/drawing/2014/main" id="{B43619A1-FC45-4B34-9194-E85C0F4A80F7}"/>
                </a:ext>
              </a:extLst>
            </p:cNvPr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72;p46">
              <a:extLst>
                <a:ext uri="{FF2B5EF4-FFF2-40B4-BE49-F238E27FC236}">
                  <a16:creationId xmlns:a16="http://schemas.microsoft.com/office/drawing/2014/main" id="{022465C9-100F-4A6D-AEBD-AC8B8625E040}"/>
                </a:ext>
              </a:extLst>
            </p:cNvPr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73;p46">
              <a:extLst>
                <a:ext uri="{FF2B5EF4-FFF2-40B4-BE49-F238E27FC236}">
                  <a16:creationId xmlns:a16="http://schemas.microsoft.com/office/drawing/2014/main" id="{5FBD9B5A-7837-4271-BEB6-EE19557FB0E5}"/>
                </a:ext>
              </a:extLst>
            </p:cNvPr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074;p46">
              <a:extLst>
                <a:ext uri="{FF2B5EF4-FFF2-40B4-BE49-F238E27FC236}">
                  <a16:creationId xmlns:a16="http://schemas.microsoft.com/office/drawing/2014/main" id="{C4C56CD9-EEBE-4B1E-AB21-43F9671E5AB8}"/>
                </a:ext>
              </a:extLst>
            </p:cNvPr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75;p46">
              <a:extLst>
                <a:ext uri="{FF2B5EF4-FFF2-40B4-BE49-F238E27FC236}">
                  <a16:creationId xmlns:a16="http://schemas.microsoft.com/office/drawing/2014/main" id="{BA314A45-FC41-4718-8A59-72A1B298C348}"/>
                </a:ext>
              </a:extLst>
            </p:cNvPr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076;p46">
              <a:extLst>
                <a:ext uri="{FF2B5EF4-FFF2-40B4-BE49-F238E27FC236}">
                  <a16:creationId xmlns:a16="http://schemas.microsoft.com/office/drawing/2014/main" id="{C4E4A6EF-9F8C-4197-92D8-DDDDF81B91DB}"/>
                </a:ext>
              </a:extLst>
            </p:cNvPr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77;p46">
              <a:extLst>
                <a:ext uri="{FF2B5EF4-FFF2-40B4-BE49-F238E27FC236}">
                  <a16:creationId xmlns:a16="http://schemas.microsoft.com/office/drawing/2014/main" id="{2B9E2AAB-5663-4FEA-AD8D-14DBB45B1EDF}"/>
                </a:ext>
              </a:extLst>
            </p:cNvPr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78;p46">
              <a:extLst>
                <a:ext uri="{FF2B5EF4-FFF2-40B4-BE49-F238E27FC236}">
                  <a16:creationId xmlns:a16="http://schemas.microsoft.com/office/drawing/2014/main" id="{8578E233-4049-43F5-B215-E71EAF2C741C}"/>
                </a:ext>
              </a:extLst>
            </p:cNvPr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75"/>
          <p:cNvSpPr txBox="1">
            <a:spLocks noGrp="1"/>
          </p:cNvSpPr>
          <p:nvPr>
            <p:ph type="title"/>
          </p:nvPr>
        </p:nvSpPr>
        <p:spPr>
          <a:xfrm>
            <a:off x="719900" y="4266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Najčastejšie typy úverov: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14" name="Google Shape;2914;p75"/>
          <p:cNvSpPr txBox="1"/>
          <p:nvPr/>
        </p:nvSpPr>
        <p:spPr>
          <a:xfrm>
            <a:off x="715100" y="1181100"/>
            <a:ext cx="77136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Spotrebný úver</a:t>
            </a:r>
            <a:endParaRPr lang="sk-SK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nákup vecí bežnej spotreby – práčka, chladnička a pod.</a:t>
            </a: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lient dokazuje schopnosť úver splácať – obyčajne dokladom o svojom príjme</a:t>
            </a: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ento</a:t>
            </a: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úver sa poskytuje maximálne na 10 rokov</a:t>
            </a: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Hypotekárny úver (hypotéka)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nákup domu, bytu, pozemku a klient zaňho ručí nehnuteľnosťou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tento úver sa poskytuje maximálne na 30 rokov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Kontokorentný úver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 kombináciou bežného účtu a úveru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aby klient nemusel žiadať vždy o nový úver, tak môže zo svojho účtu vybrať viac peňazí ako tam vložil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výšku sumy, ktorú si takto môže požičať, musí odsúhlasiť banka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75"/>
          <p:cNvSpPr txBox="1">
            <a:spLocks noGrp="1"/>
          </p:cNvSpPr>
          <p:nvPr>
            <p:ph type="title"/>
          </p:nvPr>
        </p:nvSpPr>
        <p:spPr>
          <a:xfrm>
            <a:off x="719900" y="4266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Najčastejšie typy úverov: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14" name="Google Shape;2914;p75"/>
          <p:cNvSpPr txBox="1"/>
          <p:nvPr/>
        </p:nvSpPr>
        <p:spPr>
          <a:xfrm>
            <a:off x="715100" y="1181100"/>
            <a:ext cx="77136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Kreditná karta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poskytuje sa z osobitného účtu a klient spláca úver pravidelnými splátkami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používa sa predovšetkým pri platení platobnou kartou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u="sng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rozdiel medzi debetnou a kreditnou kartou </a:t>
            </a: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 </a:t>
            </a: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debetnú kartu vydáva banka k bežnému účtu, na ktorom si ukladáme peniaze; kreditná karta sa vydáva k účtu, z ktorého len čerpáme úver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k-SK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Leasing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 vlastne prenájom určitého predmetu (hnuteľného alebo nehnuteľného) na používanie, a ten túto vec postupne spláca, pričom prenajímateľ zostáva majiteľom prenajatého predmetu až do splatenia</a:t>
            </a:r>
          </a:p>
        </p:txBody>
      </p:sp>
    </p:spTree>
    <p:extLst>
      <p:ext uri="{BB962C8B-B14F-4D97-AF65-F5344CB8AC3E}">
        <p14:creationId xmlns:p14="http://schemas.microsoft.com/office/powerpoint/2010/main" val="3144179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41"/>
          <p:cNvGrpSpPr/>
          <p:nvPr/>
        </p:nvGrpSpPr>
        <p:grpSpPr>
          <a:xfrm>
            <a:off x="5470057" y="1509761"/>
            <a:ext cx="3339840" cy="3098742"/>
            <a:chOff x="5470057" y="1509761"/>
            <a:chExt cx="3339840" cy="3098742"/>
          </a:xfrm>
        </p:grpSpPr>
        <p:sp>
          <p:nvSpPr>
            <p:cNvPr id="601" name="Google Shape;601;p41"/>
            <p:cNvSpPr/>
            <p:nvPr/>
          </p:nvSpPr>
          <p:spPr>
            <a:xfrm>
              <a:off x="5470057" y="4413523"/>
              <a:ext cx="3339840" cy="19498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7202657" y="1655134"/>
              <a:ext cx="1216639" cy="1623782"/>
            </a:xfrm>
            <a:custGeom>
              <a:avLst/>
              <a:gdLst/>
              <a:ahLst/>
              <a:cxnLst/>
              <a:rect l="l" t="t" r="r" b="b"/>
              <a:pathLst>
                <a:path w="58910" h="78624" extrusionOk="0">
                  <a:moveTo>
                    <a:pt x="1" y="0"/>
                  </a:moveTo>
                  <a:lnTo>
                    <a:pt x="5505" y="78623"/>
                  </a:lnTo>
                  <a:lnTo>
                    <a:pt x="58909" y="78623"/>
                  </a:lnTo>
                  <a:lnTo>
                    <a:pt x="53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520974" y="1509761"/>
              <a:ext cx="458795" cy="182589"/>
            </a:xfrm>
            <a:custGeom>
              <a:avLst/>
              <a:gdLst/>
              <a:ahLst/>
              <a:cxnLst/>
              <a:rect l="l" t="t" r="r" b="b"/>
              <a:pathLst>
                <a:path w="22215" h="8841" extrusionOk="0">
                  <a:moveTo>
                    <a:pt x="3544" y="1"/>
                  </a:moveTo>
                  <a:cubicBezTo>
                    <a:pt x="1570" y="1"/>
                    <a:pt x="0" y="1721"/>
                    <a:pt x="165" y="3704"/>
                  </a:cubicBezTo>
                  <a:lnTo>
                    <a:pt x="532" y="8841"/>
                  </a:lnTo>
                  <a:lnTo>
                    <a:pt x="22214" y="8841"/>
                  </a:lnTo>
                  <a:lnTo>
                    <a:pt x="21848" y="3704"/>
                  </a:lnTo>
                  <a:cubicBezTo>
                    <a:pt x="21681" y="1636"/>
                    <a:pt x="19980" y="34"/>
                    <a:pt x="17911" y="1"/>
                  </a:cubicBezTo>
                  <a:lnTo>
                    <a:pt x="3601" y="1"/>
                  </a:lnTo>
                  <a:cubicBezTo>
                    <a:pt x="3582" y="1"/>
                    <a:pt x="3563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292227" y="1755030"/>
              <a:ext cx="117823" cy="138496"/>
            </a:xfrm>
            <a:custGeom>
              <a:avLst/>
              <a:gdLst/>
              <a:ahLst/>
              <a:cxnLst/>
              <a:rect l="l" t="t" r="r" b="b"/>
              <a:pathLst>
                <a:path w="5705" h="6706" extrusionOk="0">
                  <a:moveTo>
                    <a:pt x="0" y="0"/>
                  </a:moveTo>
                  <a:lnTo>
                    <a:pt x="100" y="1268"/>
                  </a:lnTo>
                  <a:lnTo>
                    <a:pt x="2135" y="1268"/>
                  </a:lnTo>
                  <a:lnTo>
                    <a:pt x="2502" y="6705"/>
                  </a:lnTo>
                  <a:lnTo>
                    <a:pt x="4036" y="6705"/>
                  </a:lnTo>
                  <a:lnTo>
                    <a:pt x="3636" y="1268"/>
                  </a:lnTo>
                  <a:lnTo>
                    <a:pt x="5704" y="1268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404515" y="1755030"/>
              <a:ext cx="151569" cy="138496"/>
            </a:xfrm>
            <a:custGeom>
              <a:avLst/>
              <a:gdLst/>
              <a:ahLst/>
              <a:cxnLst/>
              <a:rect l="l" t="t" r="r" b="b"/>
              <a:pathLst>
                <a:path w="7339" h="6706" extrusionOk="0">
                  <a:moveTo>
                    <a:pt x="3303" y="1568"/>
                  </a:moveTo>
                  <a:lnTo>
                    <a:pt x="4537" y="4170"/>
                  </a:lnTo>
                  <a:lnTo>
                    <a:pt x="2402" y="4170"/>
                  </a:lnTo>
                  <a:lnTo>
                    <a:pt x="3303" y="1568"/>
                  </a:lnTo>
                  <a:close/>
                  <a:moveTo>
                    <a:pt x="2435" y="0"/>
                  </a:moveTo>
                  <a:lnTo>
                    <a:pt x="0" y="6705"/>
                  </a:lnTo>
                  <a:lnTo>
                    <a:pt x="1568" y="6705"/>
                  </a:lnTo>
                  <a:lnTo>
                    <a:pt x="2002" y="5404"/>
                  </a:lnTo>
                  <a:lnTo>
                    <a:pt x="5104" y="5404"/>
                  </a:lnTo>
                  <a:lnTo>
                    <a:pt x="5738" y="6705"/>
                  </a:lnTo>
                  <a:lnTo>
                    <a:pt x="7339" y="6705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550549" y="1755030"/>
              <a:ext cx="145394" cy="138496"/>
            </a:xfrm>
            <a:custGeom>
              <a:avLst/>
              <a:gdLst/>
              <a:ahLst/>
              <a:cxnLst/>
              <a:rect l="l" t="t" r="r" b="b"/>
              <a:pathLst>
                <a:path w="7040" h="6706" extrusionOk="0">
                  <a:moveTo>
                    <a:pt x="1" y="0"/>
                  </a:moveTo>
                  <a:lnTo>
                    <a:pt x="2469" y="3269"/>
                  </a:lnTo>
                  <a:lnTo>
                    <a:pt x="301" y="6705"/>
                  </a:lnTo>
                  <a:lnTo>
                    <a:pt x="2102" y="6705"/>
                  </a:lnTo>
                  <a:lnTo>
                    <a:pt x="3470" y="4470"/>
                  </a:lnTo>
                  <a:lnTo>
                    <a:pt x="5238" y="6705"/>
                  </a:lnTo>
                  <a:lnTo>
                    <a:pt x="7039" y="6705"/>
                  </a:lnTo>
                  <a:lnTo>
                    <a:pt x="4371" y="3203"/>
                  </a:lnTo>
                  <a:lnTo>
                    <a:pt x="6372" y="0"/>
                  </a:lnTo>
                  <a:lnTo>
                    <a:pt x="4571" y="0"/>
                  </a:lnTo>
                  <a:lnTo>
                    <a:pt x="3303" y="20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9067" y="1965149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0" y="0"/>
                  </a:moveTo>
                  <a:lnTo>
                    <a:pt x="100" y="1768"/>
                  </a:lnTo>
                  <a:lnTo>
                    <a:pt x="42497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378327" y="2530057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42498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8154035" y="2172500"/>
              <a:ext cx="84076" cy="78562"/>
            </a:xfrm>
            <a:custGeom>
              <a:avLst/>
              <a:gdLst/>
              <a:ahLst/>
              <a:cxnLst/>
              <a:rect l="l" t="t" r="r" b="b"/>
              <a:pathLst>
                <a:path w="4071" h="3804" extrusionOk="0">
                  <a:moveTo>
                    <a:pt x="3403" y="401"/>
                  </a:moveTo>
                  <a:lnTo>
                    <a:pt x="3637" y="3403"/>
                  </a:lnTo>
                  <a:lnTo>
                    <a:pt x="635" y="3403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268" y="3803"/>
                  </a:lnTo>
                  <a:lnTo>
                    <a:pt x="4070" y="3803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7345263" y="2051249"/>
              <a:ext cx="874943" cy="13114"/>
            </a:xfrm>
            <a:custGeom>
              <a:avLst/>
              <a:gdLst/>
              <a:ahLst/>
              <a:cxnLst/>
              <a:rect l="l" t="t" r="r" b="b"/>
              <a:pathLst>
                <a:path w="4236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42364" y="635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7349393" y="2113248"/>
              <a:ext cx="874943" cy="8302"/>
            </a:xfrm>
            <a:custGeom>
              <a:avLst/>
              <a:gdLst/>
              <a:ahLst/>
              <a:cxnLst/>
              <a:rect l="l" t="t" r="r" b="b"/>
              <a:pathLst>
                <a:path w="42365" h="402" extrusionOk="0">
                  <a:moveTo>
                    <a:pt x="1" y="1"/>
                  </a:moveTo>
                  <a:lnTo>
                    <a:pt x="1" y="401"/>
                  </a:lnTo>
                  <a:lnTo>
                    <a:pt x="42364" y="401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7353524" y="2172500"/>
              <a:ext cx="322427" cy="8282"/>
            </a:xfrm>
            <a:custGeom>
              <a:avLst/>
              <a:gdLst/>
              <a:ahLst/>
              <a:cxnLst/>
              <a:rect l="l" t="t" r="r" b="b"/>
              <a:pathLst>
                <a:path w="15612" h="401" extrusionOk="0">
                  <a:moveTo>
                    <a:pt x="1" y="1"/>
                  </a:moveTo>
                  <a:lnTo>
                    <a:pt x="1" y="401"/>
                  </a:lnTo>
                  <a:lnTo>
                    <a:pt x="15612" y="401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354226" y="2226919"/>
              <a:ext cx="759888" cy="8984"/>
            </a:xfrm>
            <a:custGeom>
              <a:avLst/>
              <a:gdLst/>
              <a:ahLst/>
              <a:cxnLst/>
              <a:rect l="l" t="t" r="r" b="b"/>
              <a:pathLst>
                <a:path w="36794" h="435" extrusionOk="0">
                  <a:moveTo>
                    <a:pt x="0" y="1"/>
                  </a:moveTo>
                  <a:lnTo>
                    <a:pt x="0" y="435"/>
                  </a:lnTo>
                  <a:lnTo>
                    <a:pt x="36793" y="435"/>
                  </a:lnTo>
                  <a:lnTo>
                    <a:pt x="36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00630" y="229720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9" y="1668"/>
                  </a:lnTo>
                  <a:lnTo>
                    <a:pt x="534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04079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2" y="435"/>
                  </a:moveTo>
                  <a:lnTo>
                    <a:pt x="1802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7808209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8" y="1668"/>
                  </a:lnTo>
                  <a:lnTo>
                    <a:pt x="501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861266" y="2326815"/>
              <a:ext cx="376846" cy="8984"/>
            </a:xfrm>
            <a:custGeom>
              <a:avLst/>
              <a:gdLst/>
              <a:ahLst/>
              <a:cxnLst/>
              <a:rect l="l" t="t" r="r" b="b"/>
              <a:pathLst>
                <a:path w="18247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246" y="434"/>
                  </a:lnTo>
                  <a:lnTo>
                    <a:pt x="18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868824" y="2386067"/>
              <a:ext cx="376867" cy="8984"/>
            </a:xfrm>
            <a:custGeom>
              <a:avLst/>
              <a:gdLst/>
              <a:ahLst/>
              <a:cxnLst/>
              <a:rect l="l" t="t" r="r" b="b"/>
              <a:pathLst>
                <a:path w="18248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8247" y="434"/>
                  </a:lnTo>
                  <a:lnTo>
                    <a:pt x="18247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7872273" y="2439103"/>
              <a:ext cx="377548" cy="9665"/>
            </a:xfrm>
            <a:custGeom>
              <a:avLst/>
              <a:gdLst/>
              <a:ahLst/>
              <a:cxnLst/>
              <a:rect l="l" t="t" r="r" b="b"/>
              <a:pathLst>
                <a:path w="18281" h="468" extrusionOk="0">
                  <a:moveTo>
                    <a:pt x="1" y="1"/>
                  </a:moveTo>
                  <a:lnTo>
                    <a:pt x="1" y="435"/>
                  </a:lnTo>
                  <a:lnTo>
                    <a:pt x="18280" y="468"/>
                  </a:lnTo>
                  <a:lnTo>
                    <a:pt x="18280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7357654" y="2297200"/>
              <a:ext cx="46881" cy="43412"/>
            </a:xfrm>
            <a:custGeom>
              <a:avLst/>
              <a:gdLst/>
              <a:ahLst/>
              <a:cxnLst/>
              <a:rect l="l" t="t" r="r" b="b"/>
              <a:pathLst>
                <a:path w="2270" h="2102" extrusionOk="0">
                  <a:moveTo>
                    <a:pt x="1702" y="434"/>
                  </a:moveTo>
                  <a:lnTo>
                    <a:pt x="1802" y="1668"/>
                  </a:lnTo>
                  <a:lnTo>
                    <a:pt x="535" y="1668"/>
                  </a:lnTo>
                  <a:lnTo>
                    <a:pt x="468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69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7361805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1" y="435"/>
                  </a:moveTo>
                  <a:lnTo>
                    <a:pt x="1768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67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65234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702" y="434"/>
                  </a:moveTo>
                  <a:lnTo>
                    <a:pt x="1769" y="1668"/>
                  </a:lnTo>
                  <a:lnTo>
                    <a:pt x="535" y="1668"/>
                  </a:lnTo>
                  <a:lnTo>
                    <a:pt x="435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7421739" y="2328199"/>
              <a:ext cx="355491" cy="9665"/>
            </a:xfrm>
            <a:custGeom>
              <a:avLst/>
              <a:gdLst/>
              <a:ahLst/>
              <a:cxnLst/>
              <a:rect l="l" t="t" r="r" b="b"/>
              <a:pathLst>
                <a:path w="17213" h="468" extrusionOk="0">
                  <a:moveTo>
                    <a:pt x="0" y="0"/>
                  </a:moveTo>
                  <a:lnTo>
                    <a:pt x="0" y="434"/>
                  </a:lnTo>
                  <a:lnTo>
                    <a:pt x="17212" y="467"/>
                  </a:lnTo>
                  <a:lnTo>
                    <a:pt x="1721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7425870" y="2386067"/>
              <a:ext cx="355491" cy="8984"/>
            </a:xfrm>
            <a:custGeom>
              <a:avLst/>
              <a:gdLst/>
              <a:ahLst/>
              <a:cxnLst/>
              <a:rect l="l" t="t" r="r" b="b"/>
              <a:pathLst>
                <a:path w="17213" h="435" extrusionOk="0">
                  <a:moveTo>
                    <a:pt x="0" y="0"/>
                  </a:moveTo>
                  <a:lnTo>
                    <a:pt x="0" y="401"/>
                  </a:lnTo>
                  <a:lnTo>
                    <a:pt x="17213" y="434"/>
                  </a:lnTo>
                  <a:lnTo>
                    <a:pt x="17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7430000" y="2439103"/>
              <a:ext cx="354810" cy="9665"/>
            </a:xfrm>
            <a:custGeom>
              <a:avLst/>
              <a:gdLst/>
              <a:ahLst/>
              <a:cxnLst/>
              <a:rect l="l" t="t" r="r" b="b"/>
              <a:pathLst>
                <a:path w="17180" h="468" extrusionOk="0">
                  <a:moveTo>
                    <a:pt x="0" y="1"/>
                  </a:moveTo>
                  <a:lnTo>
                    <a:pt x="0" y="435"/>
                  </a:lnTo>
                  <a:lnTo>
                    <a:pt x="17179" y="468"/>
                  </a:lnTo>
                  <a:lnTo>
                    <a:pt x="1717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815789" y="2610643"/>
              <a:ext cx="484322" cy="580790"/>
            </a:xfrm>
            <a:custGeom>
              <a:avLst/>
              <a:gdLst/>
              <a:ahLst/>
              <a:cxnLst/>
              <a:rect l="l" t="t" r="r" b="b"/>
              <a:pathLst>
                <a:path w="23451" h="28122" extrusionOk="0">
                  <a:moveTo>
                    <a:pt x="21082" y="401"/>
                  </a:moveTo>
                  <a:lnTo>
                    <a:pt x="23017" y="27721"/>
                  </a:lnTo>
                  <a:lnTo>
                    <a:pt x="2335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9" y="28121"/>
                  </a:lnTo>
                  <a:lnTo>
                    <a:pt x="23451" y="28121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7829564" y="2687119"/>
              <a:ext cx="434714" cy="8282"/>
            </a:xfrm>
            <a:custGeom>
              <a:avLst/>
              <a:gdLst/>
              <a:ahLst/>
              <a:cxnLst/>
              <a:rect l="l" t="t" r="r" b="b"/>
              <a:pathLst>
                <a:path w="21049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49" y="401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835078" y="277185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0" y="0"/>
                  </a:moveTo>
                  <a:lnTo>
                    <a:pt x="0" y="401"/>
                  </a:lnTo>
                  <a:lnTo>
                    <a:pt x="21082" y="401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7841274" y="2856593"/>
              <a:ext cx="435417" cy="8984"/>
            </a:xfrm>
            <a:custGeom>
              <a:avLst/>
              <a:gdLst/>
              <a:ahLst/>
              <a:cxnLst/>
              <a:rect l="l" t="t" r="r" b="b"/>
              <a:pathLst>
                <a:path w="21083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7846788" y="2941331"/>
              <a:ext cx="435417" cy="8963"/>
            </a:xfrm>
            <a:custGeom>
              <a:avLst/>
              <a:gdLst/>
              <a:ahLst/>
              <a:cxnLst/>
              <a:rect l="l" t="t" r="r" b="b"/>
              <a:pathLst>
                <a:path w="210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7852984" y="3026749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2" y="401"/>
                  </a:lnTo>
                  <a:lnTo>
                    <a:pt x="21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859180" y="311148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3" y="401"/>
                  </a:lnTo>
                  <a:lnTo>
                    <a:pt x="210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379711" y="2610643"/>
              <a:ext cx="480873" cy="580790"/>
            </a:xfrm>
            <a:custGeom>
              <a:avLst/>
              <a:gdLst/>
              <a:ahLst/>
              <a:cxnLst/>
              <a:rect l="l" t="t" r="r" b="b"/>
              <a:pathLst>
                <a:path w="23284" h="28122" extrusionOk="0">
                  <a:moveTo>
                    <a:pt x="20915" y="401"/>
                  </a:moveTo>
                  <a:lnTo>
                    <a:pt x="22817" y="27721"/>
                  </a:lnTo>
                  <a:lnTo>
                    <a:pt x="2369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8" y="28121"/>
                  </a:lnTo>
                  <a:lnTo>
                    <a:pt x="23284" y="28121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393486" y="2687119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399682" y="277185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0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7405196" y="2856593"/>
              <a:ext cx="431968" cy="8984"/>
            </a:xfrm>
            <a:custGeom>
              <a:avLst/>
              <a:gdLst/>
              <a:ahLst/>
              <a:cxnLst/>
              <a:rect l="l" t="t" r="r" b="b"/>
              <a:pathLst>
                <a:path w="2091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0916" y="434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7411392" y="2941331"/>
              <a:ext cx="431286" cy="8963"/>
            </a:xfrm>
            <a:custGeom>
              <a:avLst/>
              <a:gdLst/>
              <a:ahLst/>
              <a:cxnLst/>
              <a:rect l="l" t="t" r="r" b="b"/>
              <a:pathLst>
                <a:path w="208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0882" y="434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7416906" y="3026749"/>
              <a:ext cx="431968" cy="8282"/>
            </a:xfrm>
            <a:custGeom>
              <a:avLst/>
              <a:gdLst/>
              <a:ahLst/>
              <a:cxnLst/>
              <a:rect l="l" t="t" r="r" b="b"/>
              <a:pathLst>
                <a:path w="20916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916" y="401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7423102" y="311148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744322" y="1576572"/>
              <a:ext cx="514557" cy="2099843"/>
            </a:xfrm>
            <a:custGeom>
              <a:avLst/>
              <a:gdLst/>
              <a:ahLst/>
              <a:cxnLst/>
              <a:rect l="l" t="t" r="r" b="b"/>
              <a:pathLst>
                <a:path w="24915" h="101675" extrusionOk="0">
                  <a:moveTo>
                    <a:pt x="7087" y="1"/>
                  </a:moveTo>
                  <a:cubicBezTo>
                    <a:pt x="3106" y="1"/>
                    <a:pt x="1" y="3442"/>
                    <a:pt x="464" y="7407"/>
                  </a:cubicBezTo>
                  <a:lnTo>
                    <a:pt x="8036" y="94269"/>
                  </a:lnTo>
                  <a:cubicBezTo>
                    <a:pt x="8469" y="98405"/>
                    <a:pt x="11905" y="101574"/>
                    <a:pt x="16075" y="101674"/>
                  </a:cubicBezTo>
                  <a:lnTo>
                    <a:pt x="24914" y="101674"/>
                  </a:lnTo>
                  <a:lnTo>
                    <a:pt x="16008" y="2"/>
                  </a:lnTo>
                  <a:lnTo>
                    <a:pt x="7202" y="2"/>
                  </a:lnTo>
                  <a:cubicBezTo>
                    <a:pt x="7163" y="1"/>
                    <a:pt x="7125" y="1"/>
                    <a:pt x="7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781517" y="1576572"/>
              <a:ext cx="1231632" cy="2099864"/>
            </a:xfrm>
            <a:custGeom>
              <a:avLst/>
              <a:gdLst/>
              <a:ahLst/>
              <a:cxnLst/>
              <a:rect l="l" t="t" r="r" b="b"/>
              <a:pathLst>
                <a:path w="59636" h="101676" extrusionOk="0">
                  <a:moveTo>
                    <a:pt x="7087" y="1"/>
                  </a:moveTo>
                  <a:cubicBezTo>
                    <a:pt x="3106" y="1"/>
                    <a:pt x="1" y="3442"/>
                    <a:pt x="430" y="7407"/>
                  </a:cubicBezTo>
                  <a:lnTo>
                    <a:pt x="8036" y="94269"/>
                  </a:lnTo>
                  <a:cubicBezTo>
                    <a:pt x="8470" y="98405"/>
                    <a:pt x="11905" y="101574"/>
                    <a:pt x="16075" y="101674"/>
                  </a:cubicBezTo>
                  <a:lnTo>
                    <a:pt x="52434" y="101674"/>
                  </a:lnTo>
                  <a:cubicBezTo>
                    <a:pt x="52472" y="101675"/>
                    <a:pt x="52510" y="101675"/>
                    <a:pt x="52548" y="101675"/>
                  </a:cubicBezTo>
                  <a:cubicBezTo>
                    <a:pt x="56530" y="101675"/>
                    <a:pt x="59635" y="98201"/>
                    <a:pt x="59172" y="94269"/>
                  </a:cubicBezTo>
                  <a:lnTo>
                    <a:pt x="51600" y="7407"/>
                  </a:lnTo>
                  <a:cubicBezTo>
                    <a:pt x="51167" y="3237"/>
                    <a:pt x="47731" y="68"/>
                    <a:pt x="43561" y="2"/>
                  </a:cubicBezTo>
                  <a:lnTo>
                    <a:pt x="7202" y="2"/>
                  </a:lnTo>
                  <a:cubicBezTo>
                    <a:pt x="7164" y="1"/>
                    <a:pt x="7126" y="1"/>
                    <a:pt x="7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818733" y="1611702"/>
              <a:ext cx="1157242" cy="2029583"/>
            </a:xfrm>
            <a:custGeom>
              <a:avLst/>
              <a:gdLst/>
              <a:ahLst/>
              <a:cxnLst/>
              <a:rect l="l" t="t" r="r" b="b"/>
              <a:pathLst>
                <a:path w="56034" h="98273" extrusionOk="0">
                  <a:moveTo>
                    <a:pt x="32356" y="0"/>
                  </a:moveTo>
                  <a:cubicBezTo>
                    <a:pt x="31752" y="0"/>
                    <a:pt x="31285" y="457"/>
                    <a:pt x="31285" y="1069"/>
                  </a:cubicBezTo>
                  <a:lnTo>
                    <a:pt x="31285" y="1336"/>
                  </a:lnTo>
                  <a:cubicBezTo>
                    <a:pt x="31252" y="2816"/>
                    <a:pt x="30052" y="3972"/>
                    <a:pt x="28611" y="3972"/>
                  </a:cubicBezTo>
                  <a:cubicBezTo>
                    <a:pt x="28591" y="3972"/>
                    <a:pt x="28570" y="3972"/>
                    <a:pt x="28550" y="3971"/>
                  </a:cubicBezTo>
                  <a:lnTo>
                    <a:pt x="19577" y="3971"/>
                  </a:lnTo>
                  <a:cubicBezTo>
                    <a:pt x="18009" y="3938"/>
                    <a:pt x="16708" y="2871"/>
                    <a:pt x="16374" y="1336"/>
                  </a:cubicBezTo>
                  <a:lnTo>
                    <a:pt x="16308" y="1069"/>
                  </a:lnTo>
                  <a:cubicBezTo>
                    <a:pt x="16174" y="436"/>
                    <a:pt x="15607" y="2"/>
                    <a:pt x="14973" y="2"/>
                  </a:cubicBezTo>
                  <a:lnTo>
                    <a:pt x="5533" y="2"/>
                  </a:lnTo>
                  <a:cubicBezTo>
                    <a:pt x="5495" y="1"/>
                    <a:pt x="5457" y="1"/>
                    <a:pt x="5420" y="1"/>
                  </a:cubicBezTo>
                  <a:cubicBezTo>
                    <a:pt x="2372" y="1"/>
                    <a:pt x="0" y="2642"/>
                    <a:pt x="330" y="5706"/>
                  </a:cubicBezTo>
                  <a:lnTo>
                    <a:pt x="7935" y="92568"/>
                  </a:lnTo>
                  <a:cubicBezTo>
                    <a:pt x="8269" y="95737"/>
                    <a:pt x="10937" y="98206"/>
                    <a:pt x="14140" y="98272"/>
                  </a:cubicBezTo>
                  <a:lnTo>
                    <a:pt x="50465" y="98272"/>
                  </a:lnTo>
                  <a:cubicBezTo>
                    <a:pt x="50485" y="98272"/>
                    <a:pt x="50504" y="98273"/>
                    <a:pt x="50523" y="98273"/>
                  </a:cubicBezTo>
                  <a:cubicBezTo>
                    <a:pt x="53598" y="98273"/>
                    <a:pt x="56034" y="95618"/>
                    <a:pt x="55669" y="92568"/>
                  </a:cubicBezTo>
                  <a:lnTo>
                    <a:pt x="48097" y="5706"/>
                  </a:lnTo>
                  <a:cubicBezTo>
                    <a:pt x="47764" y="2504"/>
                    <a:pt x="45095" y="35"/>
                    <a:pt x="41893" y="2"/>
                  </a:cubicBezTo>
                  <a:lnTo>
                    <a:pt x="32419" y="2"/>
                  </a:lnTo>
                  <a:cubicBezTo>
                    <a:pt x="32398" y="1"/>
                    <a:pt x="32377" y="0"/>
                    <a:pt x="32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354604" y="1616555"/>
              <a:ext cx="31722" cy="29636"/>
            </a:xfrm>
            <a:custGeom>
              <a:avLst/>
              <a:gdLst/>
              <a:ahLst/>
              <a:cxnLst/>
              <a:rect l="l" t="t" r="r" b="b"/>
              <a:pathLst>
                <a:path w="1536" h="1435" extrusionOk="0">
                  <a:moveTo>
                    <a:pt x="701" y="0"/>
                  </a:moveTo>
                  <a:cubicBezTo>
                    <a:pt x="301" y="0"/>
                    <a:pt x="1" y="334"/>
                    <a:pt x="34" y="734"/>
                  </a:cubicBezTo>
                  <a:cubicBezTo>
                    <a:pt x="101" y="1135"/>
                    <a:pt x="435" y="1435"/>
                    <a:pt x="835" y="1435"/>
                  </a:cubicBezTo>
                  <a:cubicBezTo>
                    <a:pt x="1235" y="1435"/>
                    <a:pt x="1535" y="1101"/>
                    <a:pt x="1502" y="734"/>
                  </a:cubicBezTo>
                  <a:cubicBezTo>
                    <a:pt x="1435" y="301"/>
                    <a:pt x="1102" y="0"/>
                    <a:pt x="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234055" y="1616555"/>
              <a:ext cx="82693" cy="29636"/>
            </a:xfrm>
            <a:custGeom>
              <a:avLst/>
              <a:gdLst/>
              <a:ahLst/>
              <a:cxnLst/>
              <a:rect l="l" t="t" r="r" b="b"/>
              <a:pathLst>
                <a:path w="4004" h="1435" extrusionOk="0">
                  <a:moveTo>
                    <a:pt x="701" y="0"/>
                  </a:moveTo>
                  <a:cubicBezTo>
                    <a:pt x="301" y="0"/>
                    <a:pt x="0" y="334"/>
                    <a:pt x="34" y="734"/>
                  </a:cubicBezTo>
                  <a:cubicBezTo>
                    <a:pt x="101" y="1135"/>
                    <a:pt x="434" y="1435"/>
                    <a:pt x="834" y="1435"/>
                  </a:cubicBezTo>
                  <a:lnTo>
                    <a:pt x="3303" y="1435"/>
                  </a:lnTo>
                  <a:cubicBezTo>
                    <a:pt x="3703" y="1435"/>
                    <a:pt x="4003" y="1101"/>
                    <a:pt x="3970" y="734"/>
                  </a:cubicBezTo>
                  <a:cubicBezTo>
                    <a:pt x="3903" y="301"/>
                    <a:pt x="3570" y="0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710095" y="1677873"/>
              <a:ext cx="17245" cy="15861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0" y="0"/>
                  </a:moveTo>
                  <a:lnTo>
                    <a:pt x="67" y="767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677031" y="1662032"/>
              <a:ext cx="18608" cy="31702"/>
            </a:xfrm>
            <a:custGeom>
              <a:avLst/>
              <a:gdLst/>
              <a:ahLst/>
              <a:cxnLst/>
              <a:rect l="l" t="t" r="r" b="b"/>
              <a:pathLst>
                <a:path w="901" h="1535" extrusionOk="0">
                  <a:moveTo>
                    <a:pt x="0" y="0"/>
                  </a:moveTo>
                  <a:lnTo>
                    <a:pt x="67" y="767"/>
                  </a:lnTo>
                  <a:lnTo>
                    <a:pt x="134" y="1534"/>
                  </a:lnTo>
                  <a:lnTo>
                    <a:pt x="901" y="1534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643945" y="1646171"/>
              <a:ext cx="20012" cy="47563"/>
            </a:xfrm>
            <a:custGeom>
              <a:avLst/>
              <a:gdLst/>
              <a:ahLst/>
              <a:cxnLst/>
              <a:rect l="l" t="t" r="r" b="b"/>
              <a:pathLst>
                <a:path w="969" h="2303" extrusionOk="0">
                  <a:moveTo>
                    <a:pt x="1" y="1"/>
                  </a:moveTo>
                  <a:lnTo>
                    <a:pt x="68" y="768"/>
                  </a:lnTo>
                  <a:lnTo>
                    <a:pt x="134" y="1535"/>
                  </a:lnTo>
                  <a:lnTo>
                    <a:pt x="201" y="2302"/>
                  </a:lnTo>
                  <a:lnTo>
                    <a:pt x="968" y="2302"/>
                  </a:lnTo>
                  <a:lnTo>
                    <a:pt x="902" y="1535"/>
                  </a:lnTo>
                  <a:lnTo>
                    <a:pt x="835" y="7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5911649" y="1647555"/>
              <a:ext cx="79925" cy="46179"/>
            </a:xfrm>
            <a:custGeom>
              <a:avLst/>
              <a:gdLst/>
              <a:ahLst/>
              <a:cxnLst/>
              <a:rect l="l" t="t" r="r" b="b"/>
              <a:pathLst>
                <a:path w="3870" h="2236" extrusionOk="0">
                  <a:moveTo>
                    <a:pt x="3036" y="568"/>
                  </a:moveTo>
                  <a:lnTo>
                    <a:pt x="3136" y="1668"/>
                  </a:lnTo>
                  <a:lnTo>
                    <a:pt x="2002" y="1668"/>
                  </a:lnTo>
                  <a:lnTo>
                    <a:pt x="1902" y="568"/>
                  </a:lnTo>
                  <a:close/>
                  <a:moveTo>
                    <a:pt x="0" y="1"/>
                  </a:moveTo>
                  <a:lnTo>
                    <a:pt x="200" y="2235"/>
                  </a:lnTo>
                  <a:lnTo>
                    <a:pt x="3570" y="2235"/>
                  </a:lnTo>
                  <a:lnTo>
                    <a:pt x="3503" y="1668"/>
                  </a:lnTo>
                  <a:lnTo>
                    <a:pt x="3870" y="1668"/>
                  </a:lnTo>
                  <a:lnTo>
                    <a:pt x="3770" y="568"/>
                  </a:lnTo>
                  <a:lnTo>
                    <a:pt x="3403" y="56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868939" y="2222107"/>
              <a:ext cx="1106354" cy="1419178"/>
            </a:xfrm>
            <a:custGeom>
              <a:avLst/>
              <a:gdLst/>
              <a:ahLst/>
              <a:cxnLst/>
              <a:rect l="l" t="t" r="r" b="b"/>
              <a:pathLst>
                <a:path w="53570" h="68717" extrusionOk="0">
                  <a:moveTo>
                    <a:pt x="0" y="0"/>
                  </a:moveTo>
                  <a:lnTo>
                    <a:pt x="5504" y="63012"/>
                  </a:lnTo>
                  <a:cubicBezTo>
                    <a:pt x="5838" y="66181"/>
                    <a:pt x="8506" y="68650"/>
                    <a:pt x="11709" y="68716"/>
                  </a:cubicBezTo>
                  <a:lnTo>
                    <a:pt x="48034" y="68716"/>
                  </a:lnTo>
                  <a:cubicBezTo>
                    <a:pt x="48054" y="68716"/>
                    <a:pt x="48073" y="68717"/>
                    <a:pt x="48092" y="68717"/>
                  </a:cubicBezTo>
                  <a:cubicBezTo>
                    <a:pt x="51167" y="68717"/>
                    <a:pt x="53570" y="66062"/>
                    <a:pt x="53238" y="63012"/>
                  </a:cubicBezTo>
                  <a:lnTo>
                    <a:pt x="47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5967493" y="3327801"/>
              <a:ext cx="501463" cy="232898"/>
            </a:xfrm>
            <a:custGeom>
              <a:avLst/>
              <a:gdLst/>
              <a:ahLst/>
              <a:cxnLst/>
              <a:rect l="l" t="t" r="r" b="b"/>
              <a:pathLst>
                <a:path w="24281" h="11277" extrusionOk="0">
                  <a:moveTo>
                    <a:pt x="2344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732" y="8807"/>
                  </a:lnTo>
                  <a:cubicBezTo>
                    <a:pt x="866" y="10175"/>
                    <a:pt x="2000" y="11242"/>
                    <a:pt x="3401" y="11275"/>
                  </a:cubicBezTo>
                  <a:lnTo>
                    <a:pt x="21881" y="11275"/>
                  </a:lnTo>
                  <a:cubicBezTo>
                    <a:pt x="21900" y="11276"/>
                    <a:pt x="21919" y="11276"/>
                    <a:pt x="21938" y="11276"/>
                  </a:cubicBezTo>
                  <a:cubicBezTo>
                    <a:pt x="23277" y="11276"/>
                    <a:pt x="24280" y="10123"/>
                    <a:pt x="24149" y="8807"/>
                  </a:cubicBezTo>
                  <a:lnTo>
                    <a:pt x="23582" y="2469"/>
                  </a:lnTo>
                  <a:cubicBezTo>
                    <a:pt x="23448" y="1068"/>
                    <a:pt x="22314" y="34"/>
                    <a:pt x="20913" y="1"/>
                  </a:cubicBezTo>
                  <a:lnTo>
                    <a:pt x="2400" y="1"/>
                  </a:lnTo>
                  <a:cubicBezTo>
                    <a:pt x="2381" y="0"/>
                    <a:pt x="2363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469659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35" y="0"/>
                    <a:pt x="1" y="1168"/>
                    <a:pt x="134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370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0" y="10156"/>
                    <a:pt x="11976" y="8840"/>
                  </a:cubicBezTo>
                  <a:lnTo>
                    <a:pt x="11442" y="2502"/>
                  </a:lnTo>
                  <a:cubicBezTo>
                    <a:pt x="11275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720421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68" y="0"/>
                    <a:pt x="1" y="1168"/>
                    <a:pt x="167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502"/>
                  </a:lnTo>
                  <a:cubicBezTo>
                    <a:pt x="11309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945457" y="3074271"/>
              <a:ext cx="250040" cy="232898"/>
            </a:xfrm>
            <a:custGeom>
              <a:avLst/>
              <a:gdLst/>
              <a:ahLst/>
              <a:cxnLst/>
              <a:rect l="l" t="t" r="r" b="b"/>
              <a:pathLst>
                <a:path w="12107" h="11277" extrusionOk="0">
                  <a:moveTo>
                    <a:pt x="2376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175"/>
                    <a:pt x="1999" y="11243"/>
                    <a:pt x="3367" y="11276"/>
                  </a:cubicBezTo>
                  <a:lnTo>
                    <a:pt x="9738" y="11276"/>
                  </a:lnTo>
                  <a:cubicBezTo>
                    <a:pt x="11072" y="11276"/>
                    <a:pt x="12106" y="10142"/>
                    <a:pt x="11973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1"/>
                    <a:pt x="2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196220" y="3074271"/>
              <a:ext cx="250721" cy="232898"/>
            </a:xfrm>
            <a:custGeom>
              <a:avLst/>
              <a:gdLst/>
              <a:ahLst/>
              <a:cxnLst/>
              <a:rect l="l" t="t" r="r" b="b"/>
              <a:pathLst>
                <a:path w="12140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698" y="8808"/>
                  </a:lnTo>
                  <a:cubicBezTo>
                    <a:pt x="865" y="10175"/>
                    <a:pt x="1999" y="11243"/>
                    <a:pt x="3400" y="11276"/>
                  </a:cubicBezTo>
                  <a:lnTo>
                    <a:pt x="9738" y="11276"/>
                  </a:lnTo>
                  <a:cubicBezTo>
                    <a:pt x="11072" y="11276"/>
                    <a:pt x="12140" y="10142"/>
                    <a:pt x="12006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447623" y="3073589"/>
              <a:ext cx="250081" cy="233580"/>
            </a:xfrm>
            <a:custGeom>
              <a:avLst/>
              <a:gdLst/>
              <a:ahLst/>
              <a:cxnLst/>
              <a:rect l="l" t="t" r="r" b="b"/>
              <a:pathLst>
                <a:path w="12109" h="11310" extrusionOk="0">
                  <a:moveTo>
                    <a:pt x="2402" y="1"/>
                  </a:moveTo>
                  <a:cubicBezTo>
                    <a:pt x="1034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1968" y="11276"/>
                    <a:pt x="3369" y="11309"/>
                  </a:cubicBezTo>
                  <a:lnTo>
                    <a:pt x="9707" y="11309"/>
                  </a:lnTo>
                  <a:cubicBezTo>
                    <a:pt x="11041" y="11309"/>
                    <a:pt x="12109" y="10175"/>
                    <a:pt x="11975" y="8841"/>
                  </a:cubicBezTo>
                  <a:lnTo>
                    <a:pt x="11408" y="2469"/>
                  </a:lnTo>
                  <a:cubicBezTo>
                    <a:pt x="11275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698385" y="3073589"/>
              <a:ext cx="250783" cy="233580"/>
            </a:xfrm>
            <a:custGeom>
              <a:avLst/>
              <a:gdLst/>
              <a:ahLst/>
              <a:cxnLst/>
              <a:rect l="l" t="t" r="r" b="b"/>
              <a:pathLst>
                <a:path w="12143" h="11310" extrusionOk="0">
                  <a:moveTo>
                    <a:pt x="2402" y="1"/>
                  </a:moveTo>
                  <a:cubicBezTo>
                    <a:pt x="1068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2002" y="11276"/>
                    <a:pt x="3403" y="11309"/>
                  </a:cubicBezTo>
                  <a:lnTo>
                    <a:pt x="9740" y="11309"/>
                  </a:lnTo>
                  <a:cubicBezTo>
                    <a:pt x="11075" y="11309"/>
                    <a:pt x="12142" y="10175"/>
                    <a:pt x="11975" y="8841"/>
                  </a:cubicBezTo>
                  <a:lnTo>
                    <a:pt x="11442" y="2469"/>
                  </a:lnTo>
                  <a:cubicBezTo>
                    <a:pt x="11308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5922719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209"/>
                    <a:pt x="1999" y="11276"/>
                    <a:pt x="3400" y="11276"/>
                  </a:cubicBezTo>
                  <a:lnTo>
                    <a:pt x="9738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2" y="11277"/>
                    <a:pt x="12138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174163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3" y="11277"/>
                    <a:pt x="12139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6424925" y="2820059"/>
              <a:ext cx="251382" cy="232898"/>
            </a:xfrm>
            <a:custGeom>
              <a:avLst/>
              <a:gdLst/>
              <a:ahLst/>
              <a:cxnLst/>
              <a:rect l="l" t="t" r="r" b="b"/>
              <a:pathLst>
                <a:path w="12172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8" y="11277"/>
                    <a:pt x="9777" y="11277"/>
                    <a:pt x="9796" y="11277"/>
                  </a:cubicBezTo>
                  <a:cubicBezTo>
                    <a:pt x="11136" y="11277"/>
                    <a:pt x="12171" y="10123"/>
                    <a:pt x="12007" y="8808"/>
                  </a:cubicBezTo>
                  <a:lnTo>
                    <a:pt x="11473" y="2470"/>
                  </a:lnTo>
                  <a:cubicBezTo>
                    <a:pt x="11306" y="1069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6676370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3" y="1"/>
                  </a:moveTo>
                  <a:cubicBezTo>
                    <a:pt x="1004" y="1"/>
                    <a:pt x="1" y="1154"/>
                    <a:pt x="132" y="2470"/>
                  </a:cubicBezTo>
                  <a:lnTo>
                    <a:pt x="699" y="8808"/>
                  </a:lnTo>
                  <a:cubicBezTo>
                    <a:pt x="833" y="10209"/>
                    <a:pt x="2000" y="11276"/>
                    <a:pt x="3368" y="11276"/>
                  </a:cubicBezTo>
                  <a:lnTo>
                    <a:pt x="9739" y="11276"/>
                  </a:lnTo>
                  <a:cubicBezTo>
                    <a:pt x="9758" y="11277"/>
                    <a:pt x="9776" y="11277"/>
                    <a:pt x="9795" y="11277"/>
                  </a:cubicBezTo>
                  <a:cubicBezTo>
                    <a:pt x="11103" y="11277"/>
                    <a:pt x="12138" y="10123"/>
                    <a:pt x="11974" y="8808"/>
                  </a:cubicBezTo>
                  <a:lnTo>
                    <a:pt x="11407" y="2470"/>
                  </a:lnTo>
                  <a:cubicBezTo>
                    <a:pt x="11273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590066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5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699" y="8841"/>
                  </a:lnTo>
                  <a:cubicBezTo>
                    <a:pt x="866" y="10208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11107" y="11309"/>
                    <a:pt x="12174" y="10142"/>
                    <a:pt x="12007" y="8807"/>
                  </a:cubicBezTo>
                  <a:lnTo>
                    <a:pt x="11440" y="2469"/>
                  </a:lnTo>
                  <a:cubicBezTo>
                    <a:pt x="11307" y="1102"/>
                    <a:pt x="10139" y="34"/>
                    <a:pt x="8772" y="1"/>
                  </a:cubicBezTo>
                  <a:lnTo>
                    <a:pt x="2400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152106" y="2566550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345" y="0"/>
                  </a:moveTo>
                  <a:cubicBezTo>
                    <a:pt x="1037" y="0"/>
                    <a:pt x="1" y="1154"/>
                    <a:pt x="132" y="2469"/>
                  </a:cubicBezTo>
                  <a:lnTo>
                    <a:pt x="699" y="8841"/>
                  </a:lnTo>
                  <a:cubicBezTo>
                    <a:pt x="833" y="10208"/>
                    <a:pt x="2000" y="11276"/>
                    <a:pt x="3368" y="11309"/>
                  </a:cubicBezTo>
                  <a:lnTo>
                    <a:pt x="9739" y="11309"/>
                  </a:lnTo>
                  <a:cubicBezTo>
                    <a:pt x="11074" y="11309"/>
                    <a:pt x="12141" y="10142"/>
                    <a:pt x="11974" y="8807"/>
                  </a:cubicBezTo>
                  <a:lnTo>
                    <a:pt x="11440" y="2469"/>
                  </a:lnTo>
                  <a:cubicBezTo>
                    <a:pt x="11274" y="1102"/>
                    <a:pt x="10140" y="34"/>
                    <a:pt x="8739" y="1"/>
                  </a:cubicBezTo>
                  <a:lnTo>
                    <a:pt x="2401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6402889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4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698" y="8841"/>
                  </a:lnTo>
                  <a:cubicBezTo>
                    <a:pt x="832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665365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76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732" y="8841"/>
                  </a:lnTo>
                  <a:cubicBezTo>
                    <a:pt x="865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5878584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01" y="8840"/>
                  </a:lnTo>
                  <a:cubicBezTo>
                    <a:pt x="834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9759" y="11309"/>
                    <a:pt x="9778" y="11309"/>
                    <a:pt x="9796" y="11309"/>
                  </a:cubicBezTo>
                  <a:cubicBezTo>
                    <a:pt x="11104" y="11309"/>
                    <a:pt x="12140" y="10156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6129347" y="2312359"/>
              <a:ext cx="250783" cy="233559"/>
            </a:xfrm>
            <a:custGeom>
              <a:avLst/>
              <a:gdLst/>
              <a:ahLst/>
              <a:cxnLst/>
              <a:rect l="l" t="t" r="r" b="b"/>
              <a:pathLst>
                <a:path w="12143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34" y="8840"/>
                  </a:lnTo>
                  <a:cubicBezTo>
                    <a:pt x="867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11075" y="11308"/>
                    <a:pt x="12142" y="10174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6380791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1" y="1134"/>
                    <a:pt x="167" y="2469"/>
                  </a:cubicBezTo>
                  <a:lnTo>
                    <a:pt x="701" y="8840"/>
                  </a:lnTo>
                  <a:cubicBezTo>
                    <a:pt x="868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59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469"/>
                  </a:lnTo>
                  <a:cubicBezTo>
                    <a:pt x="11309" y="1101"/>
                    <a:pt x="10141" y="34"/>
                    <a:pt x="8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6631595" y="2312338"/>
              <a:ext cx="251382" cy="233580"/>
            </a:xfrm>
            <a:custGeom>
              <a:avLst/>
              <a:gdLst/>
              <a:ahLst/>
              <a:cxnLst/>
              <a:rect l="l" t="t" r="r" b="b"/>
              <a:pathLst>
                <a:path w="12172" h="11310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41"/>
                  </a:lnTo>
                  <a:cubicBezTo>
                    <a:pt x="866" y="10209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9758" y="11310"/>
                    <a:pt x="9777" y="11310"/>
                    <a:pt x="9796" y="11310"/>
                  </a:cubicBezTo>
                  <a:cubicBezTo>
                    <a:pt x="11136" y="11310"/>
                    <a:pt x="12172" y="10157"/>
                    <a:pt x="12007" y="8841"/>
                  </a:cubicBezTo>
                  <a:lnTo>
                    <a:pt x="11473" y="2470"/>
                  </a:lnTo>
                  <a:cubicBezTo>
                    <a:pt x="11307" y="1102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2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6347045" y="2020952"/>
              <a:ext cx="67534" cy="140540"/>
            </a:xfrm>
            <a:custGeom>
              <a:avLst/>
              <a:gdLst/>
              <a:ahLst/>
              <a:cxnLst/>
              <a:rect l="l" t="t" r="r" b="b"/>
              <a:pathLst>
                <a:path w="3270" h="6805" extrusionOk="0">
                  <a:moveTo>
                    <a:pt x="0" y="0"/>
                  </a:moveTo>
                  <a:lnTo>
                    <a:pt x="67" y="1034"/>
                  </a:lnTo>
                  <a:lnTo>
                    <a:pt x="1501" y="1034"/>
                  </a:lnTo>
                  <a:lnTo>
                    <a:pt x="2001" y="6805"/>
                  </a:lnTo>
                  <a:lnTo>
                    <a:pt x="3269" y="6805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6438659" y="2129109"/>
              <a:ext cx="35853" cy="33767"/>
            </a:xfrm>
            <a:custGeom>
              <a:avLst/>
              <a:gdLst/>
              <a:ahLst/>
              <a:cxnLst/>
              <a:rect l="l" t="t" r="r" b="b"/>
              <a:pathLst>
                <a:path w="1736" h="1635" extrusionOk="0">
                  <a:moveTo>
                    <a:pt x="801" y="0"/>
                  </a:moveTo>
                  <a:cubicBezTo>
                    <a:pt x="367" y="0"/>
                    <a:pt x="1" y="367"/>
                    <a:pt x="67" y="834"/>
                  </a:cubicBezTo>
                  <a:cubicBezTo>
                    <a:pt x="101" y="1268"/>
                    <a:pt x="501" y="1635"/>
                    <a:pt x="935" y="1635"/>
                  </a:cubicBezTo>
                  <a:cubicBezTo>
                    <a:pt x="1368" y="1635"/>
                    <a:pt x="1735" y="1268"/>
                    <a:pt x="1668" y="834"/>
                  </a:cubicBezTo>
                  <a:cubicBezTo>
                    <a:pt x="1635" y="367"/>
                    <a:pt x="12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473108" y="2020952"/>
              <a:ext cx="110243" cy="139859"/>
            </a:xfrm>
            <a:custGeom>
              <a:avLst/>
              <a:gdLst/>
              <a:ahLst/>
              <a:cxnLst/>
              <a:rect l="l" t="t" r="r" b="b"/>
              <a:pathLst>
                <a:path w="5338" h="6772" extrusionOk="0">
                  <a:moveTo>
                    <a:pt x="0" y="0"/>
                  </a:moveTo>
                  <a:lnTo>
                    <a:pt x="201" y="2235"/>
                  </a:lnTo>
                  <a:lnTo>
                    <a:pt x="1368" y="2235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8" y="6772"/>
                  </a:lnTo>
                  <a:lnTo>
                    <a:pt x="3236" y="6772"/>
                  </a:lnTo>
                  <a:lnTo>
                    <a:pt x="5338" y="834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6595040" y="2020250"/>
              <a:ext cx="110243" cy="140561"/>
            </a:xfrm>
            <a:custGeom>
              <a:avLst/>
              <a:gdLst/>
              <a:ahLst/>
              <a:cxnLst/>
              <a:rect l="l" t="t" r="r" b="b"/>
              <a:pathLst>
                <a:path w="5338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38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716972" y="2020250"/>
              <a:ext cx="110945" cy="140561"/>
            </a:xfrm>
            <a:custGeom>
              <a:avLst/>
              <a:gdLst/>
              <a:ahLst/>
              <a:cxnLst/>
              <a:rect l="l" t="t" r="r" b="b"/>
              <a:pathLst>
                <a:path w="5372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71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191346" y="3401510"/>
              <a:ext cx="64085" cy="74432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435" y="535"/>
                  </a:moveTo>
                  <a:cubicBezTo>
                    <a:pt x="1935" y="535"/>
                    <a:pt x="2269" y="968"/>
                    <a:pt x="2369" y="1802"/>
                  </a:cubicBezTo>
                  <a:cubicBezTo>
                    <a:pt x="2435" y="2636"/>
                    <a:pt x="2169" y="3036"/>
                    <a:pt x="1668" y="3036"/>
                  </a:cubicBezTo>
                  <a:cubicBezTo>
                    <a:pt x="1168" y="3036"/>
                    <a:pt x="834" y="2670"/>
                    <a:pt x="734" y="1802"/>
                  </a:cubicBezTo>
                  <a:cubicBezTo>
                    <a:pt x="667" y="935"/>
                    <a:pt x="968" y="535"/>
                    <a:pt x="1435" y="535"/>
                  </a:cubicBezTo>
                  <a:close/>
                  <a:moveTo>
                    <a:pt x="1401" y="1"/>
                  </a:moveTo>
                  <a:cubicBezTo>
                    <a:pt x="567" y="1"/>
                    <a:pt x="0" y="635"/>
                    <a:pt x="100" y="1802"/>
                  </a:cubicBezTo>
                  <a:cubicBezTo>
                    <a:pt x="200" y="2936"/>
                    <a:pt x="868" y="3604"/>
                    <a:pt x="1702" y="3604"/>
                  </a:cubicBezTo>
                  <a:cubicBezTo>
                    <a:pt x="2535" y="3604"/>
                    <a:pt x="3103" y="2936"/>
                    <a:pt x="3002" y="1802"/>
                  </a:cubicBezTo>
                  <a:cubicBezTo>
                    <a:pt x="2902" y="635"/>
                    <a:pt x="2235" y="1"/>
                    <a:pt x="1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6034965" y="3154196"/>
              <a:ext cx="35151" cy="72366"/>
            </a:xfrm>
            <a:custGeom>
              <a:avLst/>
              <a:gdLst/>
              <a:ahLst/>
              <a:cxnLst/>
              <a:rect l="l" t="t" r="r" b="b"/>
              <a:pathLst>
                <a:path w="1702" h="3504" extrusionOk="0">
                  <a:moveTo>
                    <a:pt x="0" y="1"/>
                  </a:moveTo>
                  <a:lnTo>
                    <a:pt x="34" y="568"/>
                  </a:lnTo>
                  <a:lnTo>
                    <a:pt x="767" y="568"/>
                  </a:lnTo>
                  <a:lnTo>
                    <a:pt x="1034" y="3503"/>
                  </a:lnTo>
                  <a:lnTo>
                    <a:pt x="1701" y="350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285025" y="3153452"/>
              <a:ext cx="62040" cy="73110"/>
            </a:xfrm>
            <a:custGeom>
              <a:avLst/>
              <a:gdLst/>
              <a:ahLst/>
              <a:cxnLst/>
              <a:rect l="l" t="t" r="r" b="b"/>
              <a:pathLst>
                <a:path w="3004" h="3540" extrusionOk="0">
                  <a:moveTo>
                    <a:pt x="1207" y="0"/>
                  </a:moveTo>
                  <a:cubicBezTo>
                    <a:pt x="739" y="0"/>
                    <a:pt x="282" y="229"/>
                    <a:pt x="1" y="604"/>
                  </a:cubicBezTo>
                  <a:lnTo>
                    <a:pt x="501" y="937"/>
                  </a:lnTo>
                  <a:cubicBezTo>
                    <a:pt x="668" y="704"/>
                    <a:pt x="968" y="570"/>
                    <a:pt x="1302" y="570"/>
                  </a:cubicBezTo>
                  <a:cubicBezTo>
                    <a:pt x="1702" y="570"/>
                    <a:pt x="1936" y="771"/>
                    <a:pt x="1969" y="1071"/>
                  </a:cubicBezTo>
                  <a:cubicBezTo>
                    <a:pt x="2002" y="1371"/>
                    <a:pt x="1869" y="1638"/>
                    <a:pt x="1635" y="1805"/>
                  </a:cubicBezTo>
                  <a:lnTo>
                    <a:pt x="368" y="3139"/>
                  </a:lnTo>
                  <a:lnTo>
                    <a:pt x="401" y="3539"/>
                  </a:lnTo>
                  <a:lnTo>
                    <a:pt x="3003" y="3539"/>
                  </a:lnTo>
                  <a:lnTo>
                    <a:pt x="2936" y="3006"/>
                  </a:lnTo>
                  <a:lnTo>
                    <a:pt x="1302" y="3006"/>
                  </a:lnTo>
                  <a:lnTo>
                    <a:pt x="2136" y="2138"/>
                  </a:lnTo>
                  <a:cubicBezTo>
                    <a:pt x="2469" y="1871"/>
                    <a:pt x="2669" y="1438"/>
                    <a:pt x="2636" y="1037"/>
                  </a:cubicBezTo>
                  <a:cubicBezTo>
                    <a:pt x="2569" y="404"/>
                    <a:pt x="2036" y="3"/>
                    <a:pt x="1302" y="3"/>
                  </a:cubicBezTo>
                  <a:cubicBezTo>
                    <a:pt x="1270" y="1"/>
                    <a:pt x="123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542004" y="3154196"/>
              <a:ext cx="57889" cy="73729"/>
            </a:xfrm>
            <a:custGeom>
              <a:avLst/>
              <a:gdLst/>
              <a:ahLst/>
              <a:cxnLst/>
              <a:rect l="l" t="t" r="r" b="b"/>
              <a:pathLst>
                <a:path w="2803" h="3570" extrusionOk="0">
                  <a:moveTo>
                    <a:pt x="0" y="1"/>
                  </a:moveTo>
                  <a:lnTo>
                    <a:pt x="33" y="534"/>
                  </a:lnTo>
                  <a:lnTo>
                    <a:pt x="1635" y="534"/>
                  </a:lnTo>
                  <a:lnTo>
                    <a:pt x="934" y="1502"/>
                  </a:lnTo>
                  <a:lnTo>
                    <a:pt x="967" y="1935"/>
                  </a:lnTo>
                  <a:lnTo>
                    <a:pt x="1268" y="1935"/>
                  </a:lnTo>
                  <a:cubicBezTo>
                    <a:pt x="1801" y="1935"/>
                    <a:pt x="2068" y="2136"/>
                    <a:pt x="2102" y="2469"/>
                  </a:cubicBezTo>
                  <a:cubicBezTo>
                    <a:pt x="2102" y="2769"/>
                    <a:pt x="1868" y="3003"/>
                    <a:pt x="1401" y="3003"/>
                  </a:cubicBezTo>
                  <a:cubicBezTo>
                    <a:pt x="1034" y="3003"/>
                    <a:pt x="634" y="2869"/>
                    <a:pt x="334" y="2636"/>
                  </a:cubicBezTo>
                  <a:lnTo>
                    <a:pt x="100" y="3136"/>
                  </a:lnTo>
                  <a:cubicBezTo>
                    <a:pt x="500" y="3437"/>
                    <a:pt x="967" y="3570"/>
                    <a:pt x="1468" y="3570"/>
                  </a:cubicBezTo>
                  <a:cubicBezTo>
                    <a:pt x="2402" y="3570"/>
                    <a:pt x="2802" y="3070"/>
                    <a:pt x="2735" y="2469"/>
                  </a:cubicBezTo>
                  <a:cubicBezTo>
                    <a:pt x="2702" y="1902"/>
                    <a:pt x="2235" y="1468"/>
                    <a:pt x="1668" y="1435"/>
                  </a:cubicBezTo>
                  <a:lnTo>
                    <a:pt x="2435" y="434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018422" y="2897919"/>
              <a:ext cx="66852" cy="71664"/>
            </a:xfrm>
            <a:custGeom>
              <a:avLst/>
              <a:gdLst/>
              <a:ahLst/>
              <a:cxnLst/>
              <a:rect l="l" t="t" r="r" b="b"/>
              <a:pathLst>
                <a:path w="3237" h="3470" extrusionOk="0">
                  <a:moveTo>
                    <a:pt x="1535" y="1"/>
                  </a:moveTo>
                  <a:lnTo>
                    <a:pt x="1" y="2236"/>
                  </a:lnTo>
                  <a:lnTo>
                    <a:pt x="67" y="2703"/>
                  </a:lnTo>
                  <a:lnTo>
                    <a:pt x="1969" y="2703"/>
                  </a:lnTo>
                  <a:lnTo>
                    <a:pt x="2035" y="3470"/>
                  </a:lnTo>
                  <a:lnTo>
                    <a:pt x="2669" y="3470"/>
                  </a:lnTo>
                  <a:lnTo>
                    <a:pt x="2603" y="2703"/>
                  </a:lnTo>
                  <a:lnTo>
                    <a:pt x="3236" y="2703"/>
                  </a:lnTo>
                  <a:lnTo>
                    <a:pt x="3170" y="2136"/>
                  </a:lnTo>
                  <a:lnTo>
                    <a:pt x="2536" y="2136"/>
                  </a:lnTo>
                  <a:lnTo>
                    <a:pt x="2502" y="1435"/>
                  </a:lnTo>
                  <a:lnTo>
                    <a:pt x="1869" y="1435"/>
                  </a:lnTo>
                  <a:lnTo>
                    <a:pt x="1935" y="2136"/>
                  </a:lnTo>
                  <a:lnTo>
                    <a:pt x="801" y="21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267801" y="2897237"/>
              <a:ext cx="55824" cy="73729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68" y="0"/>
                  </a:moveTo>
                  <a:lnTo>
                    <a:pt x="168" y="1902"/>
                  </a:lnTo>
                  <a:lnTo>
                    <a:pt x="1002" y="1902"/>
                  </a:lnTo>
                  <a:cubicBezTo>
                    <a:pt x="1736" y="1902"/>
                    <a:pt x="1969" y="2135"/>
                    <a:pt x="2002" y="2469"/>
                  </a:cubicBezTo>
                  <a:cubicBezTo>
                    <a:pt x="2036" y="2802"/>
                    <a:pt x="1769" y="3003"/>
                    <a:pt x="1302" y="3003"/>
                  </a:cubicBezTo>
                  <a:cubicBezTo>
                    <a:pt x="935" y="3003"/>
                    <a:pt x="535" y="2869"/>
                    <a:pt x="234" y="2636"/>
                  </a:cubicBezTo>
                  <a:lnTo>
                    <a:pt x="1" y="3169"/>
                  </a:lnTo>
                  <a:cubicBezTo>
                    <a:pt x="401" y="3436"/>
                    <a:pt x="868" y="3570"/>
                    <a:pt x="1369" y="3570"/>
                  </a:cubicBezTo>
                  <a:cubicBezTo>
                    <a:pt x="2303" y="3570"/>
                    <a:pt x="2703" y="3069"/>
                    <a:pt x="2636" y="2436"/>
                  </a:cubicBezTo>
                  <a:cubicBezTo>
                    <a:pt x="2603" y="1835"/>
                    <a:pt x="2136" y="1368"/>
                    <a:pt x="1102" y="1368"/>
                  </a:cubicBezTo>
                  <a:lnTo>
                    <a:pt x="768" y="1368"/>
                  </a:lnTo>
                  <a:lnTo>
                    <a:pt x="768" y="568"/>
                  </a:lnTo>
                  <a:lnTo>
                    <a:pt x="2269" y="568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521331" y="2896556"/>
              <a:ext cx="62701" cy="74411"/>
            </a:xfrm>
            <a:custGeom>
              <a:avLst/>
              <a:gdLst/>
              <a:ahLst/>
              <a:cxnLst/>
              <a:rect l="l" t="t" r="r" b="b"/>
              <a:pathLst>
                <a:path w="3036" h="3603" extrusionOk="0">
                  <a:moveTo>
                    <a:pt x="1663" y="1899"/>
                  </a:moveTo>
                  <a:cubicBezTo>
                    <a:pt x="2005" y="1899"/>
                    <a:pt x="2304" y="2156"/>
                    <a:pt x="2335" y="2502"/>
                  </a:cubicBezTo>
                  <a:cubicBezTo>
                    <a:pt x="2369" y="2869"/>
                    <a:pt x="2102" y="3102"/>
                    <a:pt x="1702" y="3102"/>
                  </a:cubicBezTo>
                  <a:cubicBezTo>
                    <a:pt x="1681" y="3104"/>
                    <a:pt x="1660" y="3105"/>
                    <a:pt x="1639" y="3105"/>
                  </a:cubicBezTo>
                  <a:cubicBezTo>
                    <a:pt x="1294" y="3105"/>
                    <a:pt x="966" y="2848"/>
                    <a:pt x="934" y="2502"/>
                  </a:cubicBezTo>
                  <a:cubicBezTo>
                    <a:pt x="901" y="2168"/>
                    <a:pt x="1168" y="1901"/>
                    <a:pt x="1602" y="1901"/>
                  </a:cubicBezTo>
                  <a:cubicBezTo>
                    <a:pt x="1622" y="1900"/>
                    <a:pt x="1643" y="1899"/>
                    <a:pt x="1663" y="1899"/>
                  </a:cubicBezTo>
                  <a:close/>
                  <a:moveTo>
                    <a:pt x="1668" y="0"/>
                  </a:moveTo>
                  <a:cubicBezTo>
                    <a:pt x="668" y="0"/>
                    <a:pt x="0" y="667"/>
                    <a:pt x="134" y="1868"/>
                  </a:cubicBezTo>
                  <a:cubicBezTo>
                    <a:pt x="201" y="3002"/>
                    <a:pt x="834" y="3603"/>
                    <a:pt x="1802" y="3603"/>
                  </a:cubicBezTo>
                  <a:cubicBezTo>
                    <a:pt x="2502" y="3603"/>
                    <a:pt x="3036" y="3169"/>
                    <a:pt x="2969" y="2469"/>
                  </a:cubicBezTo>
                  <a:cubicBezTo>
                    <a:pt x="2905" y="1824"/>
                    <a:pt x="2342" y="1366"/>
                    <a:pt x="1732" y="1366"/>
                  </a:cubicBezTo>
                  <a:cubicBezTo>
                    <a:pt x="1711" y="1366"/>
                    <a:pt x="1690" y="1367"/>
                    <a:pt x="1668" y="1368"/>
                  </a:cubicBezTo>
                  <a:cubicBezTo>
                    <a:pt x="1335" y="1368"/>
                    <a:pt x="1001" y="1501"/>
                    <a:pt x="768" y="1735"/>
                  </a:cubicBezTo>
                  <a:cubicBezTo>
                    <a:pt x="701" y="967"/>
                    <a:pt x="1068" y="534"/>
                    <a:pt x="1735" y="534"/>
                  </a:cubicBezTo>
                  <a:cubicBezTo>
                    <a:pt x="1968" y="534"/>
                    <a:pt x="2202" y="601"/>
                    <a:pt x="2402" y="701"/>
                  </a:cubicBezTo>
                  <a:lnTo>
                    <a:pt x="2602" y="234"/>
                  </a:lnTo>
                  <a:cubicBezTo>
                    <a:pt x="2335" y="67"/>
                    <a:pt x="2002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991553" y="2640279"/>
              <a:ext cx="57207" cy="72346"/>
            </a:xfrm>
            <a:custGeom>
              <a:avLst/>
              <a:gdLst/>
              <a:ahLst/>
              <a:cxnLst/>
              <a:rect l="l" t="t" r="r" b="b"/>
              <a:pathLst>
                <a:path w="2770" h="3503" extrusionOk="0">
                  <a:moveTo>
                    <a:pt x="1" y="0"/>
                  </a:moveTo>
                  <a:lnTo>
                    <a:pt x="101" y="1134"/>
                  </a:lnTo>
                  <a:lnTo>
                    <a:pt x="735" y="1134"/>
                  </a:lnTo>
                  <a:lnTo>
                    <a:pt x="668" y="534"/>
                  </a:lnTo>
                  <a:lnTo>
                    <a:pt x="2036" y="534"/>
                  </a:lnTo>
                  <a:lnTo>
                    <a:pt x="1001" y="3503"/>
                  </a:lnTo>
                  <a:lnTo>
                    <a:pt x="1669" y="3503"/>
                  </a:lnTo>
                  <a:lnTo>
                    <a:pt x="2769" y="434"/>
                  </a:lnTo>
                  <a:lnTo>
                    <a:pt x="273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245765" y="2639577"/>
              <a:ext cx="61338" cy="74432"/>
            </a:xfrm>
            <a:custGeom>
              <a:avLst/>
              <a:gdLst/>
              <a:ahLst/>
              <a:cxnLst/>
              <a:rect l="l" t="t" r="r" b="b"/>
              <a:pathLst>
                <a:path w="2970" h="3604" extrusionOk="0">
                  <a:moveTo>
                    <a:pt x="1301" y="535"/>
                  </a:moveTo>
                  <a:cubicBezTo>
                    <a:pt x="1702" y="535"/>
                    <a:pt x="2002" y="735"/>
                    <a:pt x="2035" y="1035"/>
                  </a:cubicBezTo>
                  <a:cubicBezTo>
                    <a:pt x="2035" y="1335"/>
                    <a:pt x="1802" y="1535"/>
                    <a:pt x="1402" y="1535"/>
                  </a:cubicBezTo>
                  <a:cubicBezTo>
                    <a:pt x="1001" y="1535"/>
                    <a:pt x="734" y="1335"/>
                    <a:pt x="701" y="1035"/>
                  </a:cubicBezTo>
                  <a:lnTo>
                    <a:pt x="701" y="1002"/>
                  </a:lnTo>
                  <a:cubicBezTo>
                    <a:pt x="668" y="701"/>
                    <a:pt x="901" y="535"/>
                    <a:pt x="1301" y="535"/>
                  </a:cubicBezTo>
                  <a:close/>
                  <a:moveTo>
                    <a:pt x="1435" y="2002"/>
                  </a:moveTo>
                  <a:cubicBezTo>
                    <a:pt x="1935" y="2002"/>
                    <a:pt x="2235" y="2202"/>
                    <a:pt x="2269" y="2536"/>
                  </a:cubicBezTo>
                  <a:cubicBezTo>
                    <a:pt x="2302" y="2870"/>
                    <a:pt x="2035" y="3103"/>
                    <a:pt x="1535" y="3103"/>
                  </a:cubicBezTo>
                  <a:cubicBezTo>
                    <a:pt x="1068" y="3103"/>
                    <a:pt x="734" y="2903"/>
                    <a:pt x="701" y="2536"/>
                  </a:cubicBezTo>
                  <a:cubicBezTo>
                    <a:pt x="668" y="2202"/>
                    <a:pt x="935" y="2002"/>
                    <a:pt x="1435" y="2002"/>
                  </a:cubicBezTo>
                  <a:close/>
                  <a:moveTo>
                    <a:pt x="1268" y="1"/>
                  </a:moveTo>
                  <a:cubicBezTo>
                    <a:pt x="501" y="1"/>
                    <a:pt x="1" y="368"/>
                    <a:pt x="67" y="968"/>
                  </a:cubicBezTo>
                  <a:cubicBezTo>
                    <a:pt x="67" y="1302"/>
                    <a:pt x="267" y="1569"/>
                    <a:pt x="568" y="1702"/>
                  </a:cubicBezTo>
                  <a:cubicBezTo>
                    <a:pt x="234" y="1836"/>
                    <a:pt x="34" y="2202"/>
                    <a:pt x="67" y="2536"/>
                  </a:cubicBezTo>
                  <a:cubicBezTo>
                    <a:pt x="134" y="3203"/>
                    <a:pt x="734" y="3603"/>
                    <a:pt x="1602" y="3603"/>
                  </a:cubicBezTo>
                  <a:cubicBezTo>
                    <a:pt x="2469" y="3603"/>
                    <a:pt x="2969" y="3203"/>
                    <a:pt x="2936" y="2536"/>
                  </a:cubicBezTo>
                  <a:cubicBezTo>
                    <a:pt x="2903" y="2169"/>
                    <a:pt x="2636" y="1836"/>
                    <a:pt x="2302" y="1702"/>
                  </a:cubicBezTo>
                  <a:cubicBezTo>
                    <a:pt x="2569" y="1569"/>
                    <a:pt x="2702" y="1268"/>
                    <a:pt x="2669" y="968"/>
                  </a:cubicBezTo>
                  <a:cubicBezTo>
                    <a:pt x="2602" y="368"/>
                    <a:pt x="2035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96528" y="2639577"/>
              <a:ext cx="62722" cy="74432"/>
            </a:xfrm>
            <a:custGeom>
              <a:avLst/>
              <a:gdLst/>
              <a:ahLst/>
              <a:cxnLst/>
              <a:rect l="l" t="t" r="r" b="b"/>
              <a:pathLst>
                <a:path w="3037" h="3604" extrusionOk="0">
                  <a:moveTo>
                    <a:pt x="1364" y="498"/>
                  </a:moveTo>
                  <a:cubicBezTo>
                    <a:pt x="1709" y="498"/>
                    <a:pt x="2037" y="756"/>
                    <a:pt x="2069" y="1102"/>
                  </a:cubicBezTo>
                  <a:lnTo>
                    <a:pt x="2102" y="1102"/>
                  </a:lnTo>
                  <a:cubicBezTo>
                    <a:pt x="2135" y="1435"/>
                    <a:pt x="1869" y="1702"/>
                    <a:pt x="1435" y="1702"/>
                  </a:cubicBezTo>
                  <a:cubicBezTo>
                    <a:pt x="1412" y="1704"/>
                    <a:pt x="1390" y="1705"/>
                    <a:pt x="1368" y="1705"/>
                  </a:cubicBezTo>
                  <a:cubicBezTo>
                    <a:pt x="998" y="1705"/>
                    <a:pt x="699" y="1448"/>
                    <a:pt x="668" y="1102"/>
                  </a:cubicBezTo>
                  <a:cubicBezTo>
                    <a:pt x="634" y="735"/>
                    <a:pt x="901" y="501"/>
                    <a:pt x="1301" y="501"/>
                  </a:cubicBezTo>
                  <a:cubicBezTo>
                    <a:pt x="1322" y="499"/>
                    <a:pt x="1343" y="498"/>
                    <a:pt x="1364" y="498"/>
                  </a:cubicBezTo>
                  <a:close/>
                  <a:moveTo>
                    <a:pt x="1235" y="1"/>
                  </a:moveTo>
                  <a:cubicBezTo>
                    <a:pt x="534" y="1"/>
                    <a:pt x="1" y="435"/>
                    <a:pt x="67" y="1135"/>
                  </a:cubicBezTo>
                  <a:cubicBezTo>
                    <a:pt x="132" y="1780"/>
                    <a:pt x="663" y="2237"/>
                    <a:pt x="1301" y="2237"/>
                  </a:cubicBezTo>
                  <a:cubicBezTo>
                    <a:pt x="1323" y="2237"/>
                    <a:pt x="1346" y="2237"/>
                    <a:pt x="1368" y="2236"/>
                  </a:cubicBezTo>
                  <a:cubicBezTo>
                    <a:pt x="1702" y="2236"/>
                    <a:pt x="2035" y="2102"/>
                    <a:pt x="2269" y="1869"/>
                  </a:cubicBezTo>
                  <a:lnTo>
                    <a:pt x="2269" y="1869"/>
                  </a:lnTo>
                  <a:cubicBezTo>
                    <a:pt x="2336" y="2636"/>
                    <a:pt x="1969" y="3070"/>
                    <a:pt x="1301" y="3070"/>
                  </a:cubicBezTo>
                  <a:cubicBezTo>
                    <a:pt x="1068" y="3070"/>
                    <a:pt x="834" y="3003"/>
                    <a:pt x="634" y="2903"/>
                  </a:cubicBezTo>
                  <a:lnTo>
                    <a:pt x="434" y="3370"/>
                  </a:lnTo>
                  <a:cubicBezTo>
                    <a:pt x="701" y="3537"/>
                    <a:pt x="1035" y="3603"/>
                    <a:pt x="1368" y="3603"/>
                  </a:cubicBezTo>
                  <a:cubicBezTo>
                    <a:pt x="2369" y="3603"/>
                    <a:pt x="3036" y="2936"/>
                    <a:pt x="2903" y="1735"/>
                  </a:cubicBezTo>
                  <a:cubicBezTo>
                    <a:pt x="2803" y="635"/>
                    <a:pt x="22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590269" y="3445541"/>
              <a:ext cx="17885" cy="31784"/>
            </a:xfrm>
            <a:custGeom>
              <a:avLst/>
              <a:gdLst/>
              <a:ahLst/>
              <a:cxnLst/>
              <a:rect l="l" t="t" r="r" b="b"/>
              <a:pathLst>
                <a:path w="866" h="1539" extrusionOk="0">
                  <a:moveTo>
                    <a:pt x="348" y="0"/>
                  </a:moveTo>
                  <a:cubicBezTo>
                    <a:pt x="141" y="0"/>
                    <a:pt x="1" y="188"/>
                    <a:pt x="31" y="404"/>
                  </a:cubicBezTo>
                  <a:cubicBezTo>
                    <a:pt x="31" y="571"/>
                    <a:pt x="165" y="738"/>
                    <a:pt x="298" y="771"/>
                  </a:cubicBezTo>
                  <a:lnTo>
                    <a:pt x="165" y="1538"/>
                  </a:lnTo>
                  <a:lnTo>
                    <a:pt x="599" y="1538"/>
                  </a:lnTo>
                  <a:lnTo>
                    <a:pt x="799" y="838"/>
                  </a:lnTo>
                  <a:cubicBezTo>
                    <a:pt x="832" y="704"/>
                    <a:pt x="865" y="571"/>
                    <a:pt x="865" y="437"/>
                  </a:cubicBezTo>
                  <a:cubicBezTo>
                    <a:pt x="865" y="190"/>
                    <a:pt x="694" y="0"/>
                    <a:pt x="456" y="0"/>
                  </a:cubicBezTo>
                  <a:cubicBezTo>
                    <a:pt x="437" y="0"/>
                    <a:pt x="418" y="1"/>
                    <a:pt x="398" y="4"/>
                  </a:cubicBezTo>
                  <a:cubicBezTo>
                    <a:pt x="381" y="1"/>
                    <a:pt x="364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6820999" y="3420799"/>
              <a:ext cx="50309" cy="35171"/>
            </a:xfrm>
            <a:custGeom>
              <a:avLst/>
              <a:gdLst/>
              <a:ahLst/>
              <a:cxnLst/>
              <a:rect l="l" t="t" r="r" b="b"/>
              <a:pathLst>
                <a:path w="2436" h="1703" extrusionOk="0">
                  <a:moveTo>
                    <a:pt x="1" y="1"/>
                  </a:moveTo>
                  <a:lnTo>
                    <a:pt x="34" y="501"/>
                  </a:lnTo>
                  <a:lnTo>
                    <a:pt x="2336" y="501"/>
                  </a:lnTo>
                  <a:lnTo>
                    <a:pt x="2302" y="1"/>
                  </a:lnTo>
                  <a:close/>
                  <a:moveTo>
                    <a:pt x="101" y="1202"/>
                  </a:moveTo>
                  <a:lnTo>
                    <a:pt x="134" y="1702"/>
                  </a:lnTo>
                  <a:lnTo>
                    <a:pt x="2436" y="1702"/>
                  </a:lnTo>
                  <a:lnTo>
                    <a:pt x="2402" y="1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6803093" y="3162477"/>
              <a:ext cx="48926" cy="46158"/>
            </a:xfrm>
            <a:custGeom>
              <a:avLst/>
              <a:gdLst/>
              <a:ahLst/>
              <a:cxnLst/>
              <a:rect l="l" t="t" r="r" b="b"/>
              <a:pathLst>
                <a:path w="2369" h="2235" extrusionOk="0">
                  <a:moveTo>
                    <a:pt x="801" y="0"/>
                  </a:moveTo>
                  <a:lnTo>
                    <a:pt x="901" y="867"/>
                  </a:lnTo>
                  <a:lnTo>
                    <a:pt x="0" y="867"/>
                  </a:lnTo>
                  <a:lnTo>
                    <a:pt x="67" y="1368"/>
                  </a:lnTo>
                  <a:lnTo>
                    <a:pt x="934" y="1368"/>
                  </a:lnTo>
                  <a:lnTo>
                    <a:pt x="1001" y="2235"/>
                  </a:lnTo>
                  <a:lnTo>
                    <a:pt x="1535" y="2235"/>
                  </a:lnTo>
                  <a:lnTo>
                    <a:pt x="1468" y="1368"/>
                  </a:lnTo>
                  <a:lnTo>
                    <a:pt x="2369" y="1368"/>
                  </a:lnTo>
                  <a:lnTo>
                    <a:pt x="2302" y="867"/>
                  </a:lnTo>
                  <a:lnTo>
                    <a:pt x="1435" y="8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765898" y="2658185"/>
              <a:ext cx="42730" cy="40665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0" y="1"/>
                  </a:moveTo>
                  <a:lnTo>
                    <a:pt x="0" y="334"/>
                  </a:lnTo>
                  <a:lnTo>
                    <a:pt x="667" y="968"/>
                  </a:lnTo>
                  <a:lnTo>
                    <a:pt x="100" y="1568"/>
                  </a:lnTo>
                  <a:lnTo>
                    <a:pt x="534" y="1969"/>
                  </a:lnTo>
                  <a:lnTo>
                    <a:pt x="1068" y="1335"/>
                  </a:lnTo>
                  <a:lnTo>
                    <a:pt x="1768" y="1969"/>
                  </a:lnTo>
                  <a:lnTo>
                    <a:pt x="2068" y="1602"/>
                  </a:lnTo>
                  <a:lnTo>
                    <a:pt x="1401" y="1001"/>
                  </a:lnTo>
                  <a:lnTo>
                    <a:pt x="1968" y="367"/>
                  </a:lnTo>
                  <a:lnTo>
                    <a:pt x="1568" y="1"/>
                  </a:lnTo>
                  <a:lnTo>
                    <a:pt x="1001" y="60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6798261" y="2935816"/>
              <a:ext cx="28955" cy="11049"/>
            </a:xfrm>
            <a:custGeom>
              <a:avLst/>
              <a:gdLst/>
              <a:ahLst/>
              <a:cxnLst/>
              <a:rect l="l" t="t" r="r" b="b"/>
              <a:pathLst>
                <a:path w="1402" h="535" extrusionOk="0">
                  <a:moveTo>
                    <a:pt x="1" y="0"/>
                  </a:moveTo>
                  <a:lnTo>
                    <a:pt x="34" y="534"/>
                  </a:lnTo>
                  <a:lnTo>
                    <a:pt x="1402" y="534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729385" y="2428095"/>
              <a:ext cx="55824" cy="6898"/>
            </a:xfrm>
            <a:custGeom>
              <a:avLst/>
              <a:gdLst/>
              <a:ahLst/>
              <a:cxnLst/>
              <a:rect l="l" t="t" r="r" b="b"/>
              <a:pathLst>
                <a:path w="2703" h="334" extrusionOk="0">
                  <a:moveTo>
                    <a:pt x="0" y="0"/>
                  </a:moveTo>
                  <a:lnTo>
                    <a:pt x="34" y="334"/>
                  </a:lnTo>
                  <a:lnTo>
                    <a:pt x="2702" y="334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747972" y="2399843"/>
              <a:ext cx="14498" cy="13796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34" y="501"/>
                    <a:pt x="201" y="668"/>
                    <a:pt x="368" y="668"/>
                  </a:cubicBezTo>
                  <a:cubicBezTo>
                    <a:pt x="535" y="668"/>
                    <a:pt x="701" y="501"/>
                    <a:pt x="668" y="334"/>
                  </a:cubicBezTo>
                  <a:cubicBezTo>
                    <a:pt x="668" y="134"/>
                    <a:pt x="501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752123" y="2449450"/>
              <a:ext cx="14477" cy="13114"/>
            </a:xfrm>
            <a:custGeom>
              <a:avLst/>
              <a:gdLst/>
              <a:ahLst/>
              <a:cxnLst/>
              <a:rect l="l" t="t" r="r" b="b"/>
              <a:pathLst>
                <a:path w="701" h="635" extrusionOk="0">
                  <a:moveTo>
                    <a:pt x="334" y="0"/>
                  </a:moveTo>
                  <a:cubicBezTo>
                    <a:pt x="133" y="0"/>
                    <a:pt x="0" y="134"/>
                    <a:pt x="33" y="334"/>
                  </a:cubicBezTo>
                  <a:cubicBezTo>
                    <a:pt x="33" y="501"/>
                    <a:pt x="200" y="634"/>
                    <a:pt x="400" y="634"/>
                  </a:cubicBezTo>
                  <a:cubicBezTo>
                    <a:pt x="567" y="634"/>
                    <a:pt x="701" y="501"/>
                    <a:pt x="701" y="334"/>
                  </a:cubicBezTo>
                  <a:cubicBezTo>
                    <a:pt x="667" y="134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468977" y="2389516"/>
              <a:ext cx="86823" cy="74411"/>
            </a:xfrm>
            <a:custGeom>
              <a:avLst/>
              <a:gdLst/>
              <a:ahLst/>
              <a:cxnLst/>
              <a:rect l="l" t="t" r="r" b="b"/>
              <a:pathLst>
                <a:path w="4204" h="3603" extrusionOk="0">
                  <a:moveTo>
                    <a:pt x="801" y="367"/>
                  </a:moveTo>
                  <a:cubicBezTo>
                    <a:pt x="1068" y="367"/>
                    <a:pt x="1268" y="601"/>
                    <a:pt x="1301" y="968"/>
                  </a:cubicBezTo>
                  <a:cubicBezTo>
                    <a:pt x="1335" y="1368"/>
                    <a:pt x="1168" y="1601"/>
                    <a:pt x="901" y="1601"/>
                  </a:cubicBezTo>
                  <a:cubicBezTo>
                    <a:pt x="667" y="1601"/>
                    <a:pt x="467" y="1368"/>
                    <a:pt x="434" y="968"/>
                  </a:cubicBezTo>
                  <a:cubicBezTo>
                    <a:pt x="401" y="601"/>
                    <a:pt x="534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300" y="0"/>
                    <a:pt x="0" y="401"/>
                    <a:pt x="34" y="968"/>
                  </a:cubicBezTo>
                  <a:cubicBezTo>
                    <a:pt x="34" y="1501"/>
                    <a:pt x="434" y="1935"/>
                    <a:pt x="968" y="1935"/>
                  </a:cubicBezTo>
                  <a:cubicBezTo>
                    <a:pt x="1468" y="1935"/>
                    <a:pt x="1768" y="1568"/>
                    <a:pt x="1701" y="968"/>
                  </a:cubicBezTo>
                  <a:cubicBezTo>
                    <a:pt x="1735" y="467"/>
                    <a:pt x="1301" y="34"/>
                    <a:pt x="801" y="0"/>
                  </a:cubicBezTo>
                  <a:close/>
                  <a:moveTo>
                    <a:pt x="3236" y="2002"/>
                  </a:moveTo>
                  <a:cubicBezTo>
                    <a:pt x="3503" y="2002"/>
                    <a:pt x="3670" y="2235"/>
                    <a:pt x="3703" y="2635"/>
                  </a:cubicBezTo>
                  <a:lnTo>
                    <a:pt x="3736" y="2635"/>
                  </a:lnTo>
                  <a:cubicBezTo>
                    <a:pt x="3770" y="3002"/>
                    <a:pt x="3603" y="3236"/>
                    <a:pt x="3336" y="3236"/>
                  </a:cubicBezTo>
                  <a:cubicBezTo>
                    <a:pt x="3069" y="3236"/>
                    <a:pt x="2902" y="3036"/>
                    <a:pt x="2869" y="2635"/>
                  </a:cubicBezTo>
                  <a:cubicBezTo>
                    <a:pt x="2802" y="2235"/>
                    <a:pt x="2969" y="2002"/>
                    <a:pt x="3236" y="2002"/>
                  </a:cubicBezTo>
                  <a:close/>
                  <a:moveTo>
                    <a:pt x="2869" y="67"/>
                  </a:moveTo>
                  <a:lnTo>
                    <a:pt x="801" y="3536"/>
                  </a:lnTo>
                  <a:lnTo>
                    <a:pt x="1301" y="3536"/>
                  </a:lnTo>
                  <a:lnTo>
                    <a:pt x="3369" y="67"/>
                  </a:lnTo>
                  <a:close/>
                  <a:moveTo>
                    <a:pt x="3203" y="1668"/>
                  </a:moveTo>
                  <a:cubicBezTo>
                    <a:pt x="2702" y="1668"/>
                    <a:pt x="2402" y="2068"/>
                    <a:pt x="2469" y="2635"/>
                  </a:cubicBezTo>
                  <a:cubicBezTo>
                    <a:pt x="2469" y="3136"/>
                    <a:pt x="2869" y="3569"/>
                    <a:pt x="3369" y="3603"/>
                  </a:cubicBezTo>
                  <a:cubicBezTo>
                    <a:pt x="3870" y="3603"/>
                    <a:pt x="4203" y="3203"/>
                    <a:pt x="4137" y="2635"/>
                  </a:cubicBezTo>
                  <a:cubicBezTo>
                    <a:pt x="4137" y="2102"/>
                    <a:pt x="3736" y="1668"/>
                    <a:pt x="3203" y="1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5973049" y="2406637"/>
              <a:ext cx="56423" cy="56815"/>
            </a:xfrm>
            <a:custGeom>
              <a:avLst/>
              <a:gdLst/>
              <a:ahLst/>
              <a:cxnLst/>
              <a:rect l="l" t="t" r="r" b="b"/>
              <a:pathLst>
                <a:path w="2732" h="2751" extrusionOk="0">
                  <a:moveTo>
                    <a:pt x="1291" y="1"/>
                  </a:moveTo>
                  <a:cubicBezTo>
                    <a:pt x="573" y="1"/>
                    <a:pt x="1" y="641"/>
                    <a:pt x="96" y="1373"/>
                  </a:cubicBezTo>
                  <a:cubicBezTo>
                    <a:pt x="160" y="2135"/>
                    <a:pt x="767" y="2745"/>
                    <a:pt x="1544" y="2745"/>
                  </a:cubicBezTo>
                  <a:cubicBezTo>
                    <a:pt x="1583" y="2745"/>
                    <a:pt x="1623" y="2744"/>
                    <a:pt x="1664" y="2740"/>
                  </a:cubicBezTo>
                  <a:cubicBezTo>
                    <a:pt x="1709" y="2747"/>
                    <a:pt x="1753" y="2751"/>
                    <a:pt x="1798" y="2751"/>
                  </a:cubicBezTo>
                  <a:cubicBezTo>
                    <a:pt x="2185" y="2751"/>
                    <a:pt x="2552" y="2499"/>
                    <a:pt x="2731" y="2140"/>
                  </a:cubicBezTo>
                  <a:lnTo>
                    <a:pt x="2231" y="1840"/>
                  </a:lnTo>
                  <a:cubicBezTo>
                    <a:pt x="2109" y="2053"/>
                    <a:pt x="1903" y="2211"/>
                    <a:pt x="1665" y="2211"/>
                  </a:cubicBezTo>
                  <a:cubicBezTo>
                    <a:pt x="1643" y="2211"/>
                    <a:pt x="1620" y="2210"/>
                    <a:pt x="1597" y="2207"/>
                  </a:cubicBezTo>
                  <a:cubicBezTo>
                    <a:pt x="1577" y="2208"/>
                    <a:pt x="1558" y="2209"/>
                    <a:pt x="1538" y="2209"/>
                  </a:cubicBezTo>
                  <a:cubicBezTo>
                    <a:pt x="1097" y="2209"/>
                    <a:pt x="730" y="1852"/>
                    <a:pt x="730" y="1373"/>
                  </a:cubicBezTo>
                  <a:cubicBezTo>
                    <a:pt x="630" y="939"/>
                    <a:pt x="997" y="539"/>
                    <a:pt x="1464" y="539"/>
                  </a:cubicBezTo>
                  <a:cubicBezTo>
                    <a:pt x="1731" y="539"/>
                    <a:pt x="1998" y="706"/>
                    <a:pt x="2164" y="906"/>
                  </a:cubicBezTo>
                  <a:lnTo>
                    <a:pt x="2598" y="639"/>
                  </a:lnTo>
                  <a:cubicBezTo>
                    <a:pt x="2364" y="239"/>
                    <a:pt x="1897" y="5"/>
                    <a:pt x="1397" y="5"/>
                  </a:cubicBezTo>
                  <a:cubicBezTo>
                    <a:pt x="1362" y="2"/>
                    <a:pt x="1326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207186" y="2399843"/>
              <a:ext cx="88207" cy="56505"/>
            </a:xfrm>
            <a:custGeom>
              <a:avLst/>
              <a:gdLst/>
              <a:ahLst/>
              <a:cxnLst/>
              <a:rect l="l" t="t" r="r" b="b"/>
              <a:pathLst>
                <a:path w="4271" h="2736" extrusionOk="0">
                  <a:moveTo>
                    <a:pt x="1168" y="1"/>
                  </a:moveTo>
                  <a:lnTo>
                    <a:pt x="1" y="1368"/>
                  </a:lnTo>
                  <a:lnTo>
                    <a:pt x="1402" y="2736"/>
                  </a:lnTo>
                  <a:lnTo>
                    <a:pt x="4270" y="2736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242316" y="2410169"/>
              <a:ext cx="39983" cy="38600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635" y="1"/>
                  </a:moveTo>
                  <a:lnTo>
                    <a:pt x="968" y="735"/>
                  </a:lnTo>
                  <a:lnTo>
                    <a:pt x="201" y="34"/>
                  </a:lnTo>
                  <a:lnTo>
                    <a:pt x="1" y="234"/>
                  </a:lnTo>
                  <a:lnTo>
                    <a:pt x="768" y="935"/>
                  </a:lnTo>
                  <a:lnTo>
                    <a:pt x="101" y="1669"/>
                  </a:lnTo>
                  <a:lnTo>
                    <a:pt x="334" y="1869"/>
                  </a:lnTo>
                  <a:lnTo>
                    <a:pt x="1001" y="1135"/>
                  </a:lnTo>
                  <a:lnTo>
                    <a:pt x="1769" y="1836"/>
                  </a:lnTo>
                  <a:lnTo>
                    <a:pt x="1935" y="1635"/>
                  </a:lnTo>
                  <a:lnTo>
                    <a:pt x="1168" y="935"/>
                  </a:lnTo>
                  <a:lnTo>
                    <a:pt x="1835" y="1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003966" y="3977425"/>
              <a:ext cx="97790" cy="580790"/>
            </a:xfrm>
            <a:custGeom>
              <a:avLst/>
              <a:gdLst/>
              <a:ahLst/>
              <a:cxnLst/>
              <a:rect l="l" t="t" r="r" b="b"/>
              <a:pathLst>
                <a:path w="4735" h="28122" extrusionOk="0">
                  <a:moveTo>
                    <a:pt x="3522" y="0"/>
                  </a:moveTo>
                  <a:cubicBezTo>
                    <a:pt x="3505" y="0"/>
                    <a:pt x="3487" y="1"/>
                    <a:pt x="3469" y="2"/>
                  </a:cubicBezTo>
                  <a:lnTo>
                    <a:pt x="1168" y="35"/>
                  </a:lnTo>
                  <a:cubicBezTo>
                    <a:pt x="534" y="35"/>
                    <a:pt x="0" y="569"/>
                    <a:pt x="34" y="1202"/>
                  </a:cubicBezTo>
                  <a:lnTo>
                    <a:pt x="34" y="26954"/>
                  </a:lnTo>
                  <a:cubicBezTo>
                    <a:pt x="34" y="27588"/>
                    <a:pt x="534" y="28122"/>
                    <a:pt x="1168" y="28122"/>
                  </a:cubicBezTo>
                  <a:cubicBezTo>
                    <a:pt x="1768" y="28122"/>
                    <a:pt x="2235" y="27688"/>
                    <a:pt x="2335" y="27121"/>
                  </a:cubicBezTo>
                  <a:lnTo>
                    <a:pt x="4637" y="1303"/>
                  </a:lnTo>
                  <a:cubicBezTo>
                    <a:pt x="4734" y="620"/>
                    <a:pt x="4198" y="0"/>
                    <a:pt x="3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602682" y="3977425"/>
              <a:ext cx="97087" cy="580790"/>
            </a:xfrm>
            <a:custGeom>
              <a:avLst/>
              <a:gdLst/>
              <a:ahLst/>
              <a:cxnLst/>
              <a:rect l="l" t="t" r="r" b="b"/>
              <a:pathLst>
                <a:path w="4701" h="28122" extrusionOk="0">
                  <a:moveTo>
                    <a:pt x="1210" y="0"/>
                  </a:moveTo>
                  <a:cubicBezTo>
                    <a:pt x="505" y="0"/>
                    <a:pt x="0" y="620"/>
                    <a:pt x="98" y="1303"/>
                  </a:cubicBezTo>
                  <a:lnTo>
                    <a:pt x="2399" y="27121"/>
                  </a:lnTo>
                  <a:cubicBezTo>
                    <a:pt x="2466" y="27688"/>
                    <a:pt x="2966" y="28122"/>
                    <a:pt x="3533" y="28122"/>
                  </a:cubicBezTo>
                  <a:cubicBezTo>
                    <a:pt x="4167" y="28122"/>
                    <a:pt x="4701" y="27588"/>
                    <a:pt x="4701" y="26954"/>
                  </a:cubicBezTo>
                  <a:lnTo>
                    <a:pt x="4701" y="1202"/>
                  </a:lnTo>
                  <a:cubicBezTo>
                    <a:pt x="4701" y="569"/>
                    <a:pt x="4201" y="35"/>
                    <a:pt x="3567" y="35"/>
                  </a:cubicBezTo>
                  <a:lnTo>
                    <a:pt x="1265" y="2"/>
                  </a:lnTo>
                  <a:cubicBezTo>
                    <a:pt x="1247" y="1"/>
                    <a:pt x="1228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917163" y="3927157"/>
              <a:ext cx="861147" cy="79925"/>
            </a:xfrm>
            <a:custGeom>
              <a:avLst/>
              <a:gdLst/>
              <a:ahLst/>
              <a:cxnLst/>
              <a:rect l="l" t="t" r="r" b="b"/>
              <a:pathLst>
                <a:path w="41697" h="3870" extrusionOk="0">
                  <a:moveTo>
                    <a:pt x="1935" y="1"/>
                  </a:moveTo>
                  <a:cubicBezTo>
                    <a:pt x="867" y="1"/>
                    <a:pt x="0" y="868"/>
                    <a:pt x="0" y="1935"/>
                  </a:cubicBezTo>
                  <a:cubicBezTo>
                    <a:pt x="0" y="3003"/>
                    <a:pt x="867" y="3870"/>
                    <a:pt x="1935" y="3870"/>
                  </a:cubicBezTo>
                  <a:lnTo>
                    <a:pt x="39762" y="3870"/>
                  </a:lnTo>
                  <a:cubicBezTo>
                    <a:pt x="40829" y="3870"/>
                    <a:pt x="41697" y="3003"/>
                    <a:pt x="41697" y="1935"/>
                  </a:cubicBezTo>
                  <a:cubicBezTo>
                    <a:pt x="41697" y="868"/>
                    <a:pt x="40829" y="1"/>
                    <a:pt x="39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030834" y="3693618"/>
              <a:ext cx="38600" cy="236306"/>
            </a:xfrm>
            <a:custGeom>
              <a:avLst/>
              <a:gdLst/>
              <a:ahLst/>
              <a:cxnLst/>
              <a:rect l="l" t="t" r="r" b="b"/>
              <a:pathLst>
                <a:path w="1869" h="11442" extrusionOk="0">
                  <a:moveTo>
                    <a:pt x="1134" y="0"/>
                  </a:moveTo>
                  <a:lnTo>
                    <a:pt x="0" y="11442"/>
                  </a:lnTo>
                  <a:lnTo>
                    <a:pt x="1868" y="1144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049422" y="3648142"/>
              <a:ext cx="276268" cy="45497"/>
            </a:xfrm>
            <a:custGeom>
              <a:avLst/>
              <a:gdLst/>
              <a:ahLst/>
              <a:cxnLst/>
              <a:rect l="l" t="t" r="r" b="b"/>
              <a:pathLst>
                <a:path w="13377" h="2203" extrusionOk="0">
                  <a:moveTo>
                    <a:pt x="13244" y="1"/>
                  </a:moveTo>
                  <a:lnTo>
                    <a:pt x="1" y="68"/>
                  </a:lnTo>
                  <a:lnTo>
                    <a:pt x="134" y="2202"/>
                  </a:lnTo>
                  <a:lnTo>
                    <a:pt x="13377" y="213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074907" y="3765944"/>
              <a:ext cx="39302" cy="35853"/>
            </a:xfrm>
            <a:custGeom>
              <a:avLst/>
              <a:gdLst/>
              <a:ahLst/>
              <a:cxnLst/>
              <a:rect l="l" t="t" r="r" b="b"/>
              <a:pathLst>
                <a:path w="1903" h="1736" extrusionOk="0">
                  <a:moveTo>
                    <a:pt x="1" y="1"/>
                  </a:moveTo>
                  <a:lnTo>
                    <a:pt x="134" y="1736"/>
                  </a:lnTo>
                  <a:lnTo>
                    <a:pt x="1902" y="1736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6125898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2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6079058" y="3814167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01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083189" y="3863093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35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289177" y="3862391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1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284344" y="3851445"/>
              <a:ext cx="312782" cy="77034"/>
            </a:xfrm>
            <a:custGeom>
              <a:avLst/>
              <a:gdLst/>
              <a:ahLst/>
              <a:cxnLst/>
              <a:rect l="l" t="t" r="r" b="b"/>
              <a:pathLst>
                <a:path w="15145" h="3730" extrusionOk="0">
                  <a:moveTo>
                    <a:pt x="3055" y="1"/>
                  </a:moveTo>
                  <a:cubicBezTo>
                    <a:pt x="2632" y="1"/>
                    <a:pt x="2213" y="8"/>
                    <a:pt x="1802" y="31"/>
                  </a:cubicBezTo>
                  <a:cubicBezTo>
                    <a:pt x="1" y="164"/>
                    <a:pt x="101" y="3667"/>
                    <a:pt x="1935" y="3700"/>
                  </a:cubicBezTo>
                  <a:cubicBezTo>
                    <a:pt x="2825" y="3722"/>
                    <a:pt x="4252" y="3730"/>
                    <a:pt x="5858" y="3730"/>
                  </a:cubicBezTo>
                  <a:cubicBezTo>
                    <a:pt x="9070" y="3730"/>
                    <a:pt x="12999" y="3700"/>
                    <a:pt x="14778" y="3700"/>
                  </a:cubicBezTo>
                  <a:cubicBezTo>
                    <a:pt x="15078" y="3667"/>
                    <a:pt x="15078" y="3233"/>
                    <a:pt x="14778" y="3200"/>
                  </a:cubicBezTo>
                  <a:lnTo>
                    <a:pt x="1768" y="3200"/>
                  </a:lnTo>
                  <a:cubicBezTo>
                    <a:pt x="968" y="3066"/>
                    <a:pt x="901" y="1832"/>
                    <a:pt x="1101" y="1231"/>
                  </a:cubicBezTo>
                  <a:cubicBezTo>
                    <a:pt x="1335" y="531"/>
                    <a:pt x="1768" y="531"/>
                    <a:pt x="2369" y="531"/>
                  </a:cubicBezTo>
                  <a:lnTo>
                    <a:pt x="14778" y="531"/>
                  </a:lnTo>
                  <a:cubicBezTo>
                    <a:pt x="15145" y="531"/>
                    <a:pt x="15145" y="31"/>
                    <a:pt x="14778" y="31"/>
                  </a:cubicBezTo>
                  <a:lnTo>
                    <a:pt x="5605" y="31"/>
                  </a:lnTo>
                  <a:cubicBezTo>
                    <a:pt x="4759" y="31"/>
                    <a:pt x="3900" y="1"/>
                    <a:pt x="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566787" y="3825196"/>
              <a:ext cx="44114" cy="26890"/>
            </a:xfrm>
            <a:custGeom>
              <a:avLst/>
              <a:gdLst/>
              <a:ahLst/>
              <a:cxnLst/>
              <a:rect l="l" t="t" r="r" b="b"/>
              <a:pathLst>
                <a:path w="2136" h="1302" extrusionOk="0">
                  <a:moveTo>
                    <a:pt x="935" y="1"/>
                  </a:moveTo>
                  <a:cubicBezTo>
                    <a:pt x="802" y="34"/>
                    <a:pt x="701" y="67"/>
                    <a:pt x="568" y="167"/>
                  </a:cubicBezTo>
                  <a:cubicBezTo>
                    <a:pt x="234" y="434"/>
                    <a:pt x="1" y="835"/>
                    <a:pt x="1" y="1302"/>
                  </a:cubicBezTo>
                  <a:lnTo>
                    <a:pt x="2136" y="1268"/>
                  </a:lnTo>
                  <a:cubicBezTo>
                    <a:pt x="2002" y="1235"/>
                    <a:pt x="1902" y="1135"/>
                    <a:pt x="1836" y="1035"/>
                  </a:cubicBezTo>
                  <a:cubicBezTo>
                    <a:pt x="1736" y="801"/>
                    <a:pt x="1635" y="601"/>
                    <a:pt x="1502" y="401"/>
                  </a:cubicBezTo>
                  <a:cubicBezTo>
                    <a:pt x="1369" y="201"/>
                    <a:pt x="1168" y="67"/>
                    <a:pt x="9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567490" y="3825196"/>
              <a:ext cx="43412" cy="26208"/>
            </a:xfrm>
            <a:custGeom>
              <a:avLst/>
              <a:gdLst/>
              <a:ahLst/>
              <a:cxnLst/>
              <a:rect l="l" t="t" r="r" b="b"/>
              <a:pathLst>
                <a:path w="2102" h="1269" extrusionOk="0">
                  <a:moveTo>
                    <a:pt x="901" y="1"/>
                  </a:moveTo>
                  <a:cubicBezTo>
                    <a:pt x="768" y="34"/>
                    <a:pt x="634" y="67"/>
                    <a:pt x="534" y="167"/>
                  </a:cubicBezTo>
                  <a:cubicBezTo>
                    <a:pt x="167" y="401"/>
                    <a:pt x="0" y="801"/>
                    <a:pt x="0" y="1235"/>
                  </a:cubicBezTo>
                  <a:lnTo>
                    <a:pt x="2102" y="1268"/>
                  </a:lnTo>
                  <a:cubicBezTo>
                    <a:pt x="1968" y="1235"/>
                    <a:pt x="1835" y="1135"/>
                    <a:pt x="1768" y="1035"/>
                  </a:cubicBezTo>
                  <a:cubicBezTo>
                    <a:pt x="1668" y="801"/>
                    <a:pt x="1568" y="601"/>
                    <a:pt x="1435" y="401"/>
                  </a:cubicBezTo>
                  <a:cubicBezTo>
                    <a:pt x="1301" y="201"/>
                    <a:pt x="1101" y="67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537172" y="3824514"/>
              <a:ext cx="48244" cy="26187"/>
            </a:xfrm>
            <a:custGeom>
              <a:avLst/>
              <a:gdLst/>
              <a:ahLst/>
              <a:cxnLst/>
              <a:rect l="l" t="t" r="r" b="b"/>
              <a:pathLst>
                <a:path w="2336" h="1268" extrusionOk="0">
                  <a:moveTo>
                    <a:pt x="601" y="0"/>
                  </a:moveTo>
                  <a:lnTo>
                    <a:pt x="601" y="34"/>
                  </a:lnTo>
                  <a:cubicBezTo>
                    <a:pt x="559" y="20"/>
                    <a:pt x="521" y="13"/>
                    <a:pt x="485" y="13"/>
                  </a:cubicBezTo>
                  <a:cubicBezTo>
                    <a:pt x="14" y="13"/>
                    <a:pt x="94" y="1168"/>
                    <a:pt x="1" y="1168"/>
                  </a:cubicBezTo>
                  <a:lnTo>
                    <a:pt x="1" y="1268"/>
                  </a:lnTo>
                  <a:lnTo>
                    <a:pt x="1502" y="1268"/>
                  </a:lnTo>
                  <a:cubicBezTo>
                    <a:pt x="1502" y="1235"/>
                    <a:pt x="1502" y="1235"/>
                    <a:pt x="1502" y="1201"/>
                  </a:cubicBezTo>
                  <a:cubicBezTo>
                    <a:pt x="1502" y="801"/>
                    <a:pt x="1702" y="434"/>
                    <a:pt x="2002" y="200"/>
                  </a:cubicBezTo>
                  <a:cubicBezTo>
                    <a:pt x="2102" y="134"/>
                    <a:pt x="2236" y="67"/>
                    <a:pt x="2336" y="3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352538" y="3800578"/>
              <a:ext cx="3470" cy="537"/>
            </a:xfrm>
            <a:custGeom>
              <a:avLst/>
              <a:gdLst/>
              <a:ahLst/>
              <a:cxnLst/>
              <a:rect l="l" t="t" r="r" b="b"/>
              <a:pathLst>
                <a:path w="168" h="26" extrusionOk="0">
                  <a:moveTo>
                    <a:pt x="72" y="0"/>
                  </a:moveTo>
                  <a:cubicBezTo>
                    <a:pt x="43" y="0"/>
                    <a:pt x="18" y="8"/>
                    <a:pt x="1" y="25"/>
                  </a:cubicBezTo>
                  <a:lnTo>
                    <a:pt x="168" y="25"/>
                  </a:lnTo>
                  <a:cubicBezTo>
                    <a:pt x="134" y="8"/>
                    <a:pt x="101" y="0"/>
                    <a:pt x="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6490332" y="3801776"/>
              <a:ext cx="78562" cy="49628"/>
            </a:xfrm>
            <a:custGeom>
              <a:avLst/>
              <a:gdLst/>
              <a:ahLst/>
              <a:cxnLst/>
              <a:rect l="l" t="t" r="r" b="b"/>
              <a:pathLst>
                <a:path w="3804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3803" y="2402"/>
                  </a:lnTo>
                  <a:cubicBezTo>
                    <a:pt x="3736" y="2369"/>
                    <a:pt x="3703" y="2336"/>
                    <a:pt x="3670" y="2302"/>
                  </a:cubicBezTo>
                  <a:cubicBezTo>
                    <a:pt x="3618" y="2271"/>
                    <a:pt x="3476" y="2262"/>
                    <a:pt x="3301" y="2262"/>
                  </a:cubicBezTo>
                  <a:cubicBezTo>
                    <a:pt x="3089" y="2262"/>
                    <a:pt x="2830" y="2275"/>
                    <a:pt x="2628" y="2275"/>
                  </a:cubicBezTo>
                  <a:cubicBezTo>
                    <a:pt x="2461" y="2275"/>
                    <a:pt x="2333" y="2267"/>
                    <a:pt x="2302" y="2235"/>
                  </a:cubicBezTo>
                  <a:cubicBezTo>
                    <a:pt x="2068" y="2035"/>
                    <a:pt x="2135" y="20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568171" y="385068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7296358" y="2992301"/>
              <a:ext cx="1096751" cy="1415047"/>
            </a:xfrm>
            <a:custGeom>
              <a:avLst/>
              <a:gdLst/>
              <a:ahLst/>
              <a:cxnLst/>
              <a:rect l="l" t="t" r="r" b="b"/>
              <a:pathLst>
                <a:path w="53105" h="68517" extrusionOk="0">
                  <a:moveTo>
                    <a:pt x="27353" y="1"/>
                  </a:moveTo>
                  <a:cubicBezTo>
                    <a:pt x="14177" y="1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6033" y="68516"/>
                  </a:lnTo>
                  <a:cubicBezTo>
                    <a:pt x="48001" y="68516"/>
                    <a:pt x="49636" y="66982"/>
                    <a:pt x="49769" y="65014"/>
                  </a:cubicBezTo>
                  <a:lnTo>
                    <a:pt x="52204" y="26453"/>
                  </a:lnTo>
                  <a:cubicBezTo>
                    <a:pt x="53105" y="12109"/>
                    <a:pt x="41730" y="1"/>
                    <a:pt x="2735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7296358" y="2993003"/>
              <a:ext cx="1096751" cy="1415027"/>
            </a:xfrm>
            <a:custGeom>
              <a:avLst/>
              <a:gdLst/>
              <a:ahLst/>
              <a:cxnLst/>
              <a:rect l="l" t="t" r="r" b="b"/>
              <a:pathLst>
                <a:path w="53105" h="68516" extrusionOk="0">
                  <a:moveTo>
                    <a:pt x="27353" y="0"/>
                  </a:moveTo>
                  <a:cubicBezTo>
                    <a:pt x="14177" y="0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4632" y="68516"/>
                  </a:lnTo>
                  <a:cubicBezTo>
                    <a:pt x="47401" y="68516"/>
                    <a:pt x="49669" y="66381"/>
                    <a:pt x="49869" y="63612"/>
                  </a:cubicBezTo>
                  <a:lnTo>
                    <a:pt x="52204" y="26452"/>
                  </a:lnTo>
                  <a:cubicBezTo>
                    <a:pt x="53105" y="12109"/>
                    <a:pt x="41730" y="0"/>
                    <a:pt x="27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7146854" y="2992301"/>
              <a:ext cx="1096772" cy="1415729"/>
            </a:xfrm>
            <a:custGeom>
              <a:avLst/>
              <a:gdLst/>
              <a:ahLst/>
              <a:cxnLst/>
              <a:rect l="l" t="t" r="r" b="b"/>
              <a:pathLst>
                <a:path w="53106" h="68550" extrusionOk="0">
                  <a:moveTo>
                    <a:pt x="27387" y="1"/>
                  </a:moveTo>
                  <a:cubicBezTo>
                    <a:pt x="14177" y="1"/>
                    <a:pt x="3270" y="10308"/>
                    <a:pt x="2536" y="23484"/>
                  </a:cubicBezTo>
                  <a:lnTo>
                    <a:pt x="1" y="68516"/>
                  </a:lnTo>
                  <a:lnTo>
                    <a:pt x="49536" y="68550"/>
                  </a:lnTo>
                  <a:lnTo>
                    <a:pt x="52205" y="26453"/>
                  </a:lnTo>
                  <a:cubicBezTo>
                    <a:pt x="53105" y="12109"/>
                    <a:pt x="41730" y="1"/>
                    <a:pt x="27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8152672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967" y="6939"/>
                    <a:pt x="1268" y="7239"/>
                    <a:pt x="1635" y="7239"/>
                  </a:cubicBezTo>
                  <a:lnTo>
                    <a:pt x="2268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868541" y="4408009"/>
              <a:ext cx="72346" cy="149524"/>
            </a:xfrm>
            <a:custGeom>
              <a:avLst/>
              <a:gdLst/>
              <a:ahLst/>
              <a:cxnLst/>
              <a:rect l="l" t="t" r="r" b="b"/>
              <a:pathLst>
                <a:path w="3503" h="7240" extrusionOk="0">
                  <a:moveTo>
                    <a:pt x="0" y="1"/>
                  </a:moveTo>
                  <a:lnTo>
                    <a:pt x="834" y="6606"/>
                  </a:lnTo>
                  <a:cubicBezTo>
                    <a:pt x="834" y="6939"/>
                    <a:pt x="1135" y="7206"/>
                    <a:pt x="1468" y="7239"/>
                  </a:cubicBezTo>
                  <a:lnTo>
                    <a:pt x="2035" y="7239"/>
                  </a:lnTo>
                  <a:cubicBezTo>
                    <a:pt x="2369" y="7206"/>
                    <a:pt x="2636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7239171" y="4408009"/>
              <a:ext cx="72366" cy="149524"/>
            </a:xfrm>
            <a:custGeom>
              <a:avLst/>
              <a:gdLst/>
              <a:ahLst/>
              <a:cxnLst/>
              <a:rect l="l" t="t" r="r" b="b"/>
              <a:pathLst>
                <a:path w="3504" h="7240" extrusionOk="0">
                  <a:moveTo>
                    <a:pt x="1" y="1"/>
                  </a:moveTo>
                  <a:lnTo>
                    <a:pt x="834" y="6606"/>
                  </a:lnTo>
                  <a:cubicBezTo>
                    <a:pt x="868" y="6939"/>
                    <a:pt x="1135" y="7206"/>
                    <a:pt x="1468" y="7239"/>
                  </a:cubicBezTo>
                  <a:lnTo>
                    <a:pt x="2069" y="7239"/>
                  </a:lnTo>
                  <a:cubicBezTo>
                    <a:pt x="2402" y="7206"/>
                    <a:pt x="2669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7753790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1001" y="6939"/>
                    <a:pt x="1268" y="7206"/>
                    <a:pt x="1635" y="7239"/>
                  </a:cubicBezTo>
                  <a:lnTo>
                    <a:pt x="2269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7631155" y="3899607"/>
              <a:ext cx="202560" cy="179821"/>
            </a:xfrm>
            <a:custGeom>
              <a:avLst/>
              <a:gdLst/>
              <a:ahLst/>
              <a:cxnLst/>
              <a:rect l="l" t="t" r="r" b="b"/>
              <a:pathLst>
                <a:path w="9808" h="8707" extrusionOk="0">
                  <a:moveTo>
                    <a:pt x="1" y="0"/>
                  </a:moveTo>
                  <a:lnTo>
                    <a:pt x="1" y="8706"/>
                  </a:lnTo>
                  <a:lnTo>
                    <a:pt x="6806" y="8706"/>
                  </a:lnTo>
                  <a:cubicBezTo>
                    <a:pt x="8473" y="8706"/>
                    <a:pt x="9808" y="7672"/>
                    <a:pt x="9808" y="6371"/>
                  </a:cubicBezTo>
                  <a:lnTo>
                    <a:pt x="9808" y="2335"/>
                  </a:lnTo>
                  <a:cubicBezTo>
                    <a:pt x="9808" y="1068"/>
                    <a:pt x="8473" y="0"/>
                    <a:pt x="6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003567" y="3899607"/>
              <a:ext cx="726121" cy="179821"/>
            </a:xfrm>
            <a:custGeom>
              <a:avLst/>
              <a:gdLst/>
              <a:ahLst/>
              <a:cxnLst/>
              <a:rect l="l" t="t" r="r" b="b"/>
              <a:pathLst>
                <a:path w="35159" h="8707" extrusionOk="0">
                  <a:moveTo>
                    <a:pt x="2235" y="0"/>
                  </a:moveTo>
                  <a:cubicBezTo>
                    <a:pt x="1001" y="0"/>
                    <a:pt x="0" y="1001"/>
                    <a:pt x="0" y="2269"/>
                  </a:cubicBezTo>
                  <a:lnTo>
                    <a:pt x="0" y="6472"/>
                  </a:lnTo>
                  <a:cubicBezTo>
                    <a:pt x="0" y="7706"/>
                    <a:pt x="1001" y="8706"/>
                    <a:pt x="2235" y="8706"/>
                  </a:cubicBezTo>
                  <a:lnTo>
                    <a:pt x="32891" y="8706"/>
                  </a:lnTo>
                  <a:cubicBezTo>
                    <a:pt x="34158" y="8706"/>
                    <a:pt x="35159" y="7706"/>
                    <a:pt x="35159" y="6472"/>
                  </a:cubicBezTo>
                  <a:lnTo>
                    <a:pt x="35159" y="2269"/>
                  </a:lnTo>
                  <a:cubicBezTo>
                    <a:pt x="35159" y="1001"/>
                    <a:pt x="34158" y="0"/>
                    <a:pt x="3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613648" y="3459378"/>
              <a:ext cx="1518372" cy="948652"/>
            </a:xfrm>
            <a:custGeom>
              <a:avLst/>
              <a:gdLst/>
              <a:ahLst/>
              <a:cxnLst/>
              <a:rect l="l" t="t" r="r" b="b"/>
              <a:pathLst>
                <a:path w="73520" h="45934" extrusionOk="0">
                  <a:moveTo>
                    <a:pt x="8773" y="1"/>
                  </a:moveTo>
                  <a:cubicBezTo>
                    <a:pt x="7406" y="1"/>
                    <a:pt x="6038" y="368"/>
                    <a:pt x="4870" y="1035"/>
                  </a:cubicBezTo>
                  <a:cubicBezTo>
                    <a:pt x="3536" y="1769"/>
                    <a:pt x="2435" y="2803"/>
                    <a:pt x="1635" y="4071"/>
                  </a:cubicBezTo>
                  <a:cubicBezTo>
                    <a:pt x="567" y="5738"/>
                    <a:pt x="0" y="7673"/>
                    <a:pt x="0" y="9675"/>
                  </a:cubicBezTo>
                  <a:cubicBezTo>
                    <a:pt x="0" y="14378"/>
                    <a:pt x="3036" y="18314"/>
                    <a:pt x="7105" y="19148"/>
                  </a:cubicBezTo>
                  <a:lnTo>
                    <a:pt x="8706" y="42431"/>
                  </a:lnTo>
                  <a:cubicBezTo>
                    <a:pt x="8840" y="44399"/>
                    <a:pt x="10141" y="45934"/>
                    <a:pt x="11675" y="45934"/>
                  </a:cubicBezTo>
                  <a:lnTo>
                    <a:pt x="61644" y="45934"/>
                  </a:lnTo>
                  <a:cubicBezTo>
                    <a:pt x="63212" y="45934"/>
                    <a:pt x="64513" y="44399"/>
                    <a:pt x="64646" y="42431"/>
                  </a:cubicBezTo>
                  <a:lnTo>
                    <a:pt x="66248" y="19181"/>
                  </a:lnTo>
                  <a:cubicBezTo>
                    <a:pt x="70384" y="18414"/>
                    <a:pt x="73519" y="14445"/>
                    <a:pt x="73519" y="9675"/>
                  </a:cubicBezTo>
                  <a:cubicBezTo>
                    <a:pt x="73519" y="7573"/>
                    <a:pt x="72919" y="5505"/>
                    <a:pt x="71718" y="3770"/>
                  </a:cubicBezTo>
                  <a:cubicBezTo>
                    <a:pt x="70951" y="2636"/>
                    <a:pt x="69883" y="1702"/>
                    <a:pt x="68683" y="1035"/>
                  </a:cubicBezTo>
                  <a:lnTo>
                    <a:pt x="68583" y="968"/>
                  </a:lnTo>
                  <a:cubicBezTo>
                    <a:pt x="67415" y="335"/>
                    <a:pt x="66114" y="1"/>
                    <a:pt x="64780" y="1"/>
                  </a:cubicBezTo>
                  <a:cubicBezTo>
                    <a:pt x="64613" y="1"/>
                    <a:pt x="64413" y="1"/>
                    <a:pt x="64246" y="34"/>
                  </a:cubicBezTo>
                  <a:cubicBezTo>
                    <a:pt x="62578" y="134"/>
                    <a:pt x="61010" y="735"/>
                    <a:pt x="59710" y="1769"/>
                  </a:cubicBezTo>
                  <a:cubicBezTo>
                    <a:pt x="57641" y="2970"/>
                    <a:pt x="56174" y="5505"/>
                    <a:pt x="55974" y="8540"/>
                  </a:cubicBezTo>
                  <a:lnTo>
                    <a:pt x="54472" y="30022"/>
                  </a:lnTo>
                  <a:lnTo>
                    <a:pt x="18880" y="30022"/>
                  </a:lnTo>
                  <a:lnTo>
                    <a:pt x="17513" y="10175"/>
                  </a:lnTo>
                  <a:lnTo>
                    <a:pt x="17413" y="8540"/>
                  </a:lnTo>
                  <a:cubicBezTo>
                    <a:pt x="17379" y="8040"/>
                    <a:pt x="17313" y="7506"/>
                    <a:pt x="17179" y="7006"/>
                  </a:cubicBezTo>
                  <a:cubicBezTo>
                    <a:pt x="17179" y="6939"/>
                    <a:pt x="17146" y="6873"/>
                    <a:pt x="17146" y="6806"/>
                  </a:cubicBezTo>
                  <a:cubicBezTo>
                    <a:pt x="16679" y="5138"/>
                    <a:pt x="15778" y="3604"/>
                    <a:pt x="14544" y="2403"/>
                  </a:cubicBezTo>
                  <a:cubicBezTo>
                    <a:pt x="13010" y="868"/>
                    <a:pt x="10941" y="1"/>
                    <a:pt x="8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7721407" y="3459378"/>
              <a:ext cx="410613" cy="948652"/>
            </a:xfrm>
            <a:custGeom>
              <a:avLst/>
              <a:gdLst/>
              <a:ahLst/>
              <a:cxnLst/>
              <a:rect l="l" t="t" r="r" b="b"/>
              <a:pathLst>
                <a:path w="19882" h="45934" extrusionOk="0">
                  <a:moveTo>
                    <a:pt x="11108" y="1"/>
                  </a:moveTo>
                  <a:cubicBezTo>
                    <a:pt x="10942" y="1"/>
                    <a:pt x="10775" y="1"/>
                    <a:pt x="10608" y="34"/>
                  </a:cubicBezTo>
                  <a:cubicBezTo>
                    <a:pt x="8940" y="134"/>
                    <a:pt x="7372" y="735"/>
                    <a:pt x="6072" y="1769"/>
                  </a:cubicBezTo>
                  <a:cubicBezTo>
                    <a:pt x="4003" y="2970"/>
                    <a:pt x="2502" y="5505"/>
                    <a:pt x="2302" y="8540"/>
                  </a:cubicBezTo>
                  <a:lnTo>
                    <a:pt x="834" y="30022"/>
                  </a:lnTo>
                  <a:lnTo>
                    <a:pt x="1" y="45934"/>
                  </a:lnTo>
                  <a:lnTo>
                    <a:pt x="8006" y="45934"/>
                  </a:lnTo>
                  <a:cubicBezTo>
                    <a:pt x="9574" y="45934"/>
                    <a:pt x="10875" y="44399"/>
                    <a:pt x="11008" y="42431"/>
                  </a:cubicBezTo>
                  <a:lnTo>
                    <a:pt x="12610" y="19181"/>
                  </a:lnTo>
                  <a:cubicBezTo>
                    <a:pt x="16746" y="18414"/>
                    <a:pt x="19881" y="14445"/>
                    <a:pt x="19881" y="9675"/>
                  </a:cubicBezTo>
                  <a:cubicBezTo>
                    <a:pt x="19881" y="7573"/>
                    <a:pt x="19248" y="5505"/>
                    <a:pt x="18080" y="3770"/>
                  </a:cubicBezTo>
                  <a:cubicBezTo>
                    <a:pt x="17280" y="2636"/>
                    <a:pt x="16245" y="1702"/>
                    <a:pt x="15045" y="1035"/>
                  </a:cubicBezTo>
                  <a:lnTo>
                    <a:pt x="14911" y="968"/>
                  </a:lnTo>
                  <a:cubicBezTo>
                    <a:pt x="13744" y="335"/>
                    <a:pt x="12443" y="1"/>
                    <a:pt x="1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930540" y="2926172"/>
              <a:ext cx="570443" cy="216665"/>
            </a:xfrm>
            <a:custGeom>
              <a:avLst/>
              <a:gdLst/>
              <a:ahLst/>
              <a:cxnLst/>
              <a:rect l="l" t="t" r="r" b="b"/>
              <a:pathLst>
                <a:path w="27621" h="10491" extrusionOk="0">
                  <a:moveTo>
                    <a:pt x="1" y="0"/>
                  </a:moveTo>
                  <a:lnTo>
                    <a:pt x="1" y="0"/>
                  </a:lnTo>
                  <a:cubicBezTo>
                    <a:pt x="1035" y="2369"/>
                    <a:pt x="3003" y="5271"/>
                    <a:pt x="5171" y="6639"/>
                  </a:cubicBezTo>
                  <a:cubicBezTo>
                    <a:pt x="7973" y="8373"/>
                    <a:pt x="8707" y="8907"/>
                    <a:pt x="11475" y="9974"/>
                  </a:cubicBezTo>
                  <a:cubicBezTo>
                    <a:pt x="12437" y="10338"/>
                    <a:pt x="13543" y="10491"/>
                    <a:pt x="14711" y="10491"/>
                  </a:cubicBezTo>
                  <a:cubicBezTo>
                    <a:pt x="17715" y="10491"/>
                    <a:pt x="21134" y="9482"/>
                    <a:pt x="23584" y="8473"/>
                  </a:cubicBezTo>
                  <a:cubicBezTo>
                    <a:pt x="24852" y="7973"/>
                    <a:pt x="26153" y="7306"/>
                    <a:pt x="26886" y="6172"/>
                  </a:cubicBezTo>
                  <a:cubicBezTo>
                    <a:pt x="27620" y="5037"/>
                    <a:pt x="26920" y="1969"/>
                    <a:pt x="25786" y="1201"/>
                  </a:cubicBezTo>
                  <a:cubicBezTo>
                    <a:pt x="21830" y="1980"/>
                    <a:pt x="14123" y="5279"/>
                    <a:pt x="13665" y="5279"/>
                  </a:cubicBezTo>
                  <a:cubicBezTo>
                    <a:pt x="13652" y="5279"/>
                    <a:pt x="13645" y="5277"/>
                    <a:pt x="13644" y="5271"/>
                  </a:cubicBezTo>
                  <a:cubicBezTo>
                    <a:pt x="13644" y="5271"/>
                    <a:pt x="6839" y="3670"/>
                    <a:pt x="4070" y="601"/>
                  </a:cubicBezTo>
                  <a:cubicBezTo>
                    <a:pt x="4070" y="601"/>
                    <a:pt x="1402" y="26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989090" y="2722249"/>
              <a:ext cx="151589" cy="239776"/>
            </a:xfrm>
            <a:custGeom>
              <a:avLst/>
              <a:gdLst/>
              <a:ahLst/>
              <a:cxnLst/>
              <a:rect l="l" t="t" r="r" b="b"/>
              <a:pathLst>
                <a:path w="7340" h="11610" extrusionOk="0">
                  <a:moveTo>
                    <a:pt x="5638" y="1"/>
                  </a:moveTo>
                  <a:lnTo>
                    <a:pt x="301" y="301"/>
                  </a:lnTo>
                  <a:cubicBezTo>
                    <a:pt x="134" y="334"/>
                    <a:pt x="1" y="468"/>
                    <a:pt x="34" y="601"/>
                  </a:cubicBezTo>
                  <a:lnTo>
                    <a:pt x="1335" y="11342"/>
                  </a:lnTo>
                  <a:cubicBezTo>
                    <a:pt x="1335" y="11509"/>
                    <a:pt x="1502" y="11609"/>
                    <a:pt x="1635" y="11609"/>
                  </a:cubicBezTo>
                  <a:lnTo>
                    <a:pt x="7073" y="11309"/>
                  </a:lnTo>
                  <a:cubicBezTo>
                    <a:pt x="7206" y="11309"/>
                    <a:pt x="7339" y="11175"/>
                    <a:pt x="7306" y="11009"/>
                  </a:cubicBezTo>
                  <a:lnTo>
                    <a:pt x="5972" y="268"/>
                  </a:lnTo>
                  <a:cubicBezTo>
                    <a:pt x="5938" y="101"/>
                    <a:pt x="5805" y="1"/>
                    <a:pt x="5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991155" y="2730530"/>
              <a:ext cx="38600" cy="64766"/>
            </a:xfrm>
            <a:custGeom>
              <a:avLst/>
              <a:gdLst/>
              <a:ahLst/>
              <a:cxnLst/>
              <a:rect l="l" t="t" r="r" b="b"/>
              <a:pathLst>
                <a:path w="1869" h="3136" extrusionOk="0">
                  <a:moveTo>
                    <a:pt x="1335" y="0"/>
                  </a:moveTo>
                  <a:lnTo>
                    <a:pt x="134" y="67"/>
                  </a:lnTo>
                  <a:cubicBezTo>
                    <a:pt x="68" y="100"/>
                    <a:pt x="1" y="167"/>
                    <a:pt x="1" y="234"/>
                  </a:cubicBezTo>
                  <a:lnTo>
                    <a:pt x="368" y="3036"/>
                  </a:lnTo>
                  <a:cubicBezTo>
                    <a:pt x="368" y="3069"/>
                    <a:pt x="401" y="3102"/>
                    <a:pt x="468" y="3136"/>
                  </a:cubicBezTo>
                  <a:lnTo>
                    <a:pt x="535" y="3136"/>
                  </a:lnTo>
                  <a:lnTo>
                    <a:pt x="1736" y="3069"/>
                  </a:lnTo>
                  <a:cubicBezTo>
                    <a:pt x="1802" y="3069"/>
                    <a:pt x="1869" y="3002"/>
                    <a:pt x="1836" y="2935"/>
                  </a:cubicBezTo>
                  <a:lnTo>
                    <a:pt x="1502" y="133"/>
                  </a:lnTo>
                  <a:cubicBezTo>
                    <a:pt x="1469" y="100"/>
                    <a:pt x="1469" y="100"/>
                    <a:pt x="1469" y="67"/>
                  </a:cubicBezTo>
                  <a:cubicBezTo>
                    <a:pt x="1435" y="33"/>
                    <a:pt x="1369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7000800" y="2731894"/>
              <a:ext cx="29657" cy="64787"/>
            </a:xfrm>
            <a:custGeom>
              <a:avLst/>
              <a:gdLst/>
              <a:ahLst/>
              <a:cxnLst/>
              <a:rect l="l" t="t" r="r" b="b"/>
              <a:pathLst>
                <a:path w="1436" h="3137" extrusionOk="0">
                  <a:moveTo>
                    <a:pt x="1002" y="1"/>
                  </a:moveTo>
                  <a:cubicBezTo>
                    <a:pt x="1002" y="1"/>
                    <a:pt x="1035" y="34"/>
                    <a:pt x="1035" y="67"/>
                  </a:cubicBezTo>
                  <a:lnTo>
                    <a:pt x="1369" y="2836"/>
                  </a:lnTo>
                  <a:cubicBezTo>
                    <a:pt x="1402" y="2903"/>
                    <a:pt x="1335" y="2970"/>
                    <a:pt x="1269" y="3003"/>
                  </a:cubicBezTo>
                  <a:lnTo>
                    <a:pt x="68" y="3070"/>
                  </a:lnTo>
                  <a:lnTo>
                    <a:pt x="1" y="3070"/>
                  </a:lnTo>
                  <a:cubicBezTo>
                    <a:pt x="1" y="3103"/>
                    <a:pt x="68" y="3136"/>
                    <a:pt x="134" y="3136"/>
                  </a:cubicBezTo>
                  <a:lnTo>
                    <a:pt x="1335" y="3070"/>
                  </a:lnTo>
                  <a:cubicBezTo>
                    <a:pt x="1402" y="3036"/>
                    <a:pt x="1435" y="2970"/>
                    <a:pt x="1435" y="2903"/>
                  </a:cubicBezTo>
                  <a:lnTo>
                    <a:pt x="1102" y="134"/>
                  </a:lnTo>
                  <a:cubicBezTo>
                    <a:pt x="1068" y="6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996669" y="2736664"/>
              <a:ext cx="23441" cy="22119"/>
            </a:xfrm>
            <a:custGeom>
              <a:avLst/>
              <a:gdLst/>
              <a:ahLst/>
              <a:cxnLst/>
              <a:rect l="l" t="t" r="r" b="b"/>
              <a:pathLst>
                <a:path w="1135" h="1071" extrusionOk="0">
                  <a:moveTo>
                    <a:pt x="558" y="0"/>
                  </a:moveTo>
                  <a:cubicBezTo>
                    <a:pt x="539" y="0"/>
                    <a:pt x="520" y="1"/>
                    <a:pt x="501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8" y="871"/>
                    <a:pt x="334" y="1071"/>
                    <a:pt x="635" y="1071"/>
                  </a:cubicBezTo>
                  <a:cubicBezTo>
                    <a:pt x="935" y="1037"/>
                    <a:pt x="1135" y="770"/>
                    <a:pt x="1102" y="504"/>
                  </a:cubicBezTo>
                  <a:cubicBezTo>
                    <a:pt x="1070" y="223"/>
                    <a:pt x="835" y="0"/>
                    <a:pt x="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7000118" y="2765598"/>
              <a:ext cx="24143" cy="22119"/>
            </a:xfrm>
            <a:custGeom>
              <a:avLst/>
              <a:gdLst/>
              <a:ahLst/>
              <a:cxnLst/>
              <a:rect l="l" t="t" r="r" b="b"/>
              <a:pathLst>
                <a:path w="1169" h="1071" extrusionOk="0">
                  <a:moveTo>
                    <a:pt x="591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7" y="871"/>
                    <a:pt x="334" y="1071"/>
                    <a:pt x="634" y="1071"/>
                  </a:cubicBezTo>
                  <a:cubicBezTo>
                    <a:pt x="935" y="1071"/>
                    <a:pt x="1168" y="804"/>
                    <a:pt x="1101" y="504"/>
                  </a:cubicBezTo>
                  <a:cubicBezTo>
                    <a:pt x="1070" y="223"/>
                    <a:pt x="864" y="0"/>
                    <a:pt x="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009763" y="2774438"/>
              <a:ext cx="4853" cy="4337"/>
            </a:xfrm>
            <a:custGeom>
              <a:avLst/>
              <a:gdLst/>
              <a:ahLst/>
              <a:cxnLst/>
              <a:rect l="l" t="t" r="r" b="b"/>
              <a:pathLst>
                <a:path w="235" h="210" extrusionOk="0">
                  <a:moveTo>
                    <a:pt x="134" y="0"/>
                  </a:moveTo>
                  <a:cubicBezTo>
                    <a:pt x="124" y="0"/>
                    <a:pt x="113" y="3"/>
                    <a:pt x="101" y="9"/>
                  </a:cubicBezTo>
                  <a:cubicBezTo>
                    <a:pt x="34" y="9"/>
                    <a:pt x="1" y="42"/>
                    <a:pt x="1" y="109"/>
                  </a:cubicBezTo>
                  <a:cubicBezTo>
                    <a:pt x="1" y="176"/>
                    <a:pt x="67" y="209"/>
                    <a:pt x="134" y="209"/>
                  </a:cubicBezTo>
                  <a:cubicBezTo>
                    <a:pt x="201" y="209"/>
                    <a:pt x="234" y="176"/>
                    <a:pt x="234" y="109"/>
                  </a:cubicBezTo>
                  <a:cubicBezTo>
                    <a:pt x="207" y="55"/>
                    <a:pt x="18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7005632" y="2745669"/>
              <a:ext cx="5535" cy="4853"/>
            </a:xfrm>
            <a:custGeom>
              <a:avLst/>
              <a:gdLst/>
              <a:ahLst/>
              <a:cxnLst/>
              <a:rect l="l" t="t" r="r" b="b"/>
              <a:pathLst>
                <a:path w="268" h="235" extrusionOk="0">
                  <a:moveTo>
                    <a:pt x="134" y="1"/>
                  </a:moveTo>
                  <a:cubicBezTo>
                    <a:pt x="67" y="1"/>
                    <a:pt x="0" y="68"/>
                    <a:pt x="34" y="134"/>
                  </a:cubicBezTo>
                  <a:cubicBezTo>
                    <a:pt x="34" y="201"/>
                    <a:pt x="101" y="234"/>
                    <a:pt x="167" y="234"/>
                  </a:cubicBezTo>
                  <a:cubicBezTo>
                    <a:pt x="201" y="234"/>
                    <a:pt x="267" y="168"/>
                    <a:pt x="267" y="134"/>
                  </a:cubicBezTo>
                  <a:cubicBezTo>
                    <a:pt x="234" y="68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927793" y="2849592"/>
              <a:ext cx="153634" cy="97996"/>
            </a:xfrm>
            <a:custGeom>
              <a:avLst/>
              <a:gdLst/>
              <a:ahLst/>
              <a:cxnLst/>
              <a:rect l="l" t="t" r="r" b="b"/>
              <a:pathLst>
                <a:path w="7439" h="4745" extrusionOk="0">
                  <a:moveTo>
                    <a:pt x="3326" y="1"/>
                  </a:moveTo>
                  <a:cubicBezTo>
                    <a:pt x="2997" y="1"/>
                    <a:pt x="2675" y="136"/>
                    <a:pt x="2435" y="406"/>
                  </a:cubicBezTo>
                  <a:lnTo>
                    <a:pt x="234" y="2841"/>
                  </a:lnTo>
                  <a:cubicBezTo>
                    <a:pt x="33" y="3075"/>
                    <a:pt x="0" y="3408"/>
                    <a:pt x="167" y="3708"/>
                  </a:cubicBezTo>
                  <a:cubicBezTo>
                    <a:pt x="520" y="4350"/>
                    <a:pt x="1181" y="4744"/>
                    <a:pt x="1913" y="4744"/>
                  </a:cubicBezTo>
                  <a:cubicBezTo>
                    <a:pt x="1942" y="4744"/>
                    <a:pt x="1972" y="4744"/>
                    <a:pt x="2002" y="4743"/>
                  </a:cubicBezTo>
                  <a:cubicBezTo>
                    <a:pt x="2535" y="4743"/>
                    <a:pt x="3036" y="4642"/>
                    <a:pt x="3569" y="4509"/>
                  </a:cubicBezTo>
                  <a:cubicBezTo>
                    <a:pt x="4070" y="4309"/>
                    <a:pt x="4503" y="3942"/>
                    <a:pt x="4804" y="3475"/>
                  </a:cubicBezTo>
                  <a:lnTo>
                    <a:pt x="6571" y="3141"/>
                  </a:lnTo>
                  <a:cubicBezTo>
                    <a:pt x="7139" y="3008"/>
                    <a:pt x="7439" y="2441"/>
                    <a:pt x="7239" y="1907"/>
                  </a:cubicBezTo>
                  <a:lnTo>
                    <a:pt x="6738" y="773"/>
                  </a:lnTo>
                  <a:cubicBezTo>
                    <a:pt x="6605" y="473"/>
                    <a:pt x="6338" y="273"/>
                    <a:pt x="6038" y="239"/>
                  </a:cubicBezTo>
                  <a:lnTo>
                    <a:pt x="3436" y="6"/>
                  </a:lnTo>
                  <a:cubicBezTo>
                    <a:pt x="3399" y="3"/>
                    <a:pt x="3363" y="1"/>
                    <a:pt x="332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7230910" y="2938728"/>
              <a:ext cx="621413" cy="723209"/>
            </a:xfrm>
            <a:custGeom>
              <a:avLst/>
              <a:gdLst/>
              <a:ahLst/>
              <a:cxnLst/>
              <a:rect l="l" t="t" r="r" b="b"/>
              <a:pathLst>
                <a:path w="30089" h="35018" extrusionOk="0">
                  <a:moveTo>
                    <a:pt x="16788" y="0"/>
                  </a:moveTo>
                  <a:cubicBezTo>
                    <a:pt x="16019" y="0"/>
                    <a:pt x="15281" y="17"/>
                    <a:pt x="14644" y="60"/>
                  </a:cubicBezTo>
                  <a:cubicBezTo>
                    <a:pt x="14646" y="58"/>
                    <a:pt x="14643" y="57"/>
                    <a:pt x="14635" y="57"/>
                  </a:cubicBezTo>
                  <a:cubicBezTo>
                    <a:pt x="14488" y="57"/>
                    <a:pt x="12577" y="371"/>
                    <a:pt x="11242" y="593"/>
                  </a:cubicBezTo>
                  <a:cubicBezTo>
                    <a:pt x="10241" y="760"/>
                    <a:pt x="9374" y="1361"/>
                    <a:pt x="8873" y="2228"/>
                  </a:cubicBezTo>
                  <a:cubicBezTo>
                    <a:pt x="7472" y="4663"/>
                    <a:pt x="6572" y="8499"/>
                    <a:pt x="6138" y="11334"/>
                  </a:cubicBezTo>
                  <a:cubicBezTo>
                    <a:pt x="5904" y="13136"/>
                    <a:pt x="5337" y="14870"/>
                    <a:pt x="4437" y="16438"/>
                  </a:cubicBezTo>
                  <a:cubicBezTo>
                    <a:pt x="2535" y="19840"/>
                    <a:pt x="0" y="26045"/>
                    <a:pt x="5404" y="28447"/>
                  </a:cubicBezTo>
                  <a:cubicBezTo>
                    <a:pt x="5406" y="28446"/>
                    <a:pt x="5409" y="28446"/>
                    <a:pt x="5411" y="28446"/>
                  </a:cubicBezTo>
                  <a:cubicBezTo>
                    <a:pt x="5596" y="28446"/>
                    <a:pt x="7519" y="29517"/>
                    <a:pt x="8373" y="29714"/>
                  </a:cubicBezTo>
                  <a:cubicBezTo>
                    <a:pt x="8373" y="29781"/>
                    <a:pt x="16245" y="31682"/>
                    <a:pt x="20048" y="32583"/>
                  </a:cubicBezTo>
                  <a:cubicBezTo>
                    <a:pt x="22183" y="33083"/>
                    <a:pt x="23684" y="33750"/>
                    <a:pt x="25051" y="35018"/>
                  </a:cubicBezTo>
                  <a:cubicBezTo>
                    <a:pt x="25051" y="35018"/>
                    <a:pt x="28421" y="19474"/>
                    <a:pt x="29755" y="6431"/>
                  </a:cubicBezTo>
                  <a:cubicBezTo>
                    <a:pt x="30088" y="3295"/>
                    <a:pt x="27720" y="527"/>
                    <a:pt x="24584" y="326"/>
                  </a:cubicBezTo>
                  <a:lnTo>
                    <a:pt x="23117" y="260"/>
                  </a:lnTo>
                  <a:cubicBezTo>
                    <a:pt x="22933" y="233"/>
                    <a:pt x="19644" y="0"/>
                    <a:pt x="16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7451830" y="2763595"/>
              <a:ext cx="240664" cy="270176"/>
            </a:xfrm>
            <a:custGeom>
              <a:avLst/>
              <a:gdLst/>
              <a:ahLst/>
              <a:cxnLst/>
              <a:rect l="l" t="t" r="r" b="b"/>
              <a:pathLst>
                <a:path w="11653" h="13082" extrusionOk="0">
                  <a:moveTo>
                    <a:pt x="10852" y="0"/>
                  </a:moveTo>
                  <a:lnTo>
                    <a:pt x="7016" y="2869"/>
                  </a:lnTo>
                  <a:lnTo>
                    <a:pt x="3880" y="5571"/>
                  </a:lnTo>
                  <a:lnTo>
                    <a:pt x="3780" y="5638"/>
                  </a:lnTo>
                  <a:cubicBezTo>
                    <a:pt x="3814" y="5804"/>
                    <a:pt x="3847" y="5938"/>
                    <a:pt x="3914" y="6105"/>
                  </a:cubicBezTo>
                  <a:cubicBezTo>
                    <a:pt x="3947" y="6271"/>
                    <a:pt x="4014" y="6438"/>
                    <a:pt x="4047" y="6638"/>
                  </a:cubicBezTo>
                  <a:cubicBezTo>
                    <a:pt x="4080" y="6638"/>
                    <a:pt x="4080" y="6672"/>
                    <a:pt x="4080" y="6705"/>
                  </a:cubicBezTo>
                  <a:cubicBezTo>
                    <a:pt x="4547" y="8273"/>
                    <a:pt x="4514" y="8740"/>
                    <a:pt x="1812" y="9941"/>
                  </a:cubicBezTo>
                  <a:cubicBezTo>
                    <a:pt x="867" y="11093"/>
                    <a:pt x="0" y="13082"/>
                    <a:pt x="2525" y="13082"/>
                  </a:cubicBezTo>
                  <a:cubicBezTo>
                    <a:pt x="2851" y="13082"/>
                    <a:pt x="3234" y="13049"/>
                    <a:pt x="3680" y="12976"/>
                  </a:cubicBezTo>
                  <a:cubicBezTo>
                    <a:pt x="6649" y="12576"/>
                    <a:pt x="9451" y="11242"/>
                    <a:pt x="11653" y="9173"/>
                  </a:cubicBezTo>
                  <a:cubicBezTo>
                    <a:pt x="9418" y="7672"/>
                    <a:pt x="10118" y="2802"/>
                    <a:pt x="108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7087602" y="4295040"/>
              <a:ext cx="111627" cy="208074"/>
            </a:xfrm>
            <a:custGeom>
              <a:avLst/>
              <a:gdLst/>
              <a:ahLst/>
              <a:cxnLst/>
              <a:rect l="l" t="t" r="r" b="b"/>
              <a:pathLst>
                <a:path w="5405" h="10075" extrusionOk="0">
                  <a:moveTo>
                    <a:pt x="4004" y="0"/>
                  </a:moveTo>
                  <a:lnTo>
                    <a:pt x="1" y="467"/>
                  </a:lnTo>
                  <a:lnTo>
                    <a:pt x="2002" y="10074"/>
                  </a:lnTo>
                  <a:lnTo>
                    <a:pt x="5405" y="9741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963605" y="4470566"/>
              <a:ext cx="259746" cy="105369"/>
            </a:xfrm>
            <a:custGeom>
              <a:avLst/>
              <a:gdLst/>
              <a:ahLst/>
              <a:cxnLst/>
              <a:rect l="l" t="t" r="r" b="b"/>
              <a:pathLst>
                <a:path w="12577" h="5102" extrusionOk="0">
                  <a:moveTo>
                    <a:pt x="11538" y="1"/>
                  </a:moveTo>
                  <a:cubicBezTo>
                    <a:pt x="11518" y="1"/>
                    <a:pt x="11497" y="3"/>
                    <a:pt x="11476" y="7"/>
                  </a:cubicBezTo>
                  <a:lnTo>
                    <a:pt x="7806" y="241"/>
                  </a:lnTo>
                  <a:cubicBezTo>
                    <a:pt x="7339" y="241"/>
                    <a:pt x="6906" y="441"/>
                    <a:pt x="6605" y="775"/>
                  </a:cubicBezTo>
                  <a:cubicBezTo>
                    <a:pt x="5905" y="1508"/>
                    <a:pt x="3670" y="2843"/>
                    <a:pt x="968" y="2943"/>
                  </a:cubicBezTo>
                  <a:cubicBezTo>
                    <a:pt x="201" y="2943"/>
                    <a:pt x="1" y="4711"/>
                    <a:pt x="1769" y="5011"/>
                  </a:cubicBezTo>
                  <a:cubicBezTo>
                    <a:pt x="2152" y="5076"/>
                    <a:pt x="2581" y="5102"/>
                    <a:pt x="3033" y="5102"/>
                  </a:cubicBezTo>
                  <a:cubicBezTo>
                    <a:pt x="4667" y="5102"/>
                    <a:pt x="6587" y="4763"/>
                    <a:pt x="7606" y="4711"/>
                  </a:cubicBezTo>
                  <a:cubicBezTo>
                    <a:pt x="8156" y="4667"/>
                    <a:pt x="8622" y="4655"/>
                    <a:pt x="9034" y="4655"/>
                  </a:cubicBezTo>
                  <a:cubicBezTo>
                    <a:pt x="9506" y="4655"/>
                    <a:pt x="9908" y="4671"/>
                    <a:pt x="10287" y="4671"/>
                  </a:cubicBezTo>
                  <a:cubicBezTo>
                    <a:pt x="10840" y="4671"/>
                    <a:pt x="11343" y="4638"/>
                    <a:pt x="11943" y="4477"/>
                  </a:cubicBezTo>
                  <a:lnTo>
                    <a:pt x="11976" y="4477"/>
                  </a:lnTo>
                  <a:cubicBezTo>
                    <a:pt x="12343" y="4411"/>
                    <a:pt x="12576" y="4044"/>
                    <a:pt x="12510" y="3643"/>
                  </a:cubicBezTo>
                  <a:lnTo>
                    <a:pt x="11809" y="241"/>
                  </a:lnTo>
                  <a:cubicBezTo>
                    <a:pt x="11780" y="96"/>
                    <a:pt x="11675" y="1"/>
                    <a:pt x="11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086921" y="4295040"/>
              <a:ext cx="99235" cy="124700"/>
            </a:xfrm>
            <a:custGeom>
              <a:avLst/>
              <a:gdLst/>
              <a:ahLst/>
              <a:cxnLst/>
              <a:rect l="l" t="t" r="r" b="b"/>
              <a:pathLst>
                <a:path w="4805" h="6038" extrusionOk="0">
                  <a:moveTo>
                    <a:pt x="4037" y="0"/>
                  </a:moveTo>
                  <a:lnTo>
                    <a:pt x="1" y="467"/>
                  </a:lnTo>
                  <a:lnTo>
                    <a:pt x="1201" y="6038"/>
                  </a:lnTo>
                  <a:lnTo>
                    <a:pt x="4804" y="5304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948446" y="3579266"/>
              <a:ext cx="761272" cy="819822"/>
            </a:xfrm>
            <a:custGeom>
              <a:avLst/>
              <a:gdLst/>
              <a:ahLst/>
              <a:cxnLst/>
              <a:rect l="l" t="t" r="r" b="b"/>
              <a:pathLst>
                <a:path w="36861" h="39696" extrusionOk="0">
                  <a:moveTo>
                    <a:pt x="30022" y="0"/>
                  </a:moveTo>
                  <a:cubicBezTo>
                    <a:pt x="26720" y="434"/>
                    <a:pt x="23618" y="2735"/>
                    <a:pt x="23618" y="2735"/>
                  </a:cubicBezTo>
                  <a:cubicBezTo>
                    <a:pt x="23618" y="2735"/>
                    <a:pt x="19247" y="2166"/>
                    <a:pt x="14262" y="2166"/>
                  </a:cubicBezTo>
                  <a:cubicBezTo>
                    <a:pt x="11065" y="2166"/>
                    <a:pt x="7615" y="2400"/>
                    <a:pt x="4904" y="3169"/>
                  </a:cubicBezTo>
                  <a:lnTo>
                    <a:pt x="4871" y="3169"/>
                  </a:lnTo>
                  <a:lnTo>
                    <a:pt x="4738" y="3202"/>
                  </a:lnTo>
                  <a:cubicBezTo>
                    <a:pt x="4504" y="3269"/>
                    <a:pt x="4237" y="3369"/>
                    <a:pt x="4004" y="3469"/>
                  </a:cubicBezTo>
                  <a:cubicBezTo>
                    <a:pt x="3904" y="3469"/>
                    <a:pt x="3837" y="3503"/>
                    <a:pt x="3770" y="3536"/>
                  </a:cubicBezTo>
                  <a:lnTo>
                    <a:pt x="3503" y="3636"/>
                  </a:lnTo>
                  <a:lnTo>
                    <a:pt x="3303" y="3736"/>
                  </a:lnTo>
                  <a:cubicBezTo>
                    <a:pt x="3070" y="3836"/>
                    <a:pt x="2870" y="3936"/>
                    <a:pt x="2636" y="4036"/>
                  </a:cubicBezTo>
                  <a:cubicBezTo>
                    <a:pt x="2569" y="4070"/>
                    <a:pt x="2503" y="4103"/>
                    <a:pt x="2436" y="4136"/>
                  </a:cubicBezTo>
                  <a:cubicBezTo>
                    <a:pt x="2302" y="4203"/>
                    <a:pt x="2169" y="4303"/>
                    <a:pt x="2069" y="4370"/>
                  </a:cubicBezTo>
                  <a:lnTo>
                    <a:pt x="1735" y="4570"/>
                  </a:lnTo>
                  <a:cubicBezTo>
                    <a:pt x="1635" y="4670"/>
                    <a:pt x="1502" y="4770"/>
                    <a:pt x="1402" y="4837"/>
                  </a:cubicBezTo>
                  <a:cubicBezTo>
                    <a:pt x="1302" y="4937"/>
                    <a:pt x="1202" y="5037"/>
                    <a:pt x="1102" y="5137"/>
                  </a:cubicBezTo>
                  <a:cubicBezTo>
                    <a:pt x="1068" y="5170"/>
                    <a:pt x="1002" y="5237"/>
                    <a:pt x="968" y="5271"/>
                  </a:cubicBezTo>
                  <a:lnTo>
                    <a:pt x="835" y="5437"/>
                  </a:lnTo>
                  <a:cubicBezTo>
                    <a:pt x="401" y="5938"/>
                    <a:pt x="134" y="6571"/>
                    <a:pt x="34" y="7239"/>
                  </a:cubicBezTo>
                  <a:cubicBezTo>
                    <a:pt x="1" y="7372"/>
                    <a:pt x="1" y="7505"/>
                    <a:pt x="1" y="7639"/>
                  </a:cubicBezTo>
                  <a:cubicBezTo>
                    <a:pt x="1" y="7672"/>
                    <a:pt x="1" y="7706"/>
                    <a:pt x="1" y="7739"/>
                  </a:cubicBezTo>
                  <a:lnTo>
                    <a:pt x="1" y="8740"/>
                  </a:lnTo>
                  <a:cubicBezTo>
                    <a:pt x="34" y="9841"/>
                    <a:pt x="101" y="10941"/>
                    <a:pt x="268" y="12042"/>
                  </a:cubicBezTo>
                  <a:cubicBezTo>
                    <a:pt x="801" y="16112"/>
                    <a:pt x="2069" y="20381"/>
                    <a:pt x="3036" y="24484"/>
                  </a:cubicBezTo>
                  <a:cubicBezTo>
                    <a:pt x="4938" y="32623"/>
                    <a:pt x="6606" y="39695"/>
                    <a:pt x="6606" y="39695"/>
                  </a:cubicBezTo>
                  <a:lnTo>
                    <a:pt x="7339" y="39562"/>
                  </a:lnTo>
                  <a:lnTo>
                    <a:pt x="11276" y="38728"/>
                  </a:lnTo>
                  <a:lnTo>
                    <a:pt x="12143" y="38528"/>
                  </a:lnTo>
                  <a:cubicBezTo>
                    <a:pt x="12143" y="38528"/>
                    <a:pt x="11676" y="16879"/>
                    <a:pt x="8707" y="14177"/>
                  </a:cubicBezTo>
                  <a:lnTo>
                    <a:pt x="8707" y="14177"/>
                  </a:lnTo>
                  <a:lnTo>
                    <a:pt x="26953" y="15178"/>
                  </a:lnTo>
                  <a:cubicBezTo>
                    <a:pt x="27187" y="15178"/>
                    <a:pt x="27420" y="15211"/>
                    <a:pt x="27654" y="15211"/>
                  </a:cubicBezTo>
                  <a:lnTo>
                    <a:pt x="28088" y="15211"/>
                  </a:lnTo>
                  <a:cubicBezTo>
                    <a:pt x="33858" y="15144"/>
                    <a:pt x="36860" y="8706"/>
                    <a:pt x="32024" y="200"/>
                  </a:cubicBezTo>
                  <a:lnTo>
                    <a:pt x="31957" y="200"/>
                  </a:lnTo>
                  <a:lnTo>
                    <a:pt x="30489" y="33"/>
                  </a:lnTo>
                  <a:lnTo>
                    <a:pt x="300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593656" y="4066313"/>
              <a:ext cx="139879" cy="200494"/>
            </a:xfrm>
            <a:custGeom>
              <a:avLst/>
              <a:gdLst/>
              <a:ahLst/>
              <a:cxnLst/>
              <a:rect l="l" t="t" r="r" b="b"/>
              <a:pathLst>
                <a:path w="6773" h="9708" extrusionOk="0">
                  <a:moveTo>
                    <a:pt x="4604" y="1"/>
                  </a:moveTo>
                  <a:lnTo>
                    <a:pt x="2736" y="3937"/>
                  </a:lnTo>
                  <a:lnTo>
                    <a:pt x="1" y="9708"/>
                  </a:lnTo>
                  <a:lnTo>
                    <a:pt x="3637" y="9341"/>
                  </a:lnTo>
                  <a:lnTo>
                    <a:pt x="5805" y="6005"/>
                  </a:lnTo>
                  <a:lnTo>
                    <a:pt x="6772" y="4504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6427817" y="4192583"/>
              <a:ext cx="251300" cy="149421"/>
            </a:xfrm>
            <a:custGeom>
              <a:avLst/>
              <a:gdLst/>
              <a:ahLst/>
              <a:cxnLst/>
              <a:rect l="l" t="t" r="r" b="b"/>
              <a:pathLst>
                <a:path w="12168" h="7235" extrusionOk="0">
                  <a:moveTo>
                    <a:pt x="1277" y="0"/>
                  </a:moveTo>
                  <a:cubicBezTo>
                    <a:pt x="620" y="0"/>
                    <a:pt x="0" y="1356"/>
                    <a:pt x="1426" y="2193"/>
                  </a:cubicBezTo>
                  <a:lnTo>
                    <a:pt x="5863" y="4761"/>
                  </a:lnTo>
                  <a:cubicBezTo>
                    <a:pt x="7631" y="5829"/>
                    <a:pt x="8264" y="6296"/>
                    <a:pt x="9665" y="7163"/>
                  </a:cubicBezTo>
                  <a:cubicBezTo>
                    <a:pt x="9763" y="7212"/>
                    <a:pt x="9869" y="7235"/>
                    <a:pt x="9974" y="7235"/>
                  </a:cubicBezTo>
                  <a:cubicBezTo>
                    <a:pt x="10229" y="7235"/>
                    <a:pt x="10481" y="7099"/>
                    <a:pt x="10599" y="6863"/>
                  </a:cubicBezTo>
                  <a:lnTo>
                    <a:pt x="12100" y="3393"/>
                  </a:lnTo>
                  <a:cubicBezTo>
                    <a:pt x="12167" y="3260"/>
                    <a:pt x="12100" y="3060"/>
                    <a:pt x="11934" y="2993"/>
                  </a:cubicBezTo>
                  <a:lnTo>
                    <a:pt x="8932" y="1125"/>
                  </a:lnTo>
                  <a:cubicBezTo>
                    <a:pt x="8772" y="1011"/>
                    <a:pt x="8597" y="960"/>
                    <a:pt x="8417" y="960"/>
                  </a:cubicBezTo>
                  <a:cubicBezTo>
                    <a:pt x="8333" y="960"/>
                    <a:pt x="8249" y="971"/>
                    <a:pt x="8164" y="992"/>
                  </a:cubicBezTo>
                  <a:cubicBezTo>
                    <a:pt x="7800" y="1051"/>
                    <a:pt x="7390" y="1085"/>
                    <a:pt x="6930" y="1085"/>
                  </a:cubicBezTo>
                  <a:cubicBezTo>
                    <a:pt x="5579" y="1085"/>
                    <a:pt x="3790" y="796"/>
                    <a:pt x="1426" y="24"/>
                  </a:cubicBezTo>
                  <a:cubicBezTo>
                    <a:pt x="1377" y="8"/>
                    <a:pt x="1326" y="0"/>
                    <a:pt x="1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650162" y="4066313"/>
              <a:ext cx="83374" cy="124018"/>
            </a:xfrm>
            <a:custGeom>
              <a:avLst/>
              <a:gdLst/>
              <a:ahLst/>
              <a:cxnLst/>
              <a:rect l="l" t="t" r="r" b="b"/>
              <a:pathLst>
                <a:path w="4037" h="6005" extrusionOk="0">
                  <a:moveTo>
                    <a:pt x="1868" y="1"/>
                  </a:moveTo>
                  <a:lnTo>
                    <a:pt x="0" y="3937"/>
                  </a:lnTo>
                  <a:lnTo>
                    <a:pt x="3069" y="6005"/>
                  </a:lnTo>
                  <a:lnTo>
                    <a:pt x="4036" y="4504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648778" y="3462827"/>
              <a:ext cx="1145243" cy="720628"/>
            </a:xfrm>
            <a:custGeom>
              <a:avLst/>
              <a:gdLst/>
              <a:ahLst/>
              <a:cxnLst/>
              <a:rect l="l" t="t" r="r" b="b"/>
              <a:pathLst>
                <a:path w="55453" h="34893" extrusionOk="0">
                  <a:moveTo>
                    <a:pt x="19336" y="0"/>
                  </a:moveTo>
                  <a:cubicBezTo>
                    <a:pt x="14798" y="0"/>
                    <a:pt x="10767" y="2894"/>
                    <a:pt x="9340" y="7239"/>
                  </a:cubicBezTo>
                  <a:cubicBezTo>
                    <a:pt x="5538" y="18781"/>
                    <a:pt x="0" y="31723"/>
                    <a:pt x="0" y="31723"/>
                  </a:cubicBezTo>
                  <a:lnTo>
                    <a:pt x="568" y="32124"/>
                  </a:lnTo>
                  <a:lnTo>
                    <a:pt x="3736" y="34292"/>
                  </a:lnTo>
                  <a:lnTo>
                    <a:pt x="4604" y="34892"/>
                  </a:lnTo>
                  <a:cubicBezTo>
                    <a:pt x="4604" y="34892"/>
                    <a:pt x="9774" y="26753"/>
                    <a:pt x="14744" y="17780"/>
                  </a:cubicBezTo>
                  <a:lnTo>
                    <a:pt x="14744" y="17680"/>
                  </a:lnTo>
                  <a:cubicBezTo>
                    <a:pt x="14611" y="16579"/>
                    <a:pt x="14544" y="15479"/>
                    <a:pt x="14511" y="14378"/>
                  </a:cubicBezTo>
                  <a:lnTo>
                    <a:pt x="14511" y="13377"/>
                  </a:lnTo>
                  <a:cubicBezTo>
                    <a:pt x="14511" y="13244"/>
                    <a:pt x="14544" y="13110"/>
                    <a:pt x="14544" y="12977"/>
                  </a:cubicBezTo>
                  <a:cubicBezTo>
                    <a:pt x="14644" y="12310"/>
                    <a:pt x="14911" y="11676"/>
                    <a:pt x="15345" y="11175"/>
                  </a:cubicBezTo>
                  <a:lnTo>
                    <a:pt x="15478" y="11009"/>
                  </a:lnTo>
                  <a:cubicBezTo>
                    <a:pt x="15512" y="10975"/>
                    <a:pt x="15578" y="10909"/>
                    <a:pt x="15612" y="10875"/>
                  </a:cubicBezTo>
                  <a:cubicBezTo>
                    <a:pt x="15712" y="10775"/>
                    <a:pt x="15812" y="10675"/>
                    <a:pt x="15912" y="10608"/>
                  </a:cubicBezTo>
                  <a:cubicBezTo>
                    <a:pt x="16012" y="10508"/>
                    <a:pt x="16145" y="10408"/>
                    <a:pt x="16245" y="10341"/>
                  </a:cubicBezTo>
                  <a:lnTo>
                    <a:pt x="16579" y="10108"/>
                  </a:lnTo>
                  <a:cubicBezTo>
                    <a:pt x="16679" y="10041"/>
                    <a:pt x="16812" y="9975"/>
                    <a:pt x="16946" y="9874"/>
                  </a:cubicBezTo>
                  <a:cubicBezTo>
                    <a:pt x="17013" y="9841"/>
                    <a:pt x="17079" y="9808"/>
                    <a:pt x="17146" y="9774"/>
                  </a:cubicBezTo>
                  <a:cubicBezTo>
                    <a:pt x="17380" y="9674"/>
                    <a:pt x="17580" y="9574"/>
                    <a:pt x="17813" y="9474"/>
                  </a:cubicBezTo>
                  <a:lnTo>
                    <a:pt x="18013" y="9374"/>
                  </a:lnTo>
                  <a:lnTo>
                    <a:pt x="18280" y="9274"/>
                  </a:lnTo>
                  <a:cubicBezTo>
                    <a:pt x="18347" y="9241"/>
                    <a:pt x="18414" y="9207"/>
                    <a:pt x="18514" y="9207"/>
                  </a:cubicBezTo>
                  <a:cubicBezTo>
                    <a:pt x="18747" y="9107"/>
                    <a:pt x="18981" y="9041"/>
                    <a:pt x="19248" y="8940"/>
                  </a:cubicBezTo>
                  <a:lnTo>
                    <a:pt x="19381" y="8907"/>
                  </a:lnTo>
                  <a:lnTo>
                    <a:pt x="19414" y="8907"/>
                  </a:lnTo>
                  <a:cubicBezTo>
                    <a:pt x="21549" y="9908"/>
                    <a:pt x="25385" y="12243"/>
                    <a:pt x="29522" y="14645"/>
                  </a:cubicBezTo>
                  <a:cubicBezTo>
                    <a:pt x="33991" y="17246"/>
                    <a:pt x="38828" y="19882"/>
                    <a:pt x="42164" y="20849"/>
                  </a:cubicBezTo>
                  <a:cubicBezTo>
                    <a:pt x="42297" y="20882"/>
                    <a:pt x="42464" y="20916"/>
                    <a:pt x="42598" y="20949"/>
                  </a:cubicBezTo>
                  <a:cubicBezTo>
                    <a:pt x="42964" y="21049"/>
                    <a:pt x="43365" y="21149"/>
                    <a:pt x="43765" y="21183"/>
                  </a:cubicBezTo>
                  <a:cubicBezTo>
                    <a:pt x="44288" y="21248"/>
                    <a:pt x="44811" y="21281"/>
                    <a:pt x="45329" y="21281"/>
                  </a:cubicBezTo>
                  <a:cubicBezTo>
                    <a:pt x="50665" y="21281"/>
                    <a:pt x="55452" y="17772"/>
                    <a:pt x="53172" y="9441"/>
                  </a:cubicBezTo>
                  <a:cubicBezTo>
                    <a:pt x="52671" y="7573"/>
                    <a:pt x="51037" y="6205"/>
                    <a:pt x="49069" y="6072"/>
                  </a:cubicBezTo>
                  <a:cubicBezTo>
                    <a:pt x="48202" y="6005"/>
                    <a:pt x="47334" y="5938"/>
                    <a:pt x="46534" y="5838"/>
                  </a:cubicBezTo>
                  <a:lnTo>
                    <a:pt x="46467" y="5838"/>
                  </a:lnTo>
                  <a:lnTo>
                    <a:pt x="44999" y="5705"/>
                  </a:lnTo>
                  <a:lnTo>
                    <a:pt x="44532" y="5638"/>
                  </a:lnTo>
                  <a:lnTo>
                    <a:pt x="41130" y="5271"/>
                  </a:lnTo>
                  <a:cubicBezTo>
                    <a:pt x="41130" y="5271"/>
                    <a:pt x="28821" y="101"/>
                    <a:pt x="19414" y="1"/>
                  </a:cubicBezTo>
                  <a:cubicBezTo>
                    <a:pt x="19388" y="1"/>
                    <a:pt x="19362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046277" y="3644713"/>
              <a:ext cx="2767" cy="702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134" y="0"/>
                  </a:moveTo>
                  <a:lnTo>
                    <a:pt x="134" y="0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529194" y="2813884"/>
              <a:ext cx="93040" cy="88186"/>
            </a:xfrm>
            <a:custGeom>
              <a:avLst/>
              <a:gdLst/>
              <a:ahLst/>
              <a:cxnLst/>
              <a:rect l="l" t="t" r="r" b="b"/>
              <a:pathLst>
                <a:path w="4505" h="4270" extrusionOk="0">
                  <a:moveTo>
                    <a:pt x="3970" y="0"/>
                  </a:moveTo>
                  <a:lnTo>
                    <a:pt x="3270" y="434"/>
                  </a:lnTo>
                  <a:lnTo>
                    <a:pt x="101" y="3136"/>
                  </a:lnTo>
                  <a:lnTo>
                    <a:pt x="1" y="3203"/>
                  </a:lnTo>
                  <a:cubicBezTo>
                    <a:pt x="68" y="3369"/>
                    <a:pt x="101" y="3503"/>
                    <a:pt x="168" y="3670"/>
                  </a:cubicBezTo>
                  <a:cubicBezTo>
                    <a:pt x="201" y="3836"/>
                    <a:pt x="268" y="4003"/>
                    <a:pt x="301" y="4203"/>
                  </a:cubicBezTo>
                  <a:cubicBezTo>
                    <a:pt x="334" y="4203"/>
                    <a:pt x="334" y="4237"/>
                    <a:pt x="334" y="4270"/>
                  </a:cubicBezTo>
                  <a:cubicBezTo>
                    <a:pt x="1802" y="4070"/>
                    <a:pt x="4504" y="3002"/>
                    <a:pt x="3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438963" y="2596413"/>
              <a:ext cx="221849" cy="292976"/>
            </a:xfrm>
            <a:custGeom>
              <a:avLst/>
              <a:gdLst/>
              <a:ahLst/>
              <a:cxnLst/>
              <a:rect l="l" t="t" r="r" b="b"/>
              <a:pathLst>
                <a:path w="10742" h="14186" extrusionOk="0">
                  <a:moveTo>
                    <a:pt x="5861" y="1"/>
                  </a:moveTo>
                  <a:cubicBezTo>
                    <a:pt x="5052" y="1"/>
                    <a:pt x="4201" y="216"/>
                    <a:pt x="3369" y="690"/>
                  </a:cubicBezTo>
                  <a:cubicBezTo>
                    <a:pt x="33" y="2558"/>
                    <a:pt x="0" y="7895"/>
                    <a:pt x="1034" y="10964"/>
                  </a:cubicBezTo>
                  <a:cubicBezTo>
                    <a:pt x="1696" y="13045"/>
                    <a:pt x="3571" y="14185"/>
                    <a:pt x="5462" y="14185"/>
                  </a:cubicBezTo>
                  <a:cubicBezTo>
                    <a:pt x="6814" y="14185"/>
                    <a:pt x="8175" y="13603"/>
                    <a:pt x="9107" y="12365"/>
                  </a:cubicBezTo>
                  <a:cubicBezTo>
                    <a:pt x="10741" y="10297"/>
                    <a:pt x="10508" y="8195"/>
                    <a:pt x="10441" y="4626"/>
                  </a:cubicBezTo>
                  <a:cubicBezTo>
                    <a:pt x="10366" y="1947"/>
                    <a:pt x="8299" y="1"/>
                    <a:pt x="586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397245" y="2552981"/>
              <a:ext cx="281390" cy="279511"/>
            </a:xfrm>
            <a:custGeom>
              <a:avLst/>
              <a:gdLst/>
              <a:ahLst/>
              <a:cxnLst/>
              <a:rect l="l" t="t" r="r" b="b"/>
              <a:pathLst>
                <a:path w="13625" h="13534" extrusionOk="0">
                  <a:moveTo>
                    <a:pt x="9010" y="0"/>
                  </a:moveTo>
                  <a:cubicBezTo>
                    <a:pt x="8790" y="0"/>
                    <a:pt x="8540" y="28"/>
                    <a:pt x="8258" y="91"/>
                  </a:cubicBezTo>
                  <a:cubicBezTo>
                    <a:pt x="6290" y="525"/>
                    <a:pt x="3955" y="1926"/>
                    <a:pt x="2821" y="1992"/>
                  </a:cubicBezTo>
                  <a:cubicBezTo>
                    <a:pt x="2320" y="1992"/>
                    <a:pt x="1820" y="2026"/>
                    <a:pt x="1353" y="2126"/>
                  </a:cubicBezTo>
                  <a:cubicBezTo>
                    <a:pt x="819" y="2259"/>
                    <a:pt x="452" y="2659"/>
                    <a:pt x="352" y="3160"/>
                  </a:cubicBezTo>
                  <a:cubicBezTo>
                    <a:pt x="328" y="3518"/>
                    <a:pt x="630" y="3860"/>
                    <a:pt x="962" y="3926"/>
                  </a:cubicBezTo>
                  <a:lnTo>
                    <a:pt x="962" y="3926"/>
                  </a:lnTo>
                  <a:cubicBezTo>
                    <a:pt x="622" y="3938"/>
                    <a:pt x="0" y="4877"/>
                    <a:pt x="619" y="5528"/>
                  </a:cubicBezTo>
                  <a:cubicBezTo>
                    <a:pt x="838" y="5768"/>
                    <a:pt x="1253" y="5864"/>
                    <a:pt x="1783" y="5864"/>
                  </a:cubicBezTo>
                  <a:cubicBezTo>
                    <a:pt x="3763" y="5864"/>
                    <a:pt x="7351" y="4517"/>
                    <a:pt x="8325" y="4227"/>
                  </a:cubicBezTo>
                  <a:cubicBezTo>
                    <a:pt x="8410" y="4202"/>
                    <a:pt x="8495" y="4189"/>
                    <a:pt x="8579" y="4189"/>
                  </a:cubicBezTo>
                  <a:cubicBezTo>
                    <a:pt x="8822" y="4189"/>
                    <a:pt x="9051" y="4295"/>
                    <a:pt x="9225" y="4494"/>
                  </a:cubicBezTo>
                  <a:cubicBezTo>
                    <a:pt x="9959" y="5428"/>
                    <a:pt x="10093" y="7096"/>
                    <a:pt x="10093" y="7096"/>
                  </a:cubicBezTo>
                  <a:cubicBezTo>
                    <a:pt x="10196" y="7074"/>
                    <a:pt x="10299" y="7063"/>
                    <a:pt x="10401" y="7063"/>
                  </a:cubicBezTo>
                  <a:cubicBezTo>
                    <a:pt x="10761" y="7063"/>
                    <a:pt x="11108" y="7196"/>
                    <a:pt x="11393" y="7430"/>
                  </a:cubicBezTo>
                  <a:cubicBezTo>
                    <a:pt x="11994" y="8030"/>
                    <a:pt x="12261" y="8864"/>
                    <a:pt x="12461" y="9698"/>
                  </a:cubicBezTo>
                  <a:cubicBezTo>
                    <a:pt x="12694" y="10965"/>
                    <a:pt x="12828" y="12266"/>
                    <a:pt x="12895" y="13534"/>
                  </a:cubicBezTo>
                  <a:cubicBezTo>
                    <a:pt x="13095" y="11699"/>
                    <a:pt x="13362" y="8997"/>
                    <a:pt x="13495" y="7163"/>
                  </a:cubicBezTo>
                  <a:cubicBezTo>
                    <a:pt x="13625" y="4893"/>
                    <a:pt x="13092" y="1550"/>
                    <a:pt x="10856" y="1550"/>
                  </a:cubicBezTo>
                  <a:cubicBezTo>
                    <a:pt x="10792" y="1550"/>
                    <a:pt x="10726" y="1553"/>
                    <a:pt x="10660" y="1559"/>
                  </a:cubicBezTo>
                  <a:cubicBezTo>
                    <a:pt x="10660" y="1559"/>
                    <a:pt x="10660" y="0"/>
                    <a:pt x="9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7635988" y="2720803"/>
              <a:ext cx="63630" cy="81557"/>
            </a:xfrm>
            <a:custGeom>
              <a:avLst/>
              <a:gdLst/>
              <a:ahLst/>
              <a:cxnLst/>
              <a:rect l="l" t="t" r="r" b="b"/>
              <a:pathLst>
                <a:path w="3081" h="3949" extrusionOk="0">
                  <a:moveTo>
                    <a:pt x="1747" y="0"/>
                  </a:moveTo>
                  <a:cubicBezTo>
                    <a:pt x="1647" y="0"/>
                    <a:pt x="1543" y="12"/>
                    <a:pt x="1435" y="37"/>
                  </a:cubicBezTo>
                  <a:cubicBezTo>
                    <a:pt x="434" y="238"/>
                    <a:pt x="0" y="1705"/>
                    <a:pt x="34" y="2606"/>
                  </a:cubicBezTo>
                  <a:cubicBezTo>
                    <a:pt x="34" y="3367"/>
                    <a:pt x="450" y="3948"/>
                    <a:pt x="1015" y="3948"/>
                  </a:cubicBezTo>
                  <a:cubicBezTo>
                    <a:pt x="1218" y="3948"/>
                    <a:pt x="1440" y="3874"/>
                    <a:pt x="1668" y="3707"/>
                  </a:cubicBezTo>
                  <a:cubicBezTo>
                    <a:pt x="2335" y="3206"/>
                    <a:pt x="2769" y="2506"/>
                    <a:pt x="2902" y="1705"/>
                  </a:cubicBezTo>
                  <a:cubicBezTo>
                    <a:pt x="3081" y="813"/>
                    <a:pt x="2570" y="0"/>
                    <a:pt x="1747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7491999" y="2748436"/>
              <a:ext cx="21375" cy="45064"/>
            </a:xfrm>
            <a:custGeom>
              <a:avLst/>
              <a:gdLst/>
              <a:ahLst/>
              <a:cxnLst/>
              <a:rect l="l" t="t" r="r" b="b"/>
              <a:pathLst>
                <a:path w="1035" h="2182" extrusionOk="0">
                  <a:moveTo>
                    <a:pt x="434" y="0"/>
                  </a:moveTo>
                  <a:cubicBezTo>
                    <a:pt x="334" y="1468"/>
                    <a:pt x="401" y="1268"/>
                    <a:pt x="1" y="2135"/>
                  </a:cubicBezTo>
                  <a:cubicBezTo>
                    <a:pt x="104" y="2166"/>
                    <a:pt x="214" y="2181"/>
                    <a:pt x="325" y="2181"/>
                  </a:cubicBezTo>
                  <a:cubicBezTo>
                    <a:pt x="572" y="2181"/>
                    <a:pt x="827" y="2107"/>
                    <a:pt x="1035" y="19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7520933" y="2682699"/>
              <a:ext cx="42048" cy="16439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416" y="0"/>
                  </a:moveTo>
                  <a:cubicBezTo>
                    <a:pt x="327" y="0"/>
                    <a:pt x="244" y="5"/>
                    <a:pt x="167" y="14"/>
                  </a:cubicBezTo>
                  <a:cubicBezTo>
                    <a:pt x="67" y="48"/>
                    <a:pt x="1" y="114"/>
                    <a:pt x="34" y="215"/>
                  </a:cubicBezTo>
                  <a:cubicBezTo>
                    <a:pt x="34" y="297"/>
                    <a:pt x="102" y="357"/>
                    <a:pt x="163" y="357"/>
                  </a:cubicBezTo>
                  <a:cubicBezTo>
                    <a:pt x="176" y="357"/>
                    <a:pt x="189" y="354"/>
                    <a:pt x="201" y="348"/>
                  </a:cubicBezTo>
                  <a:cubicBezTo>
                    <a:pt x="290" y="337"/>
                    <a:pt x="379" y="331"/>
                    <a:pt x="467" y="331"/>
                  </a:cubicBezTo>
                  <a:cubicBezTo>
                    <a:pt x="910" y="331"/>
                    <a:pt x="1340" y="470"/>
                    <a:pt x="1702" y="748"/>
                  </a:cubicBezTo>
                  <a:cubicBezTo>
                    <a:pt x="1725" y="772"/>
                    <a:pt x="1766" y="795"/>
                    <a:pt x="1811" y="795"/>
                  </a:cubicBezTo>
                  <a:cubicBezTo>
                    <a:pt x="1830" y="795"/>
                    <a:pt x="1849" y="791"/>
                    <a:pt x="1869" y="782"/>
                  </a:cubicBezTo>
                  <a:cubicBezTo>
                    <a:pt x="1902" y="782"/>
                    <a:pt x="1935" y="748"/>
                    <a:pt x="1969" y="748"/>
                  </a:cubicBezTo>
                  <a:cubicBezTo>
                    <a:pt x="2035" y="682"/>
                    <a:pt x="2035" y="548"/>
                    <a:pt x="1969" y="515"/>
                  </a:cubicBezTo>
                  <a:cubicBezTo>
                    <a:pt x="1654" y="172"/>
                    <a:pt x="948" y="0"/>
                    <a:pt x="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7452036" y="2689866"/>
              <a:ext cx="31722" cy="24143"/>
            </a:xfrm>
            <a:custGeom>
              <a:avLst/>
              <a:gdLst/>
              <a:ahLst/>
              <a:cxnLst/>
              <a:rect l="l" t="t" r="r" b="b"/>
              <a:pathLst>
                <a:path w="1536" h="1169" extrusionOk="0">
                  <a:moveTo>
                    <a:pt x="1369" y="1"/>
                  </a:moveTo>
                  <a:cubicBezTo>
                    <a:pt x="801" y="68"/>
                    <a:pt x="334" y="401"/>
                    <a:pt x="68" y="902"/>
                  </a:cubicBezTo>
                  <a:cubicBezTo>
                    <a:pt x="1" y="968"/>
                    <a:pt x="34" y="1068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68" y="1135"/>
                    <a:pt x="301" y="1102"/>
                    <a:pt x="334" y="1068"/>
                  </a:cubicBezTo>
                  <a:cubicBezTo>
                    <a:pt x="535" y="668"/>
                    <a:pt x="935" y="401"/>
                    <a:pt x="1369" y="335"/>
                  </a:cubicBezTo>
                  <a:cubicBezTo>
                    <a:pt x="1469" y="335"/>
                    <a:pt x="1535" y="268"/>
                    <a:pt x="1535" y="168"/>
                  </a:cubicBezTo>
                  <a:cubicBezTo>
                    <a:pt x="1535" y="68"/>
                    <a:pt x="1469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7511288" y="2787697"/>
              <a:ext cx="54440" cy="62722"/>
            </a:xfrm>
            <a:custGeom>
              <a:avLst/>
              <a:gdLst/>
              <a:ahLst/>
              <a:cxnLst/>
              <a:rect l="l" t="t" r="r" b="b"/>
              <a:pathLst>
                <a:path w="2636" h="3037" extrusionOk="0">
                  <a:moveTo>
                    <a:pt x="2236" y="1"/>
                  </a:moveTo>
                  <a:cubicBezTo>
                    <a:pt x="1869" y="668"/>
                    <a:pt x="901" y="1202"/>
                    <a:pt x="368" y="1435"/>
                  </a:cubicBezTo>
                  <a:cubicBezTo>
                    <a:pt x="167" y="1535"/>
                    <a:pt x="1" y="1568"/>
                    <a:pt x="1" y="1568"/>
                  </a:cubicBezTo>
                  <a:cubicBezTo>
                    <a:pt x="368" y="2035"/>
                    <a:pt x="701" y="2536"/>
                    <a:pt x="1035" y="3036"/>
                  </a:cubicBezTo>
                  <a:lnTo>
                    <a:pt x="1268" y="2936"/>
                  </a:lnTo>
                  <a:cubicBezTo>
                    <a:pt x="2336" y="2469"/>
                    <a:pt x="2636" y="1835"/>
                    <a:pt x="2636" y="1268"/>
                  </a:cubicBezTo>
                  <a:cubicBezTo>
                    <a:pt x="2636" y="1001"/>
                    <a:pt x="2602" y="701"/>
                    <a:pt x="2469" y="434"/>
                  </a:cubicBezTo>
                  <a:cubicBezTo>
                    <a:pt x="2402" y="301"/>
                    <a:pt x="2336" y="134"/>
                    <a:pt x="2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518868" y="2787015"/>
              <a:ext cx="43432" cy="37216"/>
            </a:xfrm>
            <a:custGeom>
              <a:avLst/>
              <a:gdLst/>
              <a:ahLst/>
              <a:cxnLst/>
              <a:rect l="l" t="t" r="r" b="b"/>
              <a:pathLst>
                <a:path w="2103" h="1802" extrusionOk="0">
                  <a:moveTo>
                    <a:pt x="1869" y="0"/>
                  </a:moveTo>
                  <a:cubicBezTo>
                    <a:pt x="1502" y="667"/>
                    <a:pt x="534" y="1201"/>
                    <a:pt x="1" y="1468"/>
                  </a:cubicBezTo>
                  <a:lnTo>
                    <a:pt x="167" y="1668"/>
                  </a:lnTo>
                  <a:cubicBezTo>
                    <a:pt x="212" y="1757"/>
                    <a:pt x="301" y="1802"/>
                    <a:pt x="395" y="1802"/>
                  </a:cubicBezTo>
                  <a:cubicBezTo>
                    <a:pt x="442" y="1802"/>
                    <a:pt x="490" y="1791"/>
                    <a:pt x="534" y="1768"/>
                  </a:cubicBezTo>
                  <a:cubicBezTo>
                    <a:pt x="1335" y="1401"/>
                    <a:pt x="1869" y="1001"/>
                    <a:pt x="2069" y="567"/>
                  </a:cubicBezTo>
                  <a:cubicBezTo>
                    <a:pt x="2102" y="501"/>
                    <a:pt x="2102" y="401"/>
                    <a:pt x="2069" y="301"/>
                  </a:cubicBezTo>
                  <a:cubicBezTo>
                    <a:pt x="2002" y="200"/>
                    <a:pt x="1935" y="10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7537476" y="2813884"/>
              <a:ext cx="28253" cy="34469"/>
            </a:xfrm>
            <a:custGeom>
              <a:avLst/>
              <a:gdLst/>
              <a:ahLst/>
              <a:cxnLst/>
              <a:rect l="l" t="t" r="r" b="b"/>
              <a:pathLst>
                <a:path w="1368" h="1669" extrusionOk="0">
                  <a:moveTo>
                    <a:pt x="1368" y="0"/>
                  </a:moveTo>
                  <a:cubicBezTo>
                    <a:pt x="968" y="200"/>
                    <a:pt x="601" y="467"/>
                    <a:pt x="300" y="801"/>
                  </a:cubicBezTo>
                  <a:cubicBezTo>
                    <a:pt x="134" y="1068"/>
                    <a:pt x="0" y="1368"/>
                    <a:pt x="0" y="1668"/>
                  </a:cubicBezTo>
                  <a:cubicBezTo>
                    <a:pt x="1068" y="1201"/>
                    <a:pt x="1368" y="567"/>
                    <a:pt x="13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7483738" y="2784289"/>
              <a:ext cx="77860" cy="42606"/>
            </a:xfrm>
            <a:custGeom>
              <a:avLst/>
              <a:gdLst/>
              <a:ahLst/>
              <a:cxnLst/>
              <a:rect l="l" t="t" r="r" b="b"/>
              <a:pathLst>
                <a:path w="3770" h="2063" extrusionOk="0">
                  <a:moveTo>
                    <a:pt x="2292" y="0"/>
                  </a:moveTo>
                  <a:cubicBezTo>
                    <a:pt x="2183" y="0"/>
                    <a:pt x="2074" y="11"/>
                    <a:pt x="1968" y="32"/>
                  </a:cubicBezTo>
                  <a:cubicBezTo>
                    <a:pt x="1601" y="99"/>
                    <a:pt x="1268" y="266"/>
                    <a:pt x="968" y="433"/>
                  </a:cubicBezTo>
                  <a:cubicBezTo>
                    <a:pt x="768" y="433"/>
                    <a:pt x="567" y="566"/>
                    <a:pt x="501" y="733"/>
                  </a:cubicBezTo>
                  <a:cubicBezTo>
                    <a:pt x="401" y="933"/>
                    <a:pt x="334" y="1100"/>
                    <a:pt x="301" y="1300"/>
                  </a:cubicBezTo>
                  <a:cubicBezTo>
                    <a:pt x="267" y="1500"/>
                    <a:pt x="167" y="1667"/>
                    <a:pt x="0" y="1800"/>
                  </a:cubicBezTo>
                  <a:lnTo>
                    <a:pt x="0" y="1934"/>
                  </a:lnTo>
                  <a:cubicBezTo>
                    <a:pt x="193" y="2021"/>
                    <a:pt x="394" y="2063"/>
                    <a:pt x="592" y="2063"/>
                  </a:cubicBezTo>
                  <a:cubicBezTo>
                    <a:pt x="1150" y="2063"/>
                    <a:pt x="1680" y="1733"/>
                    <a:pt x="1902" y="1166"/>
                  </a:cubicBezTo>
                  <a:cubicBezTo>
                    <a:pt x="2177" y="1317"/>
                    <a:pt x="2490" y="1392"/>
                    <a:pt x="2812" y="1392"/>
                  </a:cubicBezTo>
                  <a:cubicBezTo>
                    <a:pt x="2919" y="1392"/>
                    <a:pt x="3027" y="1383"/>
                    <a:pt x="3136" y="1367"/>
                  </a:cubicBezTo>
                  <a:cubicBezTo>
                    <a:pt x="3269" y="1333"/>
                    <a:pt x="3403" y="1300"/>
                    <a:pt x="3503" y="1200"/>
                  </a:cubicBezTo>
                  <a:cubicBezTo>
                    <a:pt x="3636" y="1066"/>
                    <a:pt x="3703" y="900"/>
                    <a:pt x="3703" y="733"/>
                  </a:cubicBezTo>
                  <a:cubicBezTo>
                    <a:pt x="3770" y="566"/>
                    <a:pt x="3770" y="433"/>
                    <a:pt x="3703" y="299"/>
                  </a:cubicBezTo>
                  <a:cubicBezTo>
                    <a:pt x="3703" y="373"/>
                    <a:pt x="3632" y="396"/>
                    <a:pt x="3545" y="396"/>
                  </a:cubicBezTo>
                  <a:cubicBezTo>
                    <a:pt x="3475" y="396"/>
                    <a:pt x="3396" y="381"/>
                    <a:pt x="3336" y="366"/>
                  </a:cubicBezTo>
                  <a:cubicBezTo>
                    <a:pt x="3203" y="332"/>
                    <a:pt x="3069" y="266"/>
                    <a:pt x="2969" y="166"/>
                  </a:cubicBezTo>
                  <a:cubicBezTo>
                    <a:pt x="2764" y="52"/>
                    <a:pt x="2528" y="0"/>
                    <a:pt x="2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7473391" y="2738027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0"/>
                  </a:moveTo>
                  <a:cubicBezTo>
                    <a:pt x="330" y="0"/>
                    <a:pt x="316" y="2"/>
                    <a:pt x="301" y="4"/>
                  </a:cubicBezTo>
                  <a:cubicBezTo>
                    <a:pt x="101" y="37"/>
                    <a:pt x="1" y="304"/>
                    <a:pt x="68" y="571"/>
                  </a:cubicBezTo>
                  <a:cubicBezTo>
                    <a:pt x="130" y="849"/>
                    <a:pt x="306" y="1042"/>
                    <a:pt x="464" y="1042"/>
                  </a:cubicBezTo>
                  <a:cubicBezTo>
                    <a:pt x="477" y="1042"/>
                    <a:pt x="489" y="1040"/>
                    <a:pt x="501" y="1038"/>
                  </a:cubicBezTo>
                  <a:cubicBezTo>
                    <a:pt x="701" y="1005"/>
                    <a:pt x="802" y="738"/>
                    <a:pt x="735" y="471"/>
                  </a:cubicBezTo>
                  <a:cubicBezTo>
                    <a:pt x="704" y="193"/>
                    <a:pt x="530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7540904" y="2726999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1"/>
                  </a:moveTo>
                  <a:cubicBezTo>
                    <a:pt x="330" y="1"/>
                    <a:pt x="316" y="2"/>
                    <a:pt x="301" y="4"/>
                  </a:cubicBezTo>
                  <a:cubicBezTo>
                    <a:pt x="101" y="38"/>
                    <a:pt x="1" y="304"/>
                    <a:pt x="68" y="571"/>
                  </a:cubicBezTo>
                  <a:cubicBezTo>
                    <a:pt x="99" y="850"/>
                    <a:pt x="302" y="1042"/>
                    <a:pt x="464" y="1042"/>
                  </a:cubicBezTo>
                  <a:cubicBezTo>
                    <a:pt x="477" y="1042"/>
                    <a:pt x="489" y="1041"/>
                    <a:pt x="501" y="1038"/>
                  </a:cubicBezTo>
                  <a:cubicBezTo>
                    <a:pt x="701" y="1005"/>
                    <a:pt x="802" y="738"/>
                    <a:pt x="735" y="438"/>
                  </a:cubicBezTo>
                  <a:cubicBezTo>
                    <a:pt x="673" y="191"/>
                    <a:pt x="525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7349393" y="2927555"/>
              <a:ext cx="502248" cy="341221"/>
            </a:xfrm>
            <a:custGeom>
              <a:avLst/>
              <a:gdLst/>
              <a:ahLst/>
              <a:cxnLst/>
              <a:rect l="l" t="t" r="r" b="b"/>
              <a:pathLst>
                <a:path w="24319" h="16522" extrusionOk="0">
                  <a:moveTo>
                    <a:pt x="2569" y="0"/>
                  </a:moveTo>
                  <a:lnTo>
                    <a:pt x="1" y="1068"/>
                  </a:lnTo>
                  <a:cubicBezTo>
                    <a:pt x="735" y="3636"/>
                    <a:pt x="1835" y="5838"/>
                    <a:pt x="2869" y="8306"/>
                  </a:cubicBezTo>
                  <a:cubicBezTo>
                    <a:pt x="3403" y="9574"/>
                    <a:pt x="3803" y="11142"/>
                    <a:pt x="4471" y="12342"/>
                  </a:cubicBezTo>
                  <a:cubicBezTo>
                    <a:pt x="4782" y="12887"/>
                    <a:pt x="5941" y="16522"/>
                    <a:pt x="8954" y="16522"/>
                  </a:cubicBezTo>
                  <a:cubicBezTo>
                    <a:pt x="9814" y="16522"/>
                    <a:pt x="10825" y="16226"/>
                    <a:pt x="12009" y="15478"/>
                  </a:cubicBezTo>
                  <a:cubicBezTo>
                    <a:pt x="12576" y="15345"/>
                    <a:pt x="16412" y="13010"/>
                    <a:pt x="19314" y="11175"/>
                  </a:cubicBezTo>
                  <a:cubicBezTo>
                    <a:pt x="20816" y="10241"/>
                    <a:pt x="22116" y="9040"/>
                    <a:pt x="23151" y="7606"/>
                  </a:cubicBezTo>
                  <a:cubicBezTo>
                    <a:pt x="24318" y="6071"/>
                    <a:pt x="24185" y="3936"/>
                    <a:pt x="22884" y="2569"/>
                  </a:cubicBezTo>
                  <a:cubicBezTo>
                    <a:pt x="22388" y="2015"/>
                    <a:pt x="21715" y="1716"/>
                    <a:pt x="20996" y="1716"/>
                  </a:cubicBezTo>
                  <a:cubicBezTo>
                    <a:pt x="20892" y="1716"/>
                    <a:pt x="20787" y="1722"/>
                    <a:pt x="20682" y="1735"/>
                  </a:cubicBezTo>
                  <a:lnTo>
                    <a:pt x="20582" y="1768"/>
                  </a:lnTo>
                  <a:cubicBezTo>
                    <a:pt x="20215" y="1835"/>
                    <a:pt x="19882" y="1968"/>
                    <a:pt x="19581" y="2168"/>
                  </a:cubicBezTo>
                  <a:cubicBezTo>
                    <a:pt x="16979" y="3970"/>
                    <a:pt x="11609" y="9474"/>
                    <a:pt x="11109" y="9640"/>
                  </a:cubicBezTo>
                  <a:cubicBezTo>
                    <a:pt x="10934" y="9849"/>
                    <a:pt x="10731" y="9934"/>
                    <a:pt x="10516" y="9934"/>
                  </a:cubicBezTo>
                  <a:cubicBezTo>
                    <a:pt x="9663" y="9934"/>
                    <a:pt x="8620" y="8593"/>
                    <a:pt x="8407" y="8273"/>
                  </a:cubicBezTo>
                  <a:cubicBezTo>
                    <a:pt x="7706" y="7305"/>
                    <a:pt x="2569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7299104" y="2853144"/>
              <a:ext cx="105431" cy="104151"/>
            </a:xfrm>
            <a:custGeom>
              <a:avLst/>
              <a:gdLst/>
              <a:ahLst/>
              <a:cxnLst/>
              <a:rect l="l" t="t" r="r" b="b"/>
              <a:pathLst>
                <a:path w="5105" h="5043" extrusionOk="0">
                  <a:moveTo>
                    <a:pt x="2803" y="1"/>
                  </a:moveTo>
                  <a:lnTo>
                    <a:pt x="1" y="3303"/>
                  </a:lnTo>
                  <a:cubicBezTo>
                    <a:pt x="501" y="3803"/>
                    <a:pt x="1035" y="4237"/>
                    <a:pt x="1602" y="4637"/>
                  </a:cubicBezTo>
                  <a:cubicBezTo>
                    <a:pt x="1997" y="4913"/>
                    <a:pt x="2444" y="5042"/>
                    <a:pt x="2885" y="5042"/>
                  </a:cubicBezTo>
                  <a:cubicBezTo>
                    <a:pt x="3673" y="5042"/>
                    <a:pt x="4443" y="4630"/>
                    <a:pt x="4871" y="3903"/>
                  </a:cubicBezTo>
                  <a:cubicBezTo>
                    <a:pt x="5104" y="3503"/>
                    <a:pt x="5071" y="3069"/>
                    <a:pt x="4804" y="2703"/>
                  </a:cubicBezTo>
                  <a:lnTo>
                    <a:pt x="28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7253648" y="2824933"/>
              <a:ext cx="103345" cy="96427"/>
            </a:xfrm>
            <a:custGeom>
              <a:avLst/>
              <a:gdLst/>
              <a:ahLst/>
              <a:cxnLst/>
              <a:rect l="l" t="t" r="r" b="b"/>
              <a:pathLst>
                <a:path w="5004" h="4669" extrusionOk="0">
                  <a:moveTo>
                    <a:pt x="2284" y="0"/>
                  </a:moveTo>
                  <a:cubicBezTo>
                    <a:pt x="1577" y="0"/>
                    <a:pt x="887" y="370"/>
                    <a:pt x="534" y="1033"/>
                  </a:cubicBezTo>
                  <a:lnTo>
                    <a:pt x="467" y="1133"/>
                  </a:lnTo>
                  <a:cubicBezTo>
                    <a:pt x="0" y="1967"/>
                    <a:pt x="200" y="3034"/>
                    <a:pt x="967" y="3668"/>
                  </a:cubicBezTo>
                  <a:lnTo>
                    <a:pt x="2202" y="4669"/>
                  </a:lnTo>
                  <a:lnTo>
                    <a:pt x="5004" y="1367"/>
                  </a:lnTo>
                  <a:lnTo>
                    <a:pt x="3336" y="299"/>
                  </a:lnTo>
                  <a:cubicBezTo>
                    <a:pt x="3009" y="96"/>
                    <a:pt x="2644" y="0"/>
                    <a:pt x="2284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3" name="Google Shape;813;p41"/>
          <p:cNvSpPr txBox="1">
            <a:spLocks noGrp="1"/>
          </p:cNvSpPr>
          <p:nvPr>
            <p:ph type="subTitle" idx="2"/>
          </p:nvPr>
        </p:nvSpPr>
        <p:spPr>
          <a:xfrm>
            <a:off x="597475" y="-33016"/>
            <a:ext cx="4872582" cy="2330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sk-SK" sz="2400" b="1" dirty="0"/>
              <a:t>Úloha: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sk-SK" sz="2400" dirty="0"/>
              <a:t>Porovnajte výhody a nevýhody požičania si veci, nákupu za hotové a nákupu na úver.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343</Words>
  <Application>Microsoft Office PowerPoint</Application>
  <PresentationFormat>Prezentácia na obrazovke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4" baseType="lpstr">
      <vt:lpstr>Montserrat ExtraBold</vt:lpstr>
      <vt:lpstr>Symbol</vt:lpstr>
      <vt:lpstr>Arial</vt:lpstr>
      <vt:lpstr>Wingdings</vt:lpstr>
      <vt:lpstr>Poppins</vt:lpstr>
      <vt:lpstr>Bebas Neue</vt:lpstr>
      <vt:lpstr>Lato</vt:lpstr>
      <vt:lpstr>International Banking Day by Slidesgo</vt:lpstr>
      <vt:lpstr>Úvery</vt:lpstr>
      <vt:lpstr>Popremýšľajte</vt:lpstr>
      <vt:lpstr>ÚVER</vt:lpstr>
      <vt:lpstr>Najčastejšie typy úverov:</vt:lpstr>
      <vt:lpstr>Najčastejšie typy úverov: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Úvery a hypotéky</dc:title>
  <cp:lastModifiedBy>Veronika Petrovová</cp:lastModifiedBy>
  <cp:revision>5</cp:revision>
  <dcterms:modified xsi:type="dcterms:W3CDTF">2022-03-17T21:35:11Z</dcterms:modified>
</cp:coreProperties>
</file>