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61" r:id="rId3"/>
    <p:sldId id="311" r:id="rId4"/>
    <p:sldId id="312" r:id="rId5"/>
    <p:sldId id="313" r:id="rId6"/>
  </p:sldIdLst>
  <p:sldSz cx="9144000" cy="5143500" type="screen16x9"/>
  <p:notesSz cx="6858000" cy="9144000"/>
  <p:embeddedFontLst>
    <p:embeddedFont>
      <p:font typeface="Cairo" panose="020B0604020202020204" charset="-78"/>
      <p:regular r:id="rId8"/>
      <p:bold r:id="rId9"/>
    </p:embeddedFont>
    <p:embeddedFont>
      <p:font typeface="Damion" panose="020B0604020202020204" charset="0"/>
      <p:regular r:id="rId10"/>
    </p:embeddedFont>
    <p:embeddedFont>
      <p:font typeface="Neucha" panose="020B0604020202020204" charset="0"/>
      <p:regular r:id="rId11"/>
    </p:embeddedFont>
    <p:embeddedFont>
      <p:font typeface="Nunito Sans" pitchFamily="2" charset="-18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47A516-C9E9-4D8F-9355-A46383DE7EEC}">
  <a:tblStyle styleId="{A947A516-C9E9-4D8F-9355-A46383DE7E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3b74431bd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3b74431bd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3b74431bd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3b74431bd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83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3b74431bd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3b74431bd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81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3b74431bd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3b74431bd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2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92925" y="617325"/>
            <a:ext cx="3191700" cy="28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63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Damion"/>
              <a:buNone/>
              <a:defRPr sz="5200"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92925" y="3421725"/>
            <a:ext cx="3191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200" b="1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ans"/>
              <a:buNone/>
              <a:defRPr sz="28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1375" y="398150"/>
            <a:ext cx="133845" cy="117603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30491" y="348222"/>
            <a:ext cx="134747" cy="63885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4578" y="471658"/>
            <a:ext cx="95887" cy="101000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46644" y="363441"/>
            <a:ext cx="128371" cy="126446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2823" y="587275"/>
            <a:ext cx="141725" cy="125363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11143" y="748969"/>
            <a:ext cx="130236" cy="125002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0632" y="683281"/>
            <a:ext cx="131318" cy="134386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00911" y="562491"/>
            <a:ext cx="99015" cy="106294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79315" y="1014791"/>
            <a:ext cx="102685" cy="144552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17755" y="897791"/>
            <a:ext cx="79645" cy="79585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10880" y="1195675"/>
            <a:ext cx="160794" cy="82713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71489" y="1212578"/>
            <a:ext cx="103166" cy="86322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80" y="1071456"/>
            <a:ext cx="64426" cy="113272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85555" y="958005"/>
            <a:ext cx="75976" cy="74171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63849" y="811891"/>
            <a:ext cx="71163" cy="179322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24230" y="674137"/>
            <a:ext cx="69479" cy="137755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53766" y="1019423"/>
            <a:ext cx="41086" cy="126025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52503" y="316400"/>
            <a:ext cx="66772" cy="161336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899450" y="165325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238825" y="86350"/>
            <a:ext cx="871385" cy="261871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499250" y="1600324"/>
            <a:ext cx="834980" cy="1358597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-5400000">
            <a:off x="-57560" y="3150073"/>
            <a:ext cx="736223" cy="621104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5400000">
            <a:off x="-135674" y="4121163"/>
            <a:ext cx="506535" cy="235188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475650" y="4986475"/>
            <a:ext cx="720230" cy="206497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46000" y="4959100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6837950" y="4959100"/>
            <a:ext cx="337604" cy="312402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110200" y="4739925"/>
            <a:ext cx="1033798" cy="453044"/>
          </a:xfrm>
          <a:custGeom>
            <a:avLst/>
            <a:gdLst/>
            <a:ahLst/>
            <a:cxnLst/>
            <a:rect l="l" t="t" r="r" b="b"/>
            <a:pathLst>
              <a:path w="22052" h="7541" extrusionOk="0">
                <a:moveTo>
                  <a:pt x="719" y="0"/>
                </a:moveTo>
                <a:cubicBezTo>
                  <a:pt x="519" y="0"/>
                  <a:pt x="347" y="174"/>
                  <a:pt x="384" y="396"/>
                </a:cubicBezTo>
                <a:cubicBezTo>
                  <a:pt x="171" y="2102"/>
                  <a:pt x="43" y="3830"/>
                  <a:pt x="1" y="5557"/>
                </a:cubicBezTo>
                <a:cubicBezTo>
                  <a:pt x="40" y="5558"/>
                  <a:pt x="86" y="5558"/>
                  <a:pt x="139" y="5558"/>
                </a:cubicBezTo>
                <a:cubicBezTo>
                  <a:pt x="795" y="5558"/>
                  <a:pt x="2502" y="5518"/>
                  <a:pt x="4461" y="5518"/>
                </a:cubicBezTo>
                <a:cubicBezTo>
                  <a:pt x="8264" y="5518"/>
                  <a:pt x="13018" y="5669"/>
                  <a:pt x="12881" y="6560"/>
                </a:cubicBezTo>
                <a:cubicBezTo>
                  <a:pt x="12818" y="6837"/>
                  <a:pt x="12796" y="7178"/>
                  <a:pt x="12775" y="7541"/>
                </a:cubicBezTo>
                <a:lnTo>
                  <a:pt x="21966" y="7541"/>
                </a:lnTo>
                <a:cubicBezTo>
                  <a:pt x="22030" y="5834"/>
                  <a:pt x="22052" y="4128"/>
                  <a:pt x="22030" y="2422"/>
                </a:cubicBezTo>
                <a:cubicBezTo>
                  <a:pt x="22030" y="1953"/>
                  <a:pt x="21988" y="1484"/>
                  <a:pt x="21710" y="1143"/>
                </a:cubicBezTo>
                <a:cubicBezTo>
                  <a:pt x="21348" y="716"/>
                  <a:pt x="20751" y="652"/>
                  <a:pt x="20196" y="631"/>
                </a:cubicBezTo>
                <a:cubicBezTo>
                  <a:pt x="13713" y="311"/>
                  <a:pt x="7294" y="76"/>
                  <a:pt x="811" y="12"/>
                </a:cubicBezTo>
                <a:cubicBezTo>
                  <a:pt x="780" y="4"/>
                  <a:pt x="749" y="0"/>
                  <a:pt x="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4586550" y="1758913"/>
            <a:ext cx="3649200" cy="6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1"/>
          </p:nvPr>
        </p:nvSpPr>
        <p:spPr>
          <a:xfrm>
            <a:off x="4586550" y="2442572"/>
            <a:ext cx="36492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9" name="Google Shape;219;p9"/>
          <p:cNvSpPr/>
          <p:nvPr/>
        </p:nvSpPr>
        <p:spPr>
          <a:xfrm rot="-5400000">
            <a:off x="-819352" y="838739"/>
            <a:ext cx="1906859" cy="544005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191025" y="470766"/>
            <a:ext cx="377174" cy="315128"/>
          </a:xfrm>
          <a:custGeom>
            <a:avLst/>
            <a:gdLst/>
            <a:ahLst/>
            <a:cxnLst/>
            <a:rect l="l" t="t" r="r" b="b"/>
            <a:pathLst>
              <a:path w="3891" h="3251" extrusionOk="0">
                <a:moveTo>
                  <a:pt x="2119" y="0"/>
                </a:moveTo>
                <a:cubicBezTo>
                  <a:pt x="1741" y="0"/>
                  <a:pt x="1351" y="157"/>
                  <a:pt x="1016" y="523"/>
                </a:cubicBezTo>
                <a:cubicBezTo>
                  <a:pt x="1" y="1631"/>
                  <a:pt x="887" y="3250"/>
                  <a:pt x="2181" y="3250"/>
                </a:cubicBezTo>
                <a:cubicBezTo>
                  <a:pt x="2382" y="3250"/>
                  <a:pt x="2593" y="3211"/>
                  <a:pt x="2807" y="3125"/>
                </a:cubicBezTo>
                <a:cubicBezTo>
                  <a:pt x="3277" y="2933"/>
                  <a:pt x="3618" y="2528"/>
                  <a:pt x="3725" y="2016"/>
                </a:cubicBezTo>
                <a:cubicBezTo>
                  <a:pt x="3891" y="928"/>
                  <a:pt x="3039" y="0"/>
                  <a:pt x="21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684050" y="470766"/>
            <a:ext cx="377174" cy="315128"/>
          </a:xfrm>
          <a:custGeom>
            <a:avLst/>
            <a:gdLst/>
            <a:ahLst/>
            <a:cxnLst/>
            <a:rect l="l" t="t" r="r" b="b"/>
            <a:pathLst>
              <a:path w="3891" h="3251" extrusionOk="0">
                <a:moveTo>
                  <a:pt x="2119" y="0"/>
                </a:moveTo>
                <a:cubicBezTo>
                  <a:pt x="1741" y="0"/>
                  <a:pt x="1351" y="157"/>
                  <a:pt x="1016" y="523"/>
                </a:cubicBezTo>
                <a:cubicBezTo>
                  <a:pt x="1" y="1631"/>
                  <a:pt x="887" y="3250"/>
                  <a:pt x="2181" y="3250"/>
                </a:cubicBezTo>
                <a:cubicBezTo>
                  <a:pt x="2382" y="3250"/>
                  <a:pt x="2593" y="3211"/>
                  <a:pt x="2807" y="3125"/>
                </a:cubicBezTo>
                <a:cubicBezTo>
                  <a:pt x="3277" y="2933"/>
                  <a:pt x="3618" y="2528"/>
                  <a:pt x="3725" y="2016"/>
                </a:cubicBezTo>
                <a:cubicBezTo>
                  <a:pt x="3891" y="928"/>
                  <a:pt x="3039" y="0"/>
                  <a:pt x="21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8936124" y="715479"/>
            <a:ext cx="900682" cy="456214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410825" y="1347375"/>
            <a:ext cx="1567770" cy="794128"/>
          </a:xfrm>
          <a:custGeom>
            <a:avLst/>
            <a:gdLst/>
            <a:ahLst/>
            <a:cxnLst/>
            <a:rect l="l" t="t" r="r" b="b"/>
            <a:pathLst>
              <a:path w="9107" h="4613" extrusionOk="0">
                <a:moveTo>
                  <a:pt x="4913" y="0"/>
                </a:moveTo>
                <a:cubicBezTo>
                  <a:pt x="3527" y="0"/>
                  <a:pt x="2104" y="133"/>
                  <a:pt x="917" y="205"/>
                </a:cubicBezTo>
                <a:cubicBezTo>
                  <a:pt x="811" y="205"/>
                  <a:pt x="725" y="226"/>
                  <a:pt x="640" y="290"/>
                </a:cubicBezTo>
                <a:cubicBezTo>
                  <a:pt x="555" y="354"/>
                  <a:pt x="512" y="461"/>
                  <a:pt x="512" y="546"/>
                </a:cubicBezTo>
                <a:cubicBezTo>
                  <a:pt x="278" y="1570"/>
                  <a:pt x="128" y="2593"/>
                  <a:pt x="43" y="3617"/>
                </a:cubicBezTo>
                <a:cubicBezTo>
                  <a:pt x="0" y="3766"/>
                  <a:pt x="43" y="3894"/>
                  <a:pt x="107" y="4022"/>
                </a:cubicBezTo>
                <a:cubicBezTo>
                  <a:pt x="192" y="4108"/>
                  <a:pt x="320" y="4172"/>
                  <a:pt x="448" y="4172"/>
                </a:cubicBezTo>
                <a:cubicBezTo>
                  <a:pt x="1999" y="4464"/>
                  <a:pt x="3572" y="4612"/>
                  <a:pt x="5150" y="4612"/>
                </a:cubicBezTo>
                <a:cubicBezTo>
                  <a:pt x="6219" y="4612"/>
                  <a:pt x="7292" y="4544"/>
                  <a:pt x="8360" y="4406"/>
                </a:cubicBezTo>
                <a:cubicBezTo>
                  <a:pt x="8467" y="4406"/>
                  <a:pt x="8552" y="4385"/>
                  <a:pt x="8659" y="4321"/>
                </a:cubicBezTo>
                <a:cubicBezTo>
                  <a:pt x="9043" y="3980"/>
                  <a:pt x="9107" y="2124"/>
                  <a:pt x="9021" y="1570"/>
                </a:cubicBezTo>
                <a:cubicBezTo>
                  <a:pt x="8915" y="738"/>
                  <a:pt x="8744" y="567"/>
                  <a:pt x="7955" y="333"/>
                </a:cubicBezTo>
                <a:cubicBezTo>
                  <a:pt x="7049" y="81"/>
                  <a:pt x="5992" y="0"/>
                  <a:pt x="49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 rot="-5400000">
            <a:off x="8635467" y="3739178"/>
            <a:ext cx="1387430" cy="947514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 rot="-5400000">
            <a:off x="104398" y="3865260"/>
            <a:ext cx="157320" cy="119268"/>
          </a:xfrm>
          <a:custGeom>
            <a:avLst/>
            <a:gdLst/>
            <a:ahLst/>
            <a:cxnLst/>
            <a:rect l="l" t="t" r="r" b="b"/>
            <a:pathLst>
              <a:path w="2667" h="2022" extrusionOk="0">
                <a:moveTo>
                  <a:pt x="2287" y="0"/>
                </a:moveTo>
                <a:cubicBezTo>
                  <a:pt x="2251" y="0"/>
                  <a:pt x="2213" y="5"/>
                  <a:pt x="2176" y="16"/>
                </a:cubicBezTo>
                <a:cubicBezTo>
                  <a:pt x="2048" y="37"/>
                  <a:pt x="1941" y="80"/>
                  <a:pt x="1856" y="165"/>
                </a:cubicBezTo>
                <a:lnTo>
                  <a:pt x="1600" y="336"/>
                </a:lnTo>
                <a:cubicBezTo>
                  <a:pt x="1451" y="443"/>
                  <a:pt x="1280" y="549"/>
                  <a:pt x="1131" y="677"/>
                </a:cubicBezTo>
                <a:cubicBezTo>
                  <a:pt x="790" y="912"/>
                  <a:pt x="470" y="1146"/>
                  <a:pt x="129" y="1424"/>
                </a:cubicBezTo>
                <a:cubicBezTo>
                  <a:pt x="1" y="1530"/>
                  <a:pt x="1" y="1744"/>
                  <a:pt x="107" y="1871"/>
                </a:cubicBezTo>
                <a:cubicBezTo>
                  <a:pt x="177" y="1970"/>
                  <a:pt x="284" y="2022"/>
                  <a:pt x="398" y="2022"/>
                </a:cubicBezTo>
                <a:cubicBezTo>
                  <a:pt x="457" y="2022"/>
                  <a:pt x="518" y="2007"/>
                  <a:pt x="576" y="1978"/>
                </a:cubicBezTo>
                <a:cubicBezTo>
                  <a:pt x="918" y="1765"/>
                  <a:pt x="1238" y="1552"/>
                  <a:pt x="1557" y="1338"/>
                </a:cubicBezTo>
                <a:cubicBezTo>
                  <a:pt x="1728" y="1232"/>
                  <a:pt x="1899" y="1125"/>
                  <a:pt x="2048" y="1018"/>
                </a:cubicBezTo>
                <a:lnTo>
                  <a:pt x="2283" y="848"/>
                </a:lnTo>
                <a:cubicBezTo>
                  <a:pt x="2411" y="763"/>
                  <a:pt x="2517" y="677"/>
                  <a:pt x="2602" y="549"/>
                </a:cubicBezTo>
                <a:cubicBezTo>
                  <a:pt x="2666" y="421"/>
                  <a:pt x="2645" y="251"/>
                  <a:pt x="2560" y="144"/>
                </a:cubicBezTo>
                <a:cubicBezTo>
                  <a:pt x="2496" y="48"/>
                  <a:pt x="2396" y="0"/>
                  <a:pt x="2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rot="-5400000">
            <a:off x="246290" y="3638719"/>
            <a:ext cx="138444" cy="108120"/>
          </a:xfrm>
          <a:custGeom>
            <a:avLst/>
            <a:gdLst/>
            <a:ahLst/>
            <a:cxnLst/>
            <a:rect l="l" t="t" r="r" b="b"/>
            <a:pathLst>
              <a:path w="2347" h="1833" extrusionOk="0">
                <a:moveTo>
                  <a:pt x="363" y="1"/>
                </a:moveTo>
                <a:cubicBezTo>
                  <a:pt x="278" y="1"/>
                  <a:pt x="171" y="43"/>
                  <a:pt x="107" y="107"/>
                </a:cubicBezTo>
                <a:cubicBezTo>
                  <a:pt x="64" y="171"/>
                  <a:pt x="22" y="235"/>
                  <a:pt x="22" y="321"/>
                </a:cubicBezTo>
                <a:cubicBezTo>
                  <a:pt x="0" y="491"/>
                  <a:pt x="107" y="640"/>
                  <a:pt x="278" y="704"/>
                </a:cubicBezTo>
                <a:lnTo>
                  <a:pt x="278" y="683"/>
                </a:lnTo>
                <a:lnTo>
                  <a:pt x="363" y="704"/>
                </a:lnTo>
                <a:lnTo>
                  <a:pt x="342" y="704"/>
                </a:lnTo>
                <a:lnTo>
                  <a:pt x="384" y="726"/>
                </a:lnTo>
                <a:lnTo>
                  <a:pt x="555" y="811"/>
                </a:lnTo>
                <a:cubicBezTo>
                  <a:pt x="661" y="875"/>
                  <a:pt x="768" y="939"/>
                  <a:pt x="875" y="1003"/>
                </a:cubicBezTo>
                <a:lnTo>
                  <a:pt x="917" y="1046"/>
                </a:lnTo>
                <a:cubicBezTo>
                  <a:pt x="926" y="1050"/>
                  <a:pt x="930" y="1052"/>
                  <a:pt x="931" y="1052"/>
                </a:cubicBezTo>
                <a:cubicBezTo>
                  <a:pt x="937" y="1052"/>
                  <a:pt x="896" y="1024"/>
                  <a:pt x="896" y="1024"/>
                </a:cubicBezTo>
                <a:lnTo>
                  <a:pt x="896" y="1024"/>
                </a:lnTo>
                <a:lnTo>
                  <a:pt x="1003" y="1088"/>
                </a:lnTo>
                <a:cubicBezTo>
                  <a:pt x="1003" y="1088"/>
                  <a:pt x="976" y="1075"/>
                  <a:pt x="960" y="1067"/>
                </a:cubicBezTo>
                <a:lnTo>
                  <a:pt x="960" y="1067"/>
                </a:lnTo>
                <a:cubicBezTo>
                  <a:pt x="1003" y="1110"/>
                  <a:pt x="1067" y="1152"/>
                  <a:pt x="1109" y="1195"/>
                </a:cubicBezTo>
                <a:cubicBezTo>
                  <a:pt x="1191" y="1277"/>
                  <a:pt x="1273" y="1378"/>
                  <a:pt x="1354" y="1480"/>
                </a:cubicBezTo>
                <a:lnTo>
                  <a:pt x="1354" y="1480"/>
                </a:lnTo>
                <a:lnTo>
                  <a:pt x="1386" y="1536"/>
                </a:lnTo>
                <a:cubicBezTo>
                  <a:pt x="1450" y="1621"/>
                  <a:pt x="1536" y="1707"/>
                  <a:pt x="1642" y="1771"/>
                </a:cubicBezTo>
                <a:cubicBezTo>
                  <a:pt x="1713" y="1811"/>
                  <a:pt x="1798" y="1832"/>
                  <a:pt x="1881" y="1832"/>
                </a:cubicBezTo>
                <a:cubicBezTo>
                  <a:pt x="1974" y="1832"/>
                  <a:pt x="2065" y="1806"/>
                  <a:pt x="2133" y="1749"/>
                </a:cubicBezTo>
                <a:cubicBezTo>
                  <a:pt x="2282" y="1621"/>
                  <a:pt x="2346" y="1451"/>
                  <a:pt x="2303" y="1259"/>
                </a:cubicBezTo>
                <a:cubicBezTo>
                  <a:pt x="2218" y="1067"/>
                  <a:pt x="2090" y="875"/>
                  <a:pt x="1920" y="726"/>
                </a:cubicBezTo>
                <a:cubicBezTo>
                  <a:pt x="1770" y="598"/>
                  <a:pt x="1600" y="470"/>
                  <a:pt x="1450" y="363"/>
                </a:cubicBezTo>
                <a:cubicBezTo>
                  <a:pt x="1109" y="171"/>
                  <a:pt x="747" y="43"/>
                  <a:pt x="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 rot="-5400000">
            <a:off x="51252" y="3595807"/>
            <a:ext cx="79161" cy="165217"/>
          </a:xfrm>
          <a:custGeom>
            <a:avLst/>
            <a:gdLst/>
            <a:ahLst/>
            <a:cxnLst/>
            <a:rect l="l" t="t" r="r" b="b"/>
            <a:pathLst>
              <a:path w="1342" h="2801" extrusionOk="0">
                <a:moveTo>
                  <a:pt x="1008" y="0"/>
                </a:moveTo>
                <a:cubicBezTo>
                  <a:pt x="956" y="0"/>
                  <a:pt x="903" y="16"/>
                  <a:pt x="854" y="50"/>
                </a:cubicBezTo>
                <a:lnTo>
                  <a:pt x="875" y="50"/>
                </a:lnTo>
                <a:cubicBezTo>
                  <a:pt x="811" y="114"/>
                  <a:pt x="747" y="178"/>
                  <a:pt x="683" y="242"/>
                </a:cubicBezTo>
                <a:lnTo>
                  <a:pt x="640" y="306"/>
                </a:lnTo>
                <a:cubicBezTo>
                  <a:pt x="653" y="299"/>
                  <a:pt x="660" y="297"/>
                  <a:pt x="663" y="297"/>
                </a:cubicBezTo>
                <a:lnTo>
                  <a:pt x="663" y="297"/>
                </a:lnTo>
                <a:cubicBezTo>
                  <a:pt x="669" y="297"/>
                  <a:pt x="649" y="312"/>
                  <a:pt x="619" y="327"/>
                </a:cubicBezTo>
                <a:cubicBezTo>
                  <a:pt x="598" y="327"/>
                  <a:pt x="577" y="348"/>
                  <a:pt x="577" y="370"/>
                </a:cubicBezTo>
                <a:cubicBezTo>
                  <a:pt x="534" y="434"/>
                  <a:pt x="513" y="476"/>
                  <a:pt x="470" y="519"/>
                </a:cubicBezTo>
                <a:cubicBezTo>
                  <a:pt x="363" y="711"/>
                  <a:pt x="278" y="903"/>
                  <a:pt x="193" y="1095"/>
                </a:cubicBezTo>
                <a:cubicBezTo>
                  <a:pt x="129" y="1265"/>
                  <a:pt x="86" y="1436"/>
                  <a:pt x="65" y="1628"/>
                </a:cubicBezTo>
                <a:cubicBezTo>
                  <a:pt x="65" y="1649"/>
                  <a:pt x="65" y="1671"/>
                  <a:pt x="65" y="1692"/>
                </a:cubicBezTo>
                <a:cubicBezTo>
                  <a:pt x="65" y="1722"/>
                  <a:pt x="54" y="1807"/>
                  <a:pt x="55" y="1807"/>
                </a:cubicBezTo>
                <a:cubicBezTo>
                  <a:pt x="56" y="1807"/>
                  <a:pt x="59" y="1793"/>
                  <a:pt x="65" y="1756"/>
                </a:cubicBezTo>
                <a:lnTo>
                  <a:pt x="65" y="1756"/>
                </a:lnTo>
                <a:cubicBezTo>
                  <a:pt x="65" y="1841"/>
                  <a:pt x="43" y="1926"/>
                  <a:pt x="22" y="2012"/>
                </a:cubicBezTo>
                <a:lnTo>
                  <a:pt x="22" y="2076"/>
                </a:lnTo>
                <a:lnTo>
                  <a:pt x="22" y="2097"/>
                </a:lnTo>
                <a:cubicBezTo>
                  <a:pt x="22" y="2121"/>
                  <a:pt x="22" y="2161"/>
                  <a:pt x="22" y="2161"/>
                </a:cubicBezTo>
                <a:cubicBezTo>
                  <a:pt x="1" y="2204"/>
                  <a:pt x="1" y="2246"/>
                  <a:pt x="22" y="2289"/>
                </a:cubicBezTo>
                <a:cubicBezTo>
                  <a:pt x="22" y="2545"/>
                  <a:pt x="214" y="2758"/>
                  <a:pt x="470" y="2801"/>
                </a:cubicBezTo>
                <a:cubicBezTo>
                  <a:pt x="726" y="2801"/>
                  <a:pt x="939" y="2566"/>
                  <a:pt x="960" y="2310"/>
                </a:cubicBezTo>
                <a:cubicBezTo>
                  <a:pt x="960" y="2243"/>
                  <a:pt x="960" y="2108"/>
                  <a:pt x="918" y="2034"/>
                </a:cubicBezTo>
                <a:lnTo>
                  <a:pt x="918" y="2034"/>
                </a:lnTo>
                <a:lnTo>
                  <a:pt x="918" y="2033"/>
                </a:lnTo>
                <a:lnTo>
                  <a:pt x="918" y="1777"/>
                </a:lnTo>
                <a:lnTo>
                  <a:pt x="918" y="1649"/>
                </a:lnTo>
                <a:lnTo>
                  <a:pt x="918" y="1585"/>
                </a:lnTo>
                <a:cubicBezTo>
                  <a:pt x="918" y="1500"/>
                  <a:pt x="939" y="1393"/>
                  <a:pt x="960" y="1308"/>
                </a:cubicBezTo>
                <a:cubicBezTo>
                  <a:pt x="1003" y="1137"/>
                  <a:pt x="1046" y="988"/>
                  <a:pt x="1088" y="817"/>
                </a:cubicBezTo>
                <a:cubicBezTo>
                  <a:pt x="1088" y="817"/>
                  <a:pt x="1133" y="743"/>
                  <a:pt x="1123" y="743"/>
                </a:cubicBezTo>
                <a:lnTo>
                  <a:pt x="1123" y="743"/>
                </a:lnTo>
                <a:cubicBezTo>
                  <a:pt x="1121" y="743"/>
                  <a:pt x="1117" y="746"/>
                  <a:pt x="1110" y="754"/>
                </a:cubicBezTo>
                <a:cubicBezTo>
                  <a:pt x="1152" y="711"/>
                  <a:pt x="1174" y="647"/>
                  <a:pt x="1174" y="583"/>
                </a:cubicBezTo>
                <a:cubicBezTo>
                  <a:pt x="1174" y="540"/>
                  <a:pt x="1216" y="455"/>
                  <a:pt x="1259" y="370"/>
                </a:cubicBezTo>
                <a:cubicBezTo>
                  <a:pt x="1341" y="172"/>
                  <a:pt x="1183" y="0"/>
                  <a:pt x="10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 rot="-5400000">
            <a:off x="-72973" y="3734604"/>
            <a:ext cx="98332" cy="132952"/>
          </a:xfrm>
          <a:custGeom>
            <a:avLst/>
            <a:gdLst/>
            <a:ahLst/>
            <a:cxnLst/>
            <a:rect l="l" t="t" r="r" b="b"/>
            <a:pathLst>
              <a:path w="1667" h="2254" extrusionOk="0">
                <a:moveTo>
                  <a:pt x="321" y="0"/>
                </a:moveTo>
                <a:cubicBezTo>
                  <a:pt x="153" y="0"/>
                  <a:pt x="0" y="155"/>
                  <a:pt x="46" y="355"/>
                </a:cubicBezTo>
                <a:cubicBezTo>
                  <a:pt x="153" y="653"/>
                  <a:pt x="259" y="931"/>
                  <a:pt x="409" y="1187"/>
                </a:cubicBezTo>
                <a:cubicBezTo>
                  <a:pt x="520" y="1428"/>
                  <a:pt x="631" y="1637"/>
                  <a:pt x="729" y="1855"/>
                </a:cubicBezTo>
                <a:lnTo>
                  <a:pt x="729" y="1855"/>
                </a:lnTo>
                <a:cubicBezTo>
                  <a:pt x="729" y="1874"/>
                  <a:pt x="729" y="1893"/>
                  <a:pt x="729" y="1912"/>
                </a:cubicBezTo>
                <a:cubicBezTo>
                  <a:pt x="771" y="2082"/>
                  <a:pt x="899" y="2189"/>
                  <a:pt x="1048" y="2232"/>
                </a:cubicBezTo>
                <a:cubicBezTo>
                  <a:pt x="1094" y="2247"/>
                  <a:pt x="1139" y="2254"/>
                  <a:pt x="1183" y="2254"/>
                </a:cubicBezTo>
                <a:cubicBezTo>
                  <a:pt x="1264" y="2254"/>
                  <a:pt x="1342" y="2230"/>
                  <a:pt x="1411" y="2189"/>
                </a:cubicBezTo>
                <a:cubicBezTo>
                  <a:pt x="1518" y="2125"/>
                  <a:pt x="1603" y="2040"/>
                  <a:pt x="1624" y="1912"/>
                </a:cubicBezTo>
                <a:cubicBezTo>
                  <a:pt x="1667" y="1741"/>
                  <a:pt x="1624" y="1570"/>
                  <a:pt x="1518" y="1443"/>
                </a:cubicBezTo>
                <a:cubicBezTo>
                  <a:pt x="1502" y="1435"/>
                  <a:pt x="1492" y="1430"/>
                  <a:pt x="1488" y="1430"/>
                </a:cubicBezTo>
                <a:lnTo>
                  <a:pt x="1488" y="1430"/>
                </a:lnTo>
                <a:cubicBezTo>
                  <a:pt x="1481" y="1430"/>
                  <a:pt x="1491" y="1445"/>
                  <a:pt x="1518" y="1485"/>
                </a:cubicBezTo>
                <a:lnTo>
                  <a:pt x="1475" y="1443"/>
                </a:lnTo>
                <a:lnTo>
                  <a:pt x="1411" y="1357"/>
                </a:lnTo>
                <a:cubicBezTo>
                  <a:pt x="1368" y="1293"/>
                  <a:pt x="1326" y="1229"/>
                  <a:pt x="1283" y="1165"/>
                </a:cubicBezTo>
                <a:lnTo>
                  <a:pt x="1048" y="803"/>
                </a:lnTo>
                <a:cubicBezTo>
                  <a:pt x="899" y="568"/>
                  <a:pt x="707" y="312"/>
                  <a:pt x="515" y="78"/>
                </a:cubicBezTo>
                <a:cubicBezTo>
                  <a:pt x="455" y="24"/>
                  <a:pt x="387" y="0"/>
                  <a:pt x="3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 rot="-5400000">
            <a:off x="-46901" y="3940706"/>
            <a:ext cx="91903" cy="129354"/>
          </a:xfrm>
          <a:custGeom>
            <a:avLst/>
            <a:gdLst/>
            <a:ahLst/>
            <a:cxnLst/>
            <a:rect l="l" t="t" r="r" b="b"/>
            <a:pathLst>
              <a:path w="1558" h="2193" extrusionOk="0">
                <a:moveTo>
                  <a:pt x="378" y="1"/>
                </a:moveTo>
                <a:cubicBezTo>
                  <a:pt x="204" y="1"/>
                  <a:pt x="33" y="120"/>
                  <a:pt x="22" y="342"/>
                </a:cubicBezTo>
                <a:lnTo>
                  <a:pt x="0" y="363"/>
                </a:lnTo>
                <a:cubicBezTo>
                  <a:pt x="0" y="662"/>
                  <a:pt x="64" y="961"/>
                  <a:pt x="192" y="1238"/>
                </a:cubicBezTo>
                <a:cubicBezTo>
                  <a:pt x="235" y="1387"/>
                  <a:pt x="320" y="1515"/>
                  <a:pt x="405" y="1664"/>
                </a:cubicBezTo>
                <a:cubicBezTo>
                  <a:pt x="448" y="1728"/>
                  <a:pt x="469" y="1792"/>
                  <a:pt x="512" y="1835"/>
                </a:cubicBezTo>
                <a:cubicBezTo>
                  <a:pt x="533" y="1899"/>
                  <a:pt x="576" y="1942"/>
                  <a:pt x="640" y="2006"/>
                </a:cubicBezTo>
                <a:cubicBezTo>
                  <a:pt x="683" y="2048"/>
                  <a:pt x="747" y="2091"/>
                  <a:pt x="811" y="2133"/>
                </a:cubicBezTo>
                <a:lnTo>
                  <a:pt x="917" y="2176"/>
                </a:lnTo>
                <a:cubicBezTo>
                  <a:pt x="949" y="2187"/>
                  <a:pt x="981" y="2192"/>
                  <a:pt x="1013" y="2192"/>
                </a:cubicBezTo>
                <a:cubicBezTo>
                  <a:pt x="1045" y="2192"/>
                  <a:pt x="1077" y="2187"/>
                  <a:pt x="1109" y="2176"/>
                </a:cubicBezTo>
                <a:cubicBezTo>
                  <a:pt x="1216" y="2176"/>
                  <a:pt x="1323" y="2133"/>
                  <a:pt x="1408" y="2048"/>
                </a:cubicBezTo>
                <a:cubicBezTo>
                  <a:pt x="1450" y="1984"/>
                  <a:pt x="1493" y="1920"/>
                  <a:pt x="1536" y="1835"/>
                </a:cubicBezTo>
                <a:cubicBezTo>
                  <a:pt x="1557" y="1707"/>
                  <a:pt x="1536" y="1558"/>
                  <a:pt x="1472" y="1451"/>
                </a:cubicBezTo>
                <a:cubicBezTo>
                  <a:pt x="1429" y="1387"/>
                  <a:pt x="1386" y="1323"/>
                  <a:pt x="1323" y="1259"/>
                </a:cubicBezTo>
                <a:lnTo>
                  <a:pt x="1237" y="1174"/>
                </a:lnTo>
                <a:cubicBezTo>
                  <a:pt x="1183" y="1120"/>
                  <a:pt x="1130" y="1066"/>
                  <a:pt x="1076" y="1012"/>
                </a:cubicBezTo>
                <a:lnTo>
                  <a:pt x="1076" y="1012"/>
                </a:lnTo>
                <a:cubicBezTo>
                  <a:pt x="991" y="889"/>
                  <a:pt x="916" y="759"/>
                  <a:pt x="852" y="636"/>
                </a:cubicBezTo>
                <a:lnTo>
                  <a:pt x="852" y="636"/>
                </a:lnTo>
                <a:cubicBezTo>
                  <a:pt x="831" y="573"/>
                  <a:pt x="810" y="511"/>
                  <a:pt x="789" y="449"/>
                </a:cubicBezTo>
                <a:lnTo>
                  <a:pt x="789" y="406"/>
                </a:lnTo>
                <a:cubicBezTo>
                  <a:pt x="768" y="363"/>
                  <a:pt x="768" y="342"/>
                  <a:pt x="747" y="299"/>
                </a:cubicBezTo>
                <a:lnTo>
                  <a:pt x="747" y="299"/>
                </a:lnTo>
                <a:lnTo>
                  <a:pt x="768" y="363"/>
                </a:lnTo>
                <a:cubicBezTo>
                  <a:pt x="747" y="321"/>
                  <a:pt x="725" y="278"/>
                  <a:pt x="725" y="257"/>
                </a:cubicBezTo>
                <a:cubicBezTo>
                  <a:pt x="667" y="83"/>
                  <a:pt x="522" y="1"/>
                  <a:pt x="3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 rot="-5400000">
            <a:off x="185828" y="4093808"/>
            <a:ext cx="114436" cy="157844"/>
          </a:xfrm>
          <a:custGeom>
            <a:avLst/>
            <a:gdLst/>
            <a:ahLst/>
            <a:cxnLst/>
            <a:rect l="l" t="t" r="r" b="b"/>
            <a:pathLst>
              <a:path w="1940" h="2676" extrusionOk="0">
                <a:moveTo>
                  <a:pt x="1535" y="1"/>
                </a:moveTo>
                <a:cubicBezTo>
                  <a:pt x="1462" y="1"/>
                  <a:pt x="1387" y="29"/>
                  <a:pt x="1322" y="94"/>
                </a:cubicBezTo>
                <a:lnTo>
                  <a:pt x="1289" y="144"/>
                </a:lnTo>
                <a:lnTo>
                  <a:pt x="1289" y="144"/>
                </a:lnTo>
                <a:cubicBezTo>
                  <a:pt x="1277" y="150"/>
                  <a:pt x="1231" y="185"/>
                  <a:pt x="1216" y="200"/>
                </a:cubicBezTo>
                <a:cubicBezTo>
                  <a:pt x="1216" y="200"/>
                  <a:pt x="1152" y="264"/>
                  <a:pt x="1130" y="307"/>
                </a:cubicBezTo>
                <a:lnTo>
                  <a:pt x="960" y="499"/>
                </a:lnTo>
                <a:cubicBezTo>
                  <a:pt x="832" y="670"/>
                  <a:pt x="725" y="840"/>
                  <a:pt x="618" y="1011"/>
                </a:cubicBezTo>
                <a:cubicBezTo>
                  <a:pt x="512" y="1160"/>
                  <a:pt x="427" y="1309"/>
                  <a:pt x="341" y="1480"/>
                </a:cubicBezTo>
                <a:cubicBezTo>
                  <a:pt x="235" y="1651"/>
                  <a:pt x="149" y="1864"/>
                  <a:pt x="85" y="2056"/>
                </a:cubicBezTo>
                <a:cubicBezTo>
                  <a:pt x="0" y="2312"/>
                  <a:pt x="149" y="2589"/>
                  <a:pt x="427" y="2653"/>
                </a:cubicBezTo>
                <a:cubicBezTo>
                  <a:pt x="464" y="2668"/>
                  <a:pt x="507" y="2675"/>
                  <a:pt x="552" y="2675"/>
                </a:cubicBezTo>
                <a:cubicBezTo>
                  <a:pt x="634" y="2675"/>
                  <a:pt x="720" y="2652"/>
                  <a:pt x="789" y="2610"/>
                </a:cubicBezTo>
                <a:cubicBezTo>
                  <a:pt x="896" y="2546"/>
                  <a:pt x="981" y="2440"/>
                  <a:pt x="1024" y="2312"/>
                </a:cubicBezTo>
                <a:cubicBezTo>
                  <a:pt x="1045" y="2290"/>
                  <a:pt x="1045" y="2248"/>
                  <a:pt x="1066" y="2205"/>
                </a:cubicBezTo>
                <a:cubicBezTo>
                  <a:pt x="1088" y="2162"/>
                  <a:pt x="1088" y="2098"/>
                  <a:pt x="1088" y="2035"/>
                </a:cubicBezTo>
                <a:cubicBezTo>
                  <a:pt x="1088" y="2045"/>
                  <a:pt x="1088" y="2059"/>
                  <a:pt x="1088" y="2077"/>
                </a:cubicBezTo>
                <a:cubicBezTo>
                  <a:pt x="1088" y="2077"/>
                  <a:pt x="1152" y="1843"/>
                  <a:pt x="1152" y="1821"/>
                </a:cubicBezTo>
                <a:cubicBezTo>
                  <a:pt x="1194" y="1736"/>
                  <a:pt x="1216" y="1651"/>
                  <a:pt x="1237" y="1587"/>
                </a:cubicBezTo>
                <a:cubicBezTo>
                  <a:pt x="1237" y="1571"/>
                  <a:pt x="1272" y="1485"/>
                  <a:pt x="1273" y="1485"/>
                </a:cubicBezTo>
                <a:lnTo>
                  <a:pt x="1273" y="1485"/>
                </a:lnTo>
                <a:cubicBezTo>
                  <a:pt x="1273" y="1485"/>
                  <a:pt x="1269" y="1495"/>
                  <a:pt x="1258" y="1523"/>
                </a:cubicBezTo>
                <a:cubicBezTo>
                  <a:pt x="1280" y="1480"/>
                  <a:pt x="1301" y="1437"/>
                  <a:pt x="1322" y="1416"/>
                </a:cubicBezTo>
                <a:cubicBezTo>
                  <a:pt x="1386" y="1245"/>
                  <a:pt x="1472" y="1096"/>
                  <a:pt x="1557" y="947"/>
                </a:cubicBezTo>
                <a:cubicBezTo>
                  <a:pt x="1599" y="862"/>
                  <a:pt x="1642" y="776"/>
                  <a:pt x="1685" y="712"/>
                </a:cubicBezTo>
                <a:cubicBezTo>
                  <a:pt x="1727" y="627"/>
                  <a:pt x="1727" y="627"/>
                  <a:pt x="1749" y="606"/>
                </a:cubicBezTo>
                <a:lnTo>
                  <a:pt x="1770" y="542"/>
                </a:lnTo>
                <a:lnTo>
                  <a:pt x="1813" y="478"/>
                </a:lnTo>
                <a:cubicBezTo>
                  <a:pt x="1940" y="239"/>
                  <a:pt x="1747" y="1"/>
                  <a:pt x="15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 rot="-5400000">
            <a:off x="-62916" y="4170726"/>
            <a:ext cx="157320" cy="97030"/>
          </a:xfrm>
          <a:custGeom>
            <a:avLst/>
            <a:gdLst/>
            <a:ahLst/>
            <a:cxnLst/>
            <a:rect l="l" t="t" r="r" b="b"/>
            <a:pathLst>
              <a:path w="2667" h="1645" extrusionOk="0">
                <a:moveTo>
                  <a:pt x="534" y="1"/>
                </a:moveTo>
                <a:cubicBezTo>
                  <a:pt x="367" y="1"/>
                  <a:pt x="214" y="96"/>
                  <a:pt x="128" y="233"/>
                </a:cubicBezTo>
                <a:cubicBezTo>
                  <a:pt x="0" y="425"/>
                  <a:pt x="43" y="681"/>
                  <a:pt x="192" y="830"/>
                </a:cubicBezTo>
                <a:cubicBezTo>
                  <a:pt x="256" y="873"/>
                  <a:pt x="320" y="937"/>
                  <a:pt x="384" y="958"/>
                </a:cubicBezTo>
                <a:cubicBezTo>
                  <a:pt x="448" y="1001"/>
                  <a:pt x="512" y="1022"/>
                  <a:pt x="598" y="1043"/>
                </a:cubicBezTo>
                <a:lnTo>
                  <a:pt x="832" y="1150"/>
                </a:lnTo>
                <a:cubicBezTo>
                  <a:pt x="981" y="1214"/>
                  <a:pt x="1152" y="1278"/>
                  <a:pt x="1301" y="1342"/>
                </a:cubicBezTo>
                <a:lnTo>
                  <a:pt x="1770" y="1491"/>
                </a:lnTo>
                <a:cubicBezTo>
                  <a:pt x="1920" y="1555"/>
                  <a:pt x="2112" y="1576"/>
                  <a:pt x="2282" y="1640"/>
                </a:cubicBezTo>
                <a:cubicBezTo>
                  <a:pt x="2299" y="1643"/>
                  <a:pt x="2315" y="1644"/>
                  <a:pt x="2332" y="1644"/>
                </a:cubicBezTo>
                <a:cubicBezTo>
                  <a:pt x="2446" y="1644"/>
                  <a:pt x="2565" y="1582"/>
                  <a:pt x="2602" y="1470"/>
                </a:cubicBezTo>
                <a:cubicBezTo>
                  <a:pt x="2666" y="1342"/>
                  <a:pt x="2602" y="1193"/>
                  <a:pt x="2496" y="1107"/>
                </a:cubicBezTo>
                <a:cubicBezTo>
                  <a:pt x="2432" y="1065"/>
                  <a:pt x="2368" y="1022"/>
                  <a:pt x="2282" y="958"/>
                </a:cubicBezTo>
                <a:lnTo>
                  <a:pt x="2218" y="915"/>
                </a:lnTo>
                <a:lnTo>
                  <a:pt x="2090" y="809"/>
                </a:lnTo>
                <a:cubicBezTo>
                  <a:pt x="1941" y="723"/>
                  <a:pt x="1792" y="638"/>
                  <a:pt x="1643" y="553"/>
                </a:cubicBezTo>
                <a:cubicBezTo>
                  <a:pt x="1493" y="468"/>
                  <a:pt x="1344" y="382"/>
                  <a:pt x="1195" y="276"/>
                </a:cubicBezTo>
                <a:cubicBezTo>
                  <a:pt x="1045" y="169"/>
                  <a:pt x="853" y="84"/>
                  <a:pt x="662" y="20"/>
                </a:cubicBezTo>
                <a:cubicBezTo>
                  <a:pt x="619" y="7"/>
                  <a:pt x="576" y="1"/>
                  <a:pt x="5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 rot="-5400000">
            <a:off x="114013" y="4305070"/>
            <a:ext cx="150182" cy="107176"/>
          </a:xfrm>
          <a:custGeom>
            <a:avLst/>
            <a:gdLst/>
            <a:ahLst/>
            <a:cxnLst/>
            <a:rect l="l" t="t" r="r" b="b"/>
            <a:pathLst>
              <a:path w="2546" h="1817" extrusionOk="0">
                <a:moveTo>
                  <a:pt x="1877" y="633"/>
                </a:moveTo>
                <a:cubicBezTo>
                  <a:pt x="1875" y="633"/>
                  <a:pt x="1863" y="636"/>
                  <a:pt x="1834" y="643"/>
                </a:cubicBezTo>
                <a:cubicBezTo>
                  <a:pt x="1848" y="643"/>
                  <a:pt x="1882" y="633"/>
                  <a:pt x="1877" y="633"/>
                </a:cubicBezTo>
                <a:close/>
                <a:moveTo>
                  <a:pt x="2171" y="1"/>
                </a:moveTo>
                <a:cubicBezTo>
                  <a:pt x="2159" y="1"/>
                  <a:pt x="2146" y="1"/>
                  <a:pt x="2133" y="3"/>
                </a:cubicBezTo>
                <a:lnTo>
                  <a:pt x="2154" y="24"/>
                </a:lnTo>
                <a:cubicBezTo>
                  <a:pt x="2120" y="23"/>
                  <a:pt x="2085" y="22"/>
                  <a:pt x="2051" y="22"/>
                </a:cubicBezTo>
                <a:cubicBezTo>
                  <a:pt x="1680" y="22"/>
                  <a:pt x="1315" y="124"/>
                  <a:pt x="1003" y="280"/>
                </a:cubicBezTo>
                <a:cubicBezTo>
                  <a:pt x="917" y="323"/>
                  <a:pt x="853" y="366"/>
                  <a:pt x="768" y="408"/>
                </a:cubicBezTo>
                <a:cubicBezTo>
                  <a:pt x="725" y="451"/>
                  <a:pt x="704" y="472"/>
                  <a:pt x="661" y="494"/>
                </a:cubicBezTo>
                <a:cubicBezTo>
                  <a:pt x="597" y="536"/>
                  <a:pt x="555" y="579"/>
                  <a:pt x="491" y="621"/>
                </a:cubicBezTo>
                <a:cubicBezTo>
                  <a:pt x="528" y="597"/>
                  <a:pt x="544" y="586"/>
                  <a:pt x="546" y="586"/>
                </a:cubicBezTo>
                <a:lnTo>
                  <a:pt x="546" y="586"/>
                </a:lnTo>
                <a:cubicBezTo>
                  <a:pt x="547" y="586"/>
                  <a:pt x="542" y="591"/>
                  <a:pt x="533" y="600"/>
                </a:cubicBezTo>
                <a:lnTo>
                  <a:pt x="512" y="621"/>
                </a:lnTo>
                <a:cubicBezTo>
                  <a:pt x="469" y="643"/>
                  <a:pt x="427" y="685"/>
                  <a:pt x="384" y="707"/>
                </a:cubicBezTo>
                <a:cubicBezTo>
                  <a:pt x="341" y="749"/>
                  <a:pt x="320" y="771"/>
                  <a:pt x="299" y="813"/>
                </a:cubicBezTo>
                <a:cubicBezTo>
                  <a:pt x="235" y="856"/>
                  <a:pt x="192" y="920"/>
                  <a:pt x="149" y="984"/>
                </a:cubicBezTo>
                <a:cubicBezTo>
                  <a:pt x="124" y="1035"/>
                  <a:pt x="108" y="1070"/>
                  <a:pt x="101" y="1087"/>
                </a:cubicBezTo>
                <a:lnTo>
                  <a:pt x="101" y="1087"/>
                </a:lnTo>
                <a:cubicBezTo>
                  <a:pt x="104" y="1076"/>
                  <a:pt x="107" y="1063"/>
                  <a:pt x="107" y="1048"/>
                </a:cubicBezTo>
                <a:lnTo>
                  <a:pt x="107" y="1048"/>
                </a:lnTo>
                <a:cubicBezTo>
                  <a:pt x="98" y="1082"/>
                  <a:pt x="93" y="1099"/>
                  <a:pt x="94" y="1099"/>
                </a:cubicBezTo>
                <a:cubicBezTo>
                  <a:pt x="95" y="1099"/>
                  <a:pt x="97" y="1095"/>
                  <a:pt x="101" y="1087"/>
                </a:cubicBezTo>
                <a:lnTo>
                  <a:pt x="101" y="1087"/>
                </a:lnTo>
                <a:cubicBezTo>
                  <a:pt x="94" y="1106"/>
                  <a:pt x="85" y="1120"/>
                  <a:pt x="85" y="1133"/>
                </a:cubicBezTo>
                <a:cubicBezTo>
                  <a:pt x="22" y="1240"/>
                  <a:pt x="0" y="1368"/>
                  <a:pt x="43" y="1475"/>
                </a:cubicBezTo>
                <a:cubicBezTo>
                  <a:pt x="64" y="1602"/>
                  <a:pt x="149" y="1688"/>
                  <a:pt x="256" y="1752"/>
                </a:cubicBezTo>
                <a:cubicBezTo>
                  <a:pt x="325" y="1793"/>
                  <a:pt x="403" y="1817"/>
                  <a:pt x="478" y="1817"/>
                </a:cubicBezTo>
                <a:cubicBezTo>
                  <a:pt x="519" y="1817"/>
                  <a:pt x="560" y="1810"/>
                  <a:pt x="597" y="1794"/>
                </a:cubicBezTo>
                <a:cubicBezTo>
                  <a:pt x="725" y="1752"/>
                  <a:pt x="811" y="1688"/>
                  <a:pt x="875" y="1581"/>
                </a:cubicBezTo>
                <a:lnTo>
                  <a:pt x="875" y="1581"/>
                </a:lnTo>
                <a:cubicBezTo>
                  <a:pt x="888" y="1568"/>
                  <a:pt x="880" y="1576"/>
                  <a:pt x="896" y="1560"/>
                </a:cubicBezTo>
                <a:cubicBezTo>
                  <a:pt x="939" y="1517"/>
                  <a:pt x="981" y="1453"/>
                  <a:pt x="1024" y="1389"/>
                </a:cubicBezTo>
                <a:cubicBezTo>
                  <a:pt x="1045" y="1347"/>
                  <a:pt x="1066" y="1304"/>
                  <a:pt x="1088" y="1283"/>
                </a:cubicBezTo>
                <a:cubicBezTo>
                  <a:pt x="1102" y="1253"/>
                  <a:pt x="1137" y="1194"/>
                  <a:pt x="1130" y="1194"/>
                </a:cubicBezTo>
                <a:lnTo>
                  <a:pt x="1130" y="1194"/>
                </a:lnTo>
                <a:cubicBezTo>
                  <a:pt x="1127" y="1194"/>
                  <a:pt x="1115" y="1206"/>
                  <a:pt x="1088" y="1240"/>
                </a:cubicBezTo>
                <a:cubicBezTo>
                  <a:pt x="1130" y="1176"/>
                  <a:pt x="1194" y="1112"/>
                  <a:pt x="1237" y="1069"/>
                </a:cubicBezTo>
                <a:cubicBezTo>
                  <a:pt x="1301" y="1005"/>
                  <a:pt x="1301" y="1005"/>
                  <a:pt x="1322" y="984"/>
                </a:cubicBezTo>
                <a:lnTo>
                  <a:pt x="1386" y="941"/>
                </a:lnTo>
                <a:cubicBezTo>
                  <a:pt x="1514" y="835"/>
                  <a:pt x="1642" y="749"/>
                  <a:pt x="1792" y="664"/>
                </a:cubicBezTo>
                <a:lnTo>
                  <a:pt x="1834" y="643"/>
                </a:lnTo>
                <a:lnTo>
                  <a:pt x="1962" y="600"/>
                </a:lnTo>
                <a:cubicBezTo>
                  <a:pt x="2047" y="579"/>
                  <a:pt x="2111" y="558"/>
                  <a:pt x="2197" y="536"/>
                </a:cubicBezTo>
                <a:cubicBezTo>
                  <a:pt x="2545" y="495"/>
                  <a:pt x="2480" y="1"/>
                  <a:pt x="2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 rot="-5400000">
            <a:off x="8222" y="4402016"/>
            <a:ext cx="73675" cy="130770"/>
          </a:xfrm>
          <a:custGeom>
            <a:avLst/>
            <a:gdLst/>
            <a:ahLst/>
            <a:cxnLst/>
            <a:rect l="l" t="t" r="r" b="b"/>
            <a:pathLst>
              <a:path w="1249" h="2217" extrusionOk="0">
                <a:moveTo>
                  <a:pt x="1089" y="1813"/>
                </a:moveTo>
                <a:lnTo>
                  <a:pt x="1089" y="1821"/>
                </a:lnTo>
                <a:lnTo>
                  <a:pt x="1089" y="1821"/>
                </a:lnTo>
                <a:cubicBezTo>
                  <a:pt x="1089" y="1818"/>
                  <a:pt x="1089" y="1816"/>
                  <a:pt x="1089" y="1813"/>
                </a:cubicBezTo>
                <a:close/>
                <a:moveTo>
                  <a:pt x="470" y="1"/>
                </a:moveTo>
                <a:cubicBezTo>
                  <a:pt x="278" y="1"/>
                  <a:pt x="108" y="129"/>
                  <a:pt x="44" y="320"/>
                </a:cubicBezTo>
                <a:cubicBezTo>
                  <a:pt x="1" y="448"/>
                  <a:pt x="1" y="576"/>
                  <a:pt x="22" y="726"/>
                </a:cubicBezTo>
                <a:cubicBezTo>
                  <a:pt x="22" y="790"/>
                  <a:pt x="44" y="854"/>
                  <a:pt x="65" y="918"/>
                </a:cubicBezTo>
                <a:cubicBezTo>
                  <a:pt x="108" y="1088"/>
                  <a:pt x="172" y="1259"/>
                  <a:pt x="236" y="1408"/>
                </a:cubicBezTo>
                <a:cubicBezTo>
                  <a:pt x="299" y="1536"/>
                  <a:pt x="363" y="1664"/>
                  <a:pt x="449" y="1771"/>
                </a:cubicBezTo>
                <a:cubicBezTo>
                  <a:pt x="491" y="1856"/>
                  <a:pt x="555" y="1920"/>
                  <a:pt x="598" y="1984"/>
                </a:cubicBezTo>
                <a:cubicBezTo>
                  <a:pt x="650" y="2053"/>
                  <a:pt x="715" y="2108"/>
                  <a:pt x="794" y="2137"/>
                </a:cubicBezTo>
                <a:lnTo>
                  <a:pt x="794" y="2137"/>
                </a:lnTo>
                <a:lnTo>
                  <a:pt x="811" y="2155"/>
                </a:lnTo>
                <a:cubicBezTo>
                  <a:pt x="854" y="2198"/>
                  <a:pt x="906" y="2216"/>
                  <a:pt x="956" y="2216"/>
                </a:cubicBezTo>
                <a:cubicBezTo>
                  <a:pt x="1105" y="2216"/>
                  <a:pt x="1248" y="2053"/>
                  <a:pt x="1153" y="1877"/>
                </a:cubicBezTo>
                <a:lnTo>
                  <a:pt x="1124" y="1877"/>
                </a:lnTo>
                <a:cubicBezTo>
                  <a:pt x="1122" y="1856"/>
                  <a:pt x="1117" y="1835"/>
                  <a:pt x="1110" y="1813"/>
                </a:cubicBezTo>
                <a:lnTo>
                  <a:pt x="1110" y="1792"/>
                </a:lnTo>
                <a:cubicBezTo>
                  <a:pt x="1110" y="1792"/>
                  <a:pt x="1089" y="1771"/>
                  <a:pt x="1089" y="1749"/>
                </a:cubicBezTo>
                <a:cubicBezTo>
                  <a:pt x="1067" y="1707"/>
                  <a:pt x="1046" y="1664"/>
                  <a:pt x="1046" y="1600"/>
                </a:cubicBezTo>
                <a:cubicBezTo>
                  <a:pt x="1003" y="1493"/>
                  <a:pt x="961" y="1387"/>
                  <a:pt x="939" y="1280"/>
                </a:cubicBezTo>
                <a:cubicBezTo>
                  <a:pt x="939" y="1238"/>
                  <a:pt x="918" y="1174"/>
                  <a:pt x="918" y="1131"/>
                </a:cubicBezTo>
                <a:lnTo>
                  <a:pt x="918" y="1110"/>
                </a:lnTo>
                <a:lnTo>
                  <a:pt x="918" y="1024"/>
                </a:lnTo>
                <a:cubicBezTo>
                  <a:pt x="900" y="937"/>
                  <a:pt x="897" y="849"/>
                  <a:pt x="909" y="750"/>
                </a:cubicBezTo>
                <a:lnTo>
                  <a:pt x="909" y="750"/>
                </a:lnTo>
                <a:cubicBezTo>
                  <a:pt x="910" y="741"/>
                  <a:pt x="911" y="731"/>
                  <a:pt x="912" y="722"/>
                </a:cubicBezTo>
                <a:lnTo>
                  <a:pt x="912" y="722"/>
                </a:lnTo>
                <a:cubicBezTo>
                  <a:pt x="914" y="709"/>
                  <a:pt x="916" y="696"/>
                  <a:pt x="918" y="683"/>
                </a:cubicBezTo>
                <a:lnTo>
                  <a:pt x="918" y="683"/>
                </a:lnTo>
                <a:lnTo>
                  <a:pt x="913" y="713"/>
                </a:lnTo>
                <a:lnTo>
                  <a:pt x="913" y="713"/>
                </a:lnTo>
                <a:cubicBezTo>
                  <a:pt x="918" y="661"/>
                  <a:pt x="918" y="608"/>
                  <a:pt x="918" y="555"/>
                </a:cubicBezTo>
                <a:cubicBezTo>
                  <a:pt x="918" y="470"/>
                  <a:pt x="897" y="384"/>
                  <a:pt x="897" y="320"/>
                </a:cubicBezTo>
                <a:cubicBezTo>
                  <a:pt x="875" y="214"/>
                  <a:pt x="811" y="150"/>
                  <a:pt x="726" y="86"/>
                </a:cubicBezTo>
                <a:cubicBezTo>
                  <a:pt x="662" y="22"/>
                  <a:pt x="555" y="1"/>
                  <a:pt x="4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 rot="-5400000">
            <a:off x="296575" y="3362040"/>
            <a:ext cx="106826" cy="141328"/>
          </a:xfrm>
          <a:custGeom>
            <a:avLst/>
            <a:gdLst/>
            <a:ahLst/>
            <a:cxnLst/>
            <a:rect l="l" t="t" r="r" b="b"/>
            <a:pathLst>
              <a:path w="1811" h="2396" extrusionOk="0">
                <a:moveTo>
                  <a:pt x="975" y="2214"/>
                </a:moveTo>
                <a:cubicBezTo>
                  <a:pt x="972" y="2221"/>
                  <a:pt x="970" y="2228"/>
                  <a:pt x="967" y="2235"/>
                </a:cubicBezTo>
                <a:lnTo>
                  <a:pt x="967" y="2235"/>
                </a:lnTo>
                <a:cubicBezTo>
                  <a:pt x="971" y="2228"/>
                  <a:pt x="975" y="2220"/>
                  <a:pt x="975" y="2214"/>
                </a:cubicBezTo>
                <a:close/>
                <a:moveTo>
                  <a:pt x="1540" y="0"/>
                </a:moveTo>
                <a:cubicBezTo>
                  <a:pt x="1454" y="0"/>
                  <a:pt x="1371" y="45"/>
                  <a:pt x="1337" y="145"/>
                </a:cubicBezTo>
                <a:lnTo>
                  <a:pt x="1337" y="167"/>
                </a:lnTo>
                <a:cubicBezTo>
                  <a:pt x="1231" y="487"/>
                  <a:pt x="1081" y="785"/>
                  <a:pt x="911" y="1041"/>
                </a:cubicBezTo>
                <a:cubicBezTo>
                  <a:pt x="868" y="1126"/>
                  <a:pt x="804" y="1190"/>
                  <a:pt x="761" y="1254"/>
                </a:cubicBezTo>
                <a:lnTo>
                  <a:pt x="697" y="1361"/>
                </a:lnTo>
                <a:cubicBezTo>
                  <a:pt x="697" y="1361"/>
                  <a:pt x="638" y="1435"/>
                  <a:pt x="643" y="1435"/>
                </a:cubicBezTo>
                <a:cubicBezTo>
                  <a:pt x="644" y="1435"/>
                  <a:pt x="648" y="1432"/>
                  <a:pt x="655" y="1425"/>
                </a:cubicBezTo>
                <a:lnTo>
                  <a:pt x="655" y="1425"/>
                </a:lnTo>
                <a:cubicBezTo>
                  <a:pt x="591" y="1489"/>
                  <a:pt x="548" y="1553"/>
                  <a:pt x="484" y="1617"/>
                </a:cubicBezTo>
                <a:cubicBezTo>
                  <a:pt x="420" y="1681"/>
                  <a:pt x="420" y="1681"/>
                  <a:pt x="399" y="1702"/>
                </a:cubicBezTo>
                <a:cubicBezTo>
                  <a:pt x="399" y="1702"/>
                  <a:pt x="399" y="1702"/>
                  <a:pt x="399" y="1702"/>
                </a:cubicBezTo>
                <a:lnTo>
                  <a:pt x="399" y="1702"/>
                </a:lnTo>
                <a:cubicBezTo>
                  <a:pt x="388" y="1708"/>
                  <a:pt x="382" y="1713"/>
                  <a:pt x="378" y="1717"/>
                </a:cubicBezTo>
                <a:lnTo>
                  <a:pt x="378" y="1717"/>
                </a:lnTo>
                <a:cubicBezTo>
                  <a:pt x="385" y="1714"/>
                  <a:pt x="392" y="1709"/>
                  <a:pt x="399" y="1702"/>
                </a:cubicBezTo>
                <a:lnTo>
                  <a:pt x="399" y="1702"/>
                </a:lnTo>
                <a:cubicBezTo>
                  <a:pt x="390" y="1720"/>
                  <a:pt x="381" y="1727"/>
                  <a:pt x="377" y="1727"/>
                </a:cubicBezTo>
                <a:cubicBezTo>
                  <a:pt x="373" y="1727"/>
                  <a:pt x="373" y="1723"/>
                  <a:pt x="378" y="1717"/>
                </a:cubicBezTo>
                <a:lnTo>
                  <a:pt x="378" y="1717"/>
                </a:lnTo>
                <a:cubicBezTo>
                  <a:pt x="364" y="1724"/>
                  <a:pt x="349" y="1724"/>
                  <a:pt x="335" y="1724"/>
                </a:cubicBezTo>
                <a:cubicBezTo>
                  <a:pt x="0" y="1947"/>
                  <a:pt x="427" y="2395"/>
                  <a:pt x="736" y="2395"/>
                </a:cubicBezTo>
                <a:cubicBezTo>
                  <a:pt x="835" y="2395"/>
                  <a:pt x="921" y="2349"/>
                  <a:pt x="967" y="2235"/>
                </a:cubicBezTo>
                <a:lnTo>
                  <a:pt x="967" y="2235"/>
                </a:lnTo>
                <a:cubicBezTo>
                  <a:pt x="963" y="2242"/>
                  <a:pt x="958" y="2248"/>
                  <a:pt x="956" y="2248"/>
                </a:cubicBezTo>
                <a:cubicBezTo>
                  <a:pt x="954" y="2248"/>
                  <a:pt x="958" y="2239"/>
                  <a:pt x="975" y="2214"/>
                </a:cubicBezTo>
                <a:lnTo>
                  <a:pt x="975" y="2214"/>
                </a:lnTo>
                <a:cubicBezTo>
                  <a:pt x="975" y="2214"/>
                  <a:pt x="975" y="2214"/>
                  <a:pt x="975" y="2214"/>
                </a:cubicBezTo>
                <a:lnTo>
                  <a:pt x="996" y="2150"/>
                </a:lnTo>
                <a:cubicBezTo>
                  <a:pt x="1017" y="2107"/>
                  <a:pt x="1039" y="2086"/>
                  <a:pt x="1081" y="2044"/>
                </a:cubicBezTo>
                <a:cubicBezTo>
                  <a:pt x="1103" y="2001"/>
                  <a:pt x="1167" y="1894"/>
                  <a:pt x="1188" y="1809"/>
                </a:cubicBezTo>
                <a:cubicBezTo>
                  <a:pt x="1295" y="1638"/>
                  <a:pt x="1380" y="1468"/>
                  <a:pt x="1465" y="1276"/>
                </a:cubicBezTo>
                <a:cubicBezTo>
                  <a:pt x="1593" y="956"/>
                  <a:pt x="1700" y="615"/>
                  <a:pt x="1785" y="273"/>
                </a:cubicBezTo>
                <a:cubicBezTo>
                  <a:pt x="1811" y="105"/>
                  <a:pt x="1672" y="0"/>
                  <a:pt x="15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 rot="-5400000">
            <a:off x="152886" y="3473466"/>
            <a:ext cx="98155" cy="86413"/>
          </a:xfrm>
          <a:custGeom>
            <a:avLst/>
            <a:gdLst/>
            <a:ahLst/>
            <a:cxnLst/>
            <a:rect l="l" t="t" r="r" b="b"/>
            <a:pathLst>
              <a:path w="1664" h="1465" extrusionOk="0">
                <a:moveTo>
                  <a:pt x="272" y="0"/>
                </a:moveTo>
                <a:cubicBezTo>
                  <a:pt x="245" y="0"/>
                  <a:pt x="219" y="5"/>
                  <a:pt x="192" y="14"/>
                </a:cubicBezTo>
                <a:cubicBezTo>
                  <a:pt x="149" y="36"/>
                  <a:pt x="107" y="57"/>
                  <a:pt x="85" y="100"/>
                </a:cubicBezTo>
                <a:cubicBezTo>
                  <a:pt x="0" y="185"/>
                  <a:pt x="21" y="313"/>
                  <a:pt x="85" y="398"/>
                </a:cubicBezTo>
                <a:lnTo>
                  <a:pt x="512" y="825"/>
                </a:lnTo>
                <a:cubicBezTo>
                  <a:pt x="576" y="910"/>
                  <a:pt x="640" y="974"/>
                  <a:pt x="704" y="1038"/>
                </a:cubicBezTo>
                <a:cubicBezTo>
                  <a:pt x="759" y="1111"/>
                  <a:pt x="830" y="1169"/>
                  <a:pt x="889" y="1238"/>
                </a:cubicBezTo>
                <a:lnTo>
                  <a:pt x="889" y="1238"/>
                </a:lnTo>
                <a:lnTo>
                  <a:pt x="917" y="1294"/>
                </a:lnTo>
                <a:cubicBezTo>
                  <a:pt x="1002" y="1400"/>
                  <a:pt x="1109" y="1464"/>
                  <a:pt x="1237" y="1464"/>
                </a:cubicBezTo>
                <a:cubicBezTo>
                  <a:pt x="1344" y="1464"/>
                  <a:pt x="1429" y="1422"/>
                  <a:pt x="1493" y="1358"/>
                </a:cubicBezTo>
                <a:cubicBezTo>
                  <a:pt x="1664" y="1187"/>
                  <a:pt x="1642" y="910"/>
                  <a:pt x="1429" y="782"/>
                </a:cubicBezTo>
                <a:cubicBezTo>
                  <a:pt x="1344" y="739"/>
                  <a:pt x="1258" y="675"/>
                  <a:pt x="1173" y="611"/>
                </a:cubicBezTo>
                <a:cubicBezTo>
                  <a:pt x="1066" y="547"/>
                  <a:pt x="981" y="505"/>
                  <a:pt x="896" y="419"/>
                </a:cubicBezTo>
                <a:lnTo>
                  <a:pt x="384" y="36"/>
                </a:lnTo>
                <a:cubicBezTo>
                  <a:pt x="347" y="11"/>
                  <a:pt x="309" y="0"/>
                  <a:pt x="2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 rot="-5400000">
            <a:off x="55882" y="3301843"/>
            <a:ext cx="87596" cy="155543"/>
          </a:xfrm>
          <a:custGeom>
            <a:avLst/>
            <a:gdLst/>
            <a:ahLst/>
            <a:cxnLst/>
            <a:rect l="l" t="t" r="r" b="b"/>
            <a:pathLst>
              <a:path w="1485" h="2637" extrusionOk="0">
                <a:moveTo>
                  <a:pt x="1189" y="1"/>
                </a:moveTo>
                <a:cubicBezTo>
                  <a:pt x="1118" y="1"/>
                  <a:pt x="1047" y="35"/>
                  <a:pt x="999" y="116"/>
                </a:cubicBezTo>
                <a:cubicBezTo>
                  <a:pt x="829" y="436"/>
                  <a:pt x="679" y="756"/>
                  <a:pt x="530" y="1076"/>
                </a:cubicBezTo>
                <a:cubicBezTo>
                  <a:pt x="445" y="1268"/>
                  <a:pt x="381" y="1439"/>
                  <a:pt x="317" y="1609"/>
                </a:cubicBezTo>
                <a:cubicBezTo>
                  <a:pt x="296" y="1673"/>
                  <a:pt x="253" y="1780"/>
                  <a:pt x="210" y="1865"/>
                </a:cubicBezTo>
                <a:cubicBezTo>
                  <a:pt x="168" y="1950"/>
                  <a:pt x="125" y="2036"/>
                  <a:pt x="104" y="2121"/>
                </a:cubicBezTo>
                <a:cubicBezTo>
                  <a:pt x="1" y="2429"/>
                  <a:pt x="246" y="2637"/>
                  <a:pt x="486" y="2637"/>
                </a:cubicBezTo>
                <a:cubicBezTo>
                  <a:pt x="644" y="2637"/>
                  <a:pt x="799" y="2546"/>
                  <a:pt x="850" y="2334"/>
                </a:cubicBezTo>
                <a:cubicBezTo>
                  <a:pt x="850" y="2228"/>
                  <a:pt x="850" y="2121"/>
                  <a:pt x="871" y="2014"/>
                </a:cubicBezTo>
                <a:lnTo>
                  <a:pt x="871" y="1993"/>
                </a:lnTo>
                <a:lnTo>
                  <a:pt x="871" y="1929"/>
                </a:lnTo>
                <a:cubicBezTo>
                  <a:pt x="871" y="1886"/>
                  <a:pt x="871" y="1844"/>
                  <a:pt x="893" y="1822"/>
                </a:cubicBezTo>
                <a:cubicBezTo>
                  <a:pt x="914" y="1630"/>
                  <a:pt x="978" y="1460"/>
                  <a:pt x="1021" y="1289"/>
                </a:cubicBezTo>
                <a:cubicBezTo>
                  <a:pt x="1127" y="969"/>
                  <a:pt x="1234" y="649"/>
                  <a:pt x="1383" y="330"/>
                </a:cubicBezTo>
                <a:cubicBezTo>
                  <a:pt x="1485" y="155"/>
                  <a:pt x="1339" y="1"/>
                  <a:pt x="11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 rot="-5400000">
            <a:off x="-85714" y="3453705"/>
            <a:ext cx="150890" cy="79689"/>
          </a:xfrm>
          <a:custGeom>
            <a:avLst/>
            <a:gdLst/>
            <a:ahLst/>
            <a:cxnLst/>
            <a:rect l="l" t="t" r="r" b="b"/>
            <a:pathLst>
              <a:path w="2558" h="1351" extrusionOk="0">
                <a:moveTo>
                  <a:pt x="425" y="0"/>
                </a:moveTo>
                <a:cubicBezTo>
                  <a:pt x="130" y="0"/>
                  <a:pt x="1" y="415"/>
                  <a:pt x="290" y="570"/>
                </a:cubicBezTo>
                <a:lnTo>
                  <a:pt x="1015" y="932"/>
                </a:lnTo>
                <a:cubicBezTo>
                  <a:pt x="1271" y="1039"/>
                  <a:pt x="1527" y="1167"/>
                  <a:pt x="1761" y="1295"/>
                </a:cubicBezTo>
                <a:cubicBezTo>
                  <a:pt x="1833" y="1334"/>
                  <a:pt x="1902" y="1351"/>
                  <a:pt x="1966" y="1351"/>
                </a:cubicBezTo>
                <a:cubicBezTo>
                  <a:pt x="2357" y="1351"/>
                  <a:pt x="2558" y="713"/>
                  <a:pt x="2081" y="548"/>
                </a:cubicBezTo>
                <a:cubicBezTo>
                  <a:pt x="1804" y="484"/>
                  <a:pt x="1548" y="378"/>
                  <a:pt x="1292" y="292"/>
                </a:cubicBezTo>
                <a:lnTo>
                  <a:pt x="524" y="15"/>
                </a:lnTo>
                <a:cubicBezTo>
                  <a:pt x="489" y="5"/>
                  <a:pt x="456" y="0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 rot="-5400000">
            <a:off x="321792" y="4445609"/>
            <a:ext cx="56687" cy="161206"/>
          </a:xfrm>
          <a:custGeom>
            <a:avLst/>
            <a:gdLst/>
            <a:ahLst/>
            <a:cxnLst/>
            <a:rect l="l" t="t" r="r" b="b"/>
            <a:pathLst>
              <a:path w="961" h="2733" extrusionOk="0">
                <a:moveTo>
                  <a:pt x="524" y="0"/>
                </a:moveTo>
                <a:cubicBezTo>
                  <a:pt x="389" y="0"/>
                  <a:pt x="254" y="64"/>
                  <a:pt x="172" y="205"/>
                </a:cubicBezTo>
                <a:cubicBezTo>
                  <a:pt x="108" y="333"/>
                  <a:pt x="65" y="461"/>
                  <a:pt x="44" y="589"/>
                </a:cubicBezTo>
                <a:cubicBezTo>
                  <a:pt x="44" y="674"/>
                  <a:pt x="22" y="759"/>
                  <a:pt x="22" y="866"/>
                </a:cubicBezTo>
                <a:cubicBezTo>
                  <a:pt x="22" y="1037"/>
                  <a:pt x="1" y="1229"/>
                  <a:pt x="1" y="1399"/>
                </a:cubicBezTo>
                <a:cubicBezTo>
                  <a:pt x="1" y="1762"/>
                  <a:pt x="44" y="2146"/>
                  <a:pt x="150" y="2508"/>
                </a:cubicBezTo>
                <a:cubicBezTo>
                  <a:pt x="169" y="2661"/>
                  <a:pt x="287" y="2732"/>
                  <a:pt x="406" y="2732"/>
                </a:cubicBezTo>
                <a:cubicBezTo>
                  <a:pt x="555" y="2732"/>
                  <a:pt x="707" y="2623"/>
                  <a:pt x="683" y="2423"/>
                </a:cubicBezTo>
                <a:cubicBezTo>
                  <a:pt x="683" y="2082"/>
                  <a:pt x="705" y="1762"/>
                  <a:pt x="747" y="1420"/>
                </a:cubicBezTo>
                <a:cubicBezTo>
                  <a:pt x="747" y="1402"/>
                  <a:pt x="747" y="1390"/>
                  <a:pt x="746" y="1383"/>
                </a:cubicBezTo>
                <a:lnTo>
                  <a:pt x="746" y="1383"/>
                </a:lnTo>
                <a:cubicBezTo>
                  <a:pt x="747" y="1382"/>
                  <a:pt x="747" y="1380"/>
                  <a:pt x="747" y="1378"/>
                </a:cubicBezTo>
                <a:cubicBezTo>
                  <a:pt x="747" y="1314"/>
                  <a:pt x="747" y="1271"/>
                  <a:pt x="769" y="1229"/>
                </a:cubicBezTo>
                <a:cubicBezTo>
                  <a:pt x="769" y="1165"/>
                  <a:pt x="790" y="1079"/>
                  <a:pt x="811" y="994"/>
                </a:cubicBezTo>
                <a:cubicBezTo>
                  <a:pt x="833" y="909"/>
                  <a:pt x="875" y="823"/>
                  <a:pt x="897" y="759"/>
                </a:cubicBezTo>
                <a:cubicBezTo>
                  <a:pt x="939" y="631"/>
                  <a:pt x="961" y="525"/>
                  <a:pt x="961" y="418"/>
                </a:cubicBezTo>
                <a:cubicBezTo>
                  <a:pt x="948" y="157"/>
                  <a:pt x="735" y="0"/>
                  <a:pt x="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 rot="-5400000">
            <a:off x="39720" y="4562520"/>
            <a:ext cx="125112" cy="102811"/>
          </a:xfrm>
          <a:custGeom>
            <a:avLst/>
            <a:gdLst/>
            <a:ahLst/>
            <a:cxnLst/>
            <a:rect l="l" t="t" r="r" b="b"/>
            <a:pathLst>
              <a:path w="2121" h="1743" extrusionOk="0">
                <a:moveTo>
                  <a:pt x="529" y="0"/>
                </a:moveTo>
                <a:cubicBezTo>
                  <a:pt x="249" y="0"/>
                  <a:pt x="0" y="299"/>
                  <a:pt x="191" y="585"/>
                </a:cubicBezTo>
                <a:cubicBezTo>
                  <a:pt x="298" y="734"/>
                  <a:pt x="426" y="862"/>
                  <a:pt x="575" y="990"/>
                </a:cubicBezTo>
                <a:cubicBezTo>
                  <a:pt x="703" y="1097"/>
                  <a:pt x="831" y="1225"/>
                  <a:pt x="980" y="1310"/>
                </a:cubicBezTo>
                <a:cubicBezTo>
                  <a:pt x="1108" y="1417"/>
                  <a:pt x="1236" y="1481"/>
                  <a:pt x="1364" y="1566"/>
                </a:cubicBezTo>
                <a:cubicBezTo>
                  <a:pt x="1428" y="1587"/>
                  <a:pt x="1513" y="1630"/>
                  <a:pt x="1577" y="1651"/>
                </a:cubicBezTo>
                <a:cubicBezTo>
                  <a:pt x="1663" y="1694"/>
                  <a:pt x="1748" y="1715"/>
                  <a:pt x="1833" y="1737"/>
                </a:cubicBezTo>
                <a:cubicBezTo>
                  <a:pt x="1848" y="1740"/>
                  <a:pt x="1863" y="1742"/>
                  <a:pt x="1877" y="1742"/>
                </a:cubicBezTo>
                <a:cubicBezTo>
                  <a:pt x="2025" y="1742"/>
                  <a:pt x="2121" y="1555"/>
                  <a:pt x="2004" y="1438"/>
                </a:cubicBezTo>
                <a:lnTo>
                  <a:pt x="2025" y="1438"/>
                </a:lnTo>
                <a:cubicBezTo>
                  <a:pt x="1940" y="1374"/>
                  <a:pt x="1940" y="1353"/>
                  <a:pt x="1876" y="1289"/>
                </a:cubicBezTo>
                <a:lnTo>
                  <a:pt x="1705" y="1139"/>
                </a:lnTo>
                <a:cubicBezTo>
                  <a:pt x="1599" y="1033"/>
                  <a:pt x="1492" y="926"/>
                  <a:pt x="1385" y="820"/>
                </a:cubicBezTo>
                <a:cubicBezTo>
                  <a:pt x="1279" y="713"/>
                  <a:pt x="1194" y="606"/>
                  <a:pt x="1087" y="500"/>
                </a:cubicBezTo>
                <a:lnTo>
                  <a:pt x="1023" y="414"/>
                </a:lnTo>
                <a:cubicBezTo>
                  <a:pt x="1002" y="372"/>
                  <a:pt x="980" y="350"/>
                  <a:pt x="959" y="308"/>
                </a:cubicBezTo>
                <a:lnTo>
                  <a:pt x="959" y="308"/>
                </a:lnTo>
                <a:cubicBezTo>
                  <a:pt x="976" y="333"/>
                  <a:pt x="983" y="342"/>
                  <a:pt x="983" y="342"/>
                </a:cubicBezTo>
                <a:cubicBezTo>
                  <a:pt x="985" y="342"/>
                  <a:pt x="972" y="321"/>
                  <a:pt x="959" y="308"/>
                </a:cubicBezTo>
                <a:lnTo>
                  <a:pt x="959" y="308"/>
                </a:lnTo>
                <a:cubicBezTo>
                  <a:pt x="959" y="308"/>
                  <a:pt x="959" y="308"/>
                  <a:pt x="959" y="308"/>
                </a:cubicBezTo>
                <a:lnTo>
                  <a:pt x="916" y="265"/>
                </a:lnTo>
                <a:cubicBezTo>
                  <a:pt x="895" y="222"/>
                  <a:pt x="852" y="158"/>
                  <a:pt x="810" y="116"/>
                </a:cubicBezTo>
                <a:cubicBezTo>
                  <a:pt x="723" y="35"/>
                  <a:pt x="624" y="0"/>
                  <a:pt x="5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 rot="-5400000">
            <a:off x="209364" y="4663388"/>
            <a:ext cx="145699" cy="84467"/>
          </a:xfrm>
          <a:custGeom>
            <a:avLst/>
            <a:gdLst/>
            <a:ahLst/>
            <a:cxnLst/>
            <a:rect l="l" t="t" r="r" b="b"/>
            <a:pathLst>
              <a:path w="2470" h="1432" extrusionOk="0">
                <a:moveTo>
                  <a:pt x="2281" y="1"/>
                </a:moveTo>
                <a:cubicBezTo>
                  <a:pt x="2275" y="1"/>
                  <a:pt x="2268" y="1"/>
                  <a:pt x="2261" y="2"/>
                </a:cubicBezTo>
                <a:lnTo>
                  <a:pt x="2261" y="45"/>
                </a:lnTo>
                <a:lnTo>
                  <a:pt x="2195" y="45"/>
                </a:lnTo>
                <a:cubicBezTo>
                  <a:pt x="2154" y="35"/>
                  <a:pt x="2114" y="31"/>
                  <a:pt x="2074" y="31"/>
                </a:cubicBezTo>
                <a:cubicBezTo>
                  <a:pt x="2030" y="31"/>
                  <a:pt x="1986" y="36"/>
                  <a:pt x="1942" y="45"/>
                </a:cubicBezTo>
                <a:cubicBezTo>
                  <a:pt x="1856" y="45"/>
                  <a:pt x="1771" y="66"/>
                  <a:pt x="1707" y="87"/>
                </a:cubicBezTo>
                <a:cubicBezTo>
                  <a:pt x="1515" y="130"/>
                  <a:pt x="1344" y="194"/>
                  <a:pt x="1195" y="258"/>
                </a:cubicBezTo>
                <a:cubicBezTo>
                  <a:pt x="811" y="386"/>
                  <a:pt x="470" y="557"/>
                  <a:pt x="150" y="791"/>
                </a:cubicBezTo>
                <a:cubicBezTo>
                  <a:pt x="22" y="919"/>
                  <a:pt x="1" y="1132"/>
                  <a:pt x="129" y="1282"/>
                </a:cubicBezTo>
                <a:cubicBezTo>
                  <a:pt x="199" y="1380"/>
                  <a:pt x="315" y="1432"/>
                  <a:pt x="435" y="1432"/>
                </a:cubicBezTo>
                <a:cubicBezTo>
                  <a:pt x="497" y="1432"/>
                  <a:pt x="561" y="1418"/>
                  <a:pt x="619" y="1388"/>
                </a:cubicBezTo>
                <a:cubicBezTo>
                  <a:pt x="769" y="1303"/>
                  <a:pt x="897" y="1175"/>
                  <a:pt x="1046" y="1090"/>
                </a:cubicBezTo>
                <a:cubicBezTo>
                  <a:pt x="1174" y="983"/>
                  <a:pt x="1302" y="919"/>
                  <a:pt x="1451" y="812"/>
                </a:cubicBezTo>
                <a:lnTo>
                  <a:pt x="1878" y="578"/>
                </a:lnTo>
                <a:cubicBezTo>
                  <a:pt x="1942" y="535"/>
                  <a:pt x="2027" y="514"/>
                  <a:pt x="2091" y="471"/>
                </a:cubicBezTo>
                <a:cubicBezTo>
                  <a:pt x="2197" y="429"/>
                  <a:pt x="2261" y="365"/>
                  <a:pt x="2324" y="302"/>
                </a:cubicBezTo>
                <a:lnTo>
                  <a:pt x="2324" y="302"/>
                </a:lnTo>
                <a:lnTo>
                  <a:pt x="2261" y="365"/>
                </a:lnTo>
                <a:lnTo>
                  <a:pt x="2347" y="322"/>
                </a:lnTo>
                <a:cubicBezTo>
                  <a:pt x="2470" y="240"/>
                  <a:pt x="2435" y="1"/>
                  <a:pt x="22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 rot="-5400000">
            <a:off x="10227" y="4737537"/>
            <a:ext cx="121573" cy="141151"/>
          </a:xfrm>
          <a:custGeom>
            <a:avLst/>
            <a:gdLst/>
            <a:ahLst/>
            <a:cxnLst/>
            <a:rect l="l" t="t" r="r" b="b"/>
            <a:pathLst>
              <a:path w="2061" h="2393" extrusionOk="0">
                <a:moveTo>
                  <a:pt x="1001" y="651"/>
                </a:moveTo>
                <a:lnTo>
                  <a:pt x="1001" y="651"/>
                </a:lnTo>
                <a:cubicBezTo>
                  <a:pt x="1010" y="680"/>
                  <a:pt x="1016" y="691"/>
                  <a:pt x="1017" y="691"/>
                </a:cubicBezTo>
                <a:cubicBezTo>
                  <a:pt x="1018" y="691"/>
                  <a:pt x="1012" y="674"/>
                  <a:pt x="1001" y="651"/>
                </a:cubicBezTo>
                <a:close/>
                <a:moveTo>
                  <a:pt x="470" y="0"/>
                </a:moveTo>
                <a:cubicBezTo>
                  <a:pt x="233" y="0"/>
                  <a:pt x="1" y="210"/>
                  <a:pt x="84" y="502"/>
                </a:cubicBezTo>
                <a:cubicBezTo>
                  <a:pt x="212" y="928"/>
                  <a:pt x="425" y="1291"/>
                  <a:pt x="702" y="1632"/>
                </a:cubicBezTo>
                <a:cubicBezTo>
                  <a:pt x="809" y="1760"/>
                  <a:pt x="937" y="1909"/>
                  <a:pt x="1086" y="2016"/>
                </a:cubicBezTo>
                <a:cubicBezTo>
                  <a:pt x="1129" y="2080"/>
                  <a:pt x="1193" y="2122"/>
                  <a:pt x="1257" y="2144"/>
                </a:cubicBezTo>
                <a:cubicBezTo>
                  <a:pt x="1278" y="2155"/>
                  <a:pt x="1289" y="2159"/>
                  <a:pt x="1293" y="2159"/>
                </a:cubicBezTo>
                <a:lnTo>
                  <a:pt x="1293" y="2159"/>
                </a:lnTo>
                <a:cubicBezTo>
                  <a:pt x="1295" y="2161"/>
                  <a:pt x="1297" y="2163"/>
                  <a:pt x="1299" y="2165"/>
                </a:cubicBezTo>
                <a:cubicBezTo>
                  <a:pt x="1342" y="2208"/>
                  <a:pt x="1342" y="2186"/>
                  <a:pt x="1363" y="2208"/>
                </a:cubicBezTo>
                <a:lnTo>
                  <a:pt x="1427" y="2250"/>
                </a:lnTo>
                <a:lnTo>
                  <a:pt x="1470" y="2272"/>
                </a:lnTo>
                <a:lnTo>
                  <a:pt x="1619" y="2336"/>
                </a:lnTo>
                <a:cubicBezTo>
                  <a:pt x="1664" y="2376"/>
                  <a:pt x="1711" y="2393"/>
                  <a:pt x="1756" y="2393"/>
                </a:cubicBezTo>
                <a:cubicBezTo>
                  <a:pt x="1926" y="2393"/>
                  <a:pt x="2061" y="2151"/>
                  <a:pt x="1875" y="2016"/>
                </a:cubicBezTo>
                <a:cubicBezTo>
                  <a:pt x="1811" y="1952"/>
                  <a:pt x="1768" y="1867"/>
                  <a:pt x="1726" y="1824"/>
                </a:cubicBezTo>
                <a:cubicBezTo>
                  <a:pt x="1683" y="1781"/>
                  <a:pt x="1640" y="1696"/>
                  <a:pt x="1577" y="1632"/>
                </a:cubicBezTo>
                <a:cubicBezTo>
                  <a:pt x="1470" y="1483"/>
                  <a:pt x="1385" y="1333"/>
                  <a:pt x="1278" y="1184"/>
                </a:cubicBezTo>
                <a:cubicBezTo>
                  <a:pt x="1193" y="1035"/>
                  <a:pt x="1107" y="886"/>
                  <a:pt x="1022" y="715"/>
                </a:cubicBezTo>
                <a:cubicBezTo>
                  <a:pt x="1022" y="694"/>
                  <a:pt x="1001" y="672"/>
                  <a:pt x="1001" y="651"/>
                </a:cubicBezTo>
                <a:cubicBezTo>
                  <a:pt x="979" y="608"/>
                  <a:pt x="979" y="566"/>
                  <a:pt x="958" y="523"/>
                </a:cubicBezTo>
                <a:cubicBezTo>
                  <a:pt x="915" y="416"/>
                  <a:pt x="873" y="310"/>
                  <a:pt x="809" y="203"/>
                </a:cubicBezTo>
                <a:cubicBezTo>
                  <a:pt x="727" y="61"/>
                  <a:pt x="598" y="0"/>
                  <a:pt x="4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 rot="-5400000">
            <a:off x="191640" y="4823037"/>
            <a:ext cx="52912" cy="46598"/>
          </a:xfrm>
          <a:custGeom>
            <a:avLst/>
            <a:gdLst/>
            <a:ahLst/>
            <a:cxnLst/>
            <a:rect l="l" t="t" r="r" b="b"/>
            <a:pathLst>
              <a:path w="897" h="790" extrusionOk="0">
                <a:moveTo>
                  <a:pt x="683" y="256"/>
                </a:moveTo>
                <a:lnTo>
                  <a:pt x="684" y="260"/>
                </a:lnTo>
                <a:lnTo>
                  <a:pt x="684" y="260"/>
                </a:lnTo>
                <a:cubicBezTo>
                  <a:pt x="684" y="259"/>
                  <a:pt x="683" y="259"/>
                  <a:pt x="683" y="258"/>
                </a:cubicBezTo>
                <a:lnTo>
                  <a:pt x="683" y="258"/>
                </a:lnTo>
                <a:cubicBezTo>
                  <a:pt x="683" y="258"/>
                  <a:pt x="683" y="257"/>
                  <a:pt x="683" y="256"/>
                </a:cubicBezTo>
                <a:close/>
                <a:moveTo>
                  <a:pt x="853" y="597"/>
                </a:moveTo>
                <a:lnTo>
                  <a:pt x="832" y="623"/>
                </a:lnTo>
                <a:lnTo>
                  <a:pt x="832" y="623"/>
                </a:lnTo>
                <a:cubicBezTo>
                  <a:pt x="832" y="622"/>
                  <a:pt x="832" y="620"/>
                  <a:pt x="832" y="619"/>
                </a:cubicBezTo>
                <a:lnTo>
                  <a:pt x="853" y="597"/>
                </a:lnTo>
                <a:close/>
                <a:moveTo>
                  <a:pt x="762" y="725"/>
                </a:moveTo>
                <a:lnTo>
                  <a:pt x="762" y="725"/>
                </a:lnTo>
                <a:cubicBezTo>
                  <a:pt x="760" y="727"/>
                  <a:pt x="758" y="728"/>
                  <a:pt x="756" y="730"/>
                </a:cubicBezTo>
                <a:lnTo>
                  <a:pt x="756" y="730"/>
                </a:lnTo>
                <a:lnTo>
                  <a:pt x="768" y="725"/>
                </a:lnTo>
                <a:close/>
                <a:moveTo>
                  <a:pt x="278" y="0"/>
                </a:moveTo>
                <a:cubicBezTo>
                  <a:pt x="235" y="22"/>
                  <a:pt x="192" y="43"/>
                  <a:pt x="150" y="64"/>
                </a:cubicBezTo>
                <a:cubicBezTo>
                  <a:pt x="107" y="86"/>
                  <a:pt x="86" y="128"/>
                  <a:pt x="64" y="171"/>
                </a:cubicBezTo>
                <a:cubicBezTo>
                  <a:pt x="0" y="278"/>
                  <a:pt x="0" y="406"/>
                  <a:pt x="64" y="512"/>
                </a:cubicBezTo>
                <a:cubicBezTo>
                  <a:pt x="86" y="576"/>
                  <a:pt x="128" y="619"/>
                  <a:pt x="171" y="661"/>
                </a:cubicBezTo>
                <a:cubicBezTo>
                  <a:pt x="214" y="683"/>
                  <a:pt x="235" y="704"/>
                  <a:pt x="278" y="725"/>
                </a:cubicBezTo>
                <a:lnTo>
                  <a:pt x="299" y="725"/>
                </a:lnTo>
                <a:cubicBezTo>
                  <a:pt x="320" y="747"/>
                  <a:pt x="363" y="747"/>
                  <a:pt x="406" y="768"/>
                </a:cubicBezTo>
                <a:lnTo>
                  <a:pt x="427" y="768"/>
                </a:lnTo>
                <a:lnTo>
                  <a:pt x="534" y="789"/>
                </a:lnTo>
                <a:lnTo>
                  <a:pt x="555" y="789"/>
                </a:lnTo>
                <a:cubicBezTo>
                  <a:pt x="598" y="768"/>
                  <a:pt x="619" y="768"/>
                  <a:pt x="662" y="768"/>
                </a:cubicBezTo>
                <a:cubicBezTo>
                  <a:pt x="683" y="768"/>
                  <a:pt x="704" y="747"/>
                  <a:pt x="725" y="747"/>
                </a:cubicBezTo>
                <a:cubicBezTo>
                  <a:pt x="737" y="741"/>
                  <a:pt x="747" y="735"/>
                  <a:pt x="756" y="730"/>
                </a:cubicBezTo>
                <a:lnTo>
                  <a:pt x="756" y="730"/>
                </a:lnTo>
                <a:lnTo>
                  <a:pt x="704" y="747"/>
                </a:lnTo>
                <a:cubicBezTo>
                  <a:pt x="725" y="736"/>
                  <a:pt x="741" y="731"/>
                  <a:pt x="755" y="725"/>
                </a:cubicBezTo>
                <a:lnTo>
                  <a:pt x="762" y="725"/>
                </a:lnTo>
                <a:cubicBezTo>
                  <a:pt x="767" y="722"/>
                  <a:pt x="771" y="719"/>
                  <a:pt x="775" y="716"/>
                </a:cubicBezTo>
                <a:lnTo>
                  <a:pt x="775" y="716"/>
                </a:lnTo>
                <a:cubicBezTo>
                  <a:pt x="780" y="712"/>
                  <a:pt x="785" y="709"/>
                  <a:pt x="789" y="704"/>
                </a:cubicBezTo>
                <a:lnTo>
                  <a:pt x="832" y="683"/>
                </a:lnTo>
                <a:cubicBezTo>
                  <a:pt x="853" y="661"/>
                  <a:pt x="875" y="640"/>
                  <a:pt x="875" y="597"/>
                </a:cubicBezTo>
                <a:cubicBezTo>
                  <a:pt x="896" y="597"/>
                  <a:pt x="896" y="576"/>
                  <a:pt x="896" y="555"/>
                </a:cubicBezTo>
                <a:cubicBezTo>
                  <a:pt x="896" y="534"/>
                  <a:pt x="896" y="491"/>
                  <a:pt x="896" y="470"/>
                </a:cubicBezTo>
                <a:cubicBezTo>
                  <a:pt x="875" y="427"/>
                  <a:pt x="853" y="406"/>
                  <a:pt x="832" y="384"/>
                </a:cubicBezTo>
                <a:cubicBezTo>
                  <a:pt x="814" y="366"/>
                  <a:pt x="796" y="348"/>
                  <a:pt x="778" y="343"/>
                </a:cubicBezTo>
                <a:lnTo>
                  <a:pt x="778" y="343"/>
                </a:lnTo>
                <a:cubicBezTo>
                  <a:pt x="755" y="319"/>
                  <a:pt x="729" y="299"/>
                  <a:pt x="701" y="283"/>
                </a:cubicBezTo>
                <a:lnTo>
                  <a:pt x="701" y="283"/>
                </a:lnTo>
                <a:cubicBezTo>
                  <a:pt x="701" y="282"/>
                  <a:pt x="700" y="281"/>
                  <a:pt x="699" y="280"/>
                </a:cubicBezTo>
                <a:lnTo>
                  <a:pt x="699" y="280"/>
                </a:lnTo>
                <a:cubicBezTo>
                  <a:pt x="682" y="180"/>
                  <a:pt x="623" y="96"/>
                  <a:pt x="534" y="43"/>
                </a:cubicBezTo>
                <a:lnTo>
                  <a:pt x="4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 rot="5400000">
            <a:off x="2732426" y="4345430"/>
            <a:ext cx="248554" cy="1415293"/>
          </a:xfrm>
          <a:custGeom>
            <a:avLst/>
            <a:gdLst/>
            <a:ahLst/>
            <a:cxnLst/>
            <a:rect l="l" t="t" r="r" b="b"/>
            <a:pathLst>
              <a:path w="5588" h="15542" extrusionOk="0">
                <a:moveTo>
                  <a:pt x="4548" y="1"/>
                </a:moveTo>
                <a:cubicBezTo>
                  <a:pt x="3927" y="1"/>
                  <a:pt x="3303" y="39"/>
                  <a:pt x="2688" y="121"/>
                </a:cubicBezTo>
                <a:cubicBezTo>
                  <a:pt x="2282" y="143"/>
                  <a:pt x="1899" y="292"/>
                  <a:pt x="1579" y="548"/>
                </a:cubicBezTo>
                <a:cubicBezTo>
                  <a:pt x="1365" y="804"/>
                  <a:pt x="1216" y="1102"/>
                  <a:pt x="1174" y="1422"/>
                </a:cubicBezTo>
                <a:cubicBezTo>
                  <a:pt x="256" y="5367"/>
                  <a:pt x="1" y="9419"/>
                  <a:pt x="384" y="13429"/>
                </a:cubicBezTo>
                <a:cubicBezTo>
                  <a:pt x="448" y="14026"/>
                  <a:pt x="555" y="14687"/>
                  <a:pt x="1046" y="15092"/>
                </a:cubicBezTo>
                <a:cubicBezTo>
                  <a:pt x="1493" y="15455"/>
                  <a:pt x="2112" y="15497"/>
                  <a:pt x="2709" y="15519"/>
                </a:cubicBezTo>
                <a:cubicBezTo>
                  <a:pt x="3076" y="15535"/>
                  <a:pt x="3442" y="15542"/>
                  <a:pt x="3809" y="15542"/>
                </a:cubicBezTo>
                <a:cubicBezTo>
                  <a:pt x="4402" y="15542"/>
                  <a:pt x="4995" y="15524"/>
                  <a:pt x="5588" y="15497"/>
                </a:cubicBezTo>
                <a:lnTo>
                  <a:pt x="5588" y="36"/>
                </a:lnTo>
                <a:cubicBezTo>
                  <a:pt x="5244" y="13"/>
                  <a:pt x="4896" y="1"/>
                  <a:pt x="45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>
            <a:spLocks noGrp="1"/>
          </p:cNvSpPr>
          <p:nvPr>
            <p:ph type="title"/>
          </p:nvPr>
        </p:nvSpPr>
        <p:spPr>
          <a:xfrm>
            <a:off x="2003713" y="3066909"/>
            <a:ext cx="51366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14"/>
          <p:cNvSpPr txBox="1">
            <a:spLocks noGrp="1"/>
          </p:cNvSpPr>
          <p:nvPr>
            <p:ph type="subTitle" idx="1"/>
          </p:nvPr>
        </p:nvSpPr>
        <p:spPr>
          <a:xfrm>
            <a:off x="2003688" y="1838080"/>
            <a:ext cx="51366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6940725" y="4791150"/>
            <a:ext cx="707734" cy="484570"/>
          </a:xfrm>
          <a:custGeom>
            <a:avLst/>
            <a:gdLst/>
            <a:ahLst/>
            <a:cxnLst/>
            <a:rect l="l" t="t" r="r" b="b"/>
            <a:pathLst>
              <a:path w="15462" h="10877" extrusionOk="0">
                <a:moveTo>
                  <a:pt x="214" y="0"/>
                </a:moveTo>
                <a:cubicBezTo>
                  <a:pt x="150" y="3625"/>
                  <a:pt x="64" y="7251"/>
                  <a:pt x="0" y="10876"/>
                </a:cubicBezTo>
                <a:cubicBezTo>
                  <a:pt x="4841" y="10727"/>
                  <a:pt x="9704" y="10450"/>
                  <a:pt x="14545" y="10066"/>
                </a:cubicBezTo>
                <a:cubicBezTo>
                  <a:pt x="14567" y="10068"/>
                  <a:pt x="14588" y="10069"/>
                  <a:pt x="14610" y="10069"/>
                </a:cubicBezTo>
                <a:cubicBezTo>
                  <a:pt x="14844" y="10069"/>
                  <a:pt x="15073" y="9966"/>
                  <a:pt x="15249" y="9810"/>
                </a:cubicBezTo>
                <a:cubicBezTo>
                  <a:pt x="15398" y="9597"/>
                  <a:pt x="15462" y="9341"/>
                  <a:pt x="15440" y="9085"/>
                </a:cubicBezTo>
                <a:lnTo>
                  <a:pt x="153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"/>
          <p:cNvSpPr/>
          <p:nvPr/>
        </p:nvSpPr>
        <p:spPr>
          <a:xfrm>
            <a:off x="2022325" y="4928678"/>
            <a:ext cx="707712" cy="284315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4"/>
          <p:cNvSpPr/>
          <p:nvPr/>
        </p:nvSpPr>
        <p:spPr>
          <a:xfrm>
            <a:off x="697393" y="4151154"/>
            <a:ext cx="110140" cy="83468"/>
          </a:xfrm>
          <a:custGeom>
            <a:avLst/>
            <a:gdLst/>
            <a:ahLst/>
            <a:cxnLst/>
            <a:rect l="l" t="t" r="r" b="b"/>
            <a:pathLst>
              <a:path w="1978" h="1499" extrusionOk="0">
                <a:moveTo>
                  <a:pt x="549" y="0"/>
                </a:moveTo>
                <a:cubicBezTo>
                  <a:pt x="240" y="0"/>
                  <a:pt x="0" y="402"/>
                  <a:pt x="268" y="669"/>
                </a:cubicBezTo>
                <a:cubicBezTo>
                  <a:pt x="438" y="818"/>
                  <a:pt x="609" y="968"/>
                  <a:pt x="801" y="1096"/>
                </a:cubicBezTo>
                <a:lnTo>
                  <a:pt x="1057" y="1245"/>
                </a:lnTo>
                <a:cubicBezTo>
                  <a:pt x="1122" y="1311"/>
                  <a:pt x="1201" y="1364"/>
                  <a:pt x="1292" y="1394"/>
                </a:cubicBezTo>
                <a:lnTo>
                  <a:pt x="1292" y="1394"/>
                </a:lnTo>
                <a:lnTo>
                  <a:pt x="1291" y="1394"/>
                </a:lnTo>
                <a:lnTo>
                  <a:pt x="1291" y="1394"/>
                </a:lnTo>
                <a:cubicBezTo>
                  <a:pt x="1334" y="1415"/>
                  <a:pt x="1355" y="1437"/>
                  <a:pt x="1398" y="1458"/>
                </a:cubicBezTo>
                <a:cubicBezTo>
                  <a:pt x="1447" y="1486"/>
                  <a:pt x="1497" y="1499"/>
                  <a:pt x="1545" y="1499"/>
                </a:cubicBezTo>
                <a:cubicBezTo>
                  <a:pt x="1787" y="1499"/>
                  <a:pt x="1978" y="1181"/>
                  <a:pt x="1782" y="968"/>
                </a:cubicBezTo>
                <a:cubicBezTo>
                  <a:pt x="1753" y="939"/>
                  <a:pt x="1734" y="920"/>
                  <a:pt x="1712" y="904"/>
                </a:cubicBezTo>
                <a:lnTo>
                  <a:pt x="1712" y="904"/>
                </a:lnTo>
                <a:cubicBezTo>
                  <a:pt x="1652" y="817"/>
                  <a:pt x="1576" y="743"/>
                  <a:pt x="1483" y="669"/>
                </a:cubicBezTo>
                <a:cubicBezTo>
                  <a:pt x="1419" y="605"/>
                  <a:pt x="1355" y="541"/>
                  <a:pt x="1270" y="477"/>
                </a:cubicBezTo>
                <a:cubicBezTo>
                  <a:pt x="1099" y="328"/>
                  <a:pt x="929" y="179"/>
                  <a:pt x="737" y="51"/>
                </a:cubicBezTo>
                <a:cubicBezTo>
                  <a:pt x="674" y="16"/>
                  <a:pt x="610" y="0"/>
                  <a:pt x="5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"/>
          <p:cNvSpPr/>
          <p:nvPr/>
        </p:nvSpPr>
        <p:spPr>
          <a:xfrm>
            <a:off x="684753" y="4305400"/>
            <a:ext cx="123894" cy="108859"/>
          </a:xfrm>
          <a:custGeom>
            <a:avLst/>
            <a:gdLst/>
            <a:ahLst/>
            <a:cxnLst/>
            <a:rect l="l" t="t" r="r" b="b"/>
            <a:pathLst>
              <a:path w="2225" h="1955" extrusionOk="0">
                <a:moveTo>
                  <a:pt x="1763" y="1"/>
                </a:moveTo>
                <a:cubicBezTo>
                  <a:pt x="1686" y="1"/>
                  <a:pt x="1607" y="34"/>
                  <a:pt x="1540" y="117"/>
                </a:cubicBezTo>
                <a:lnTo>
                  <a:pt x="1540" y="96"/>
                </a:lnTo>
                <a:cubicBezTo>
                  <a:pt x="1113" y="501"/>
                  <a:pt x="665" y="885"/>
                  <a:pt x="281" y="1311"/>
                </a:cubicBezTo>
                <a:cubicBezTo>
                  <a:pt x="1" y="1575"/>
                  <a:pt x="244" y="1954"/>
                  <a:pt x="536" y="1954"/>
                </a:cubicBezTo>
                <a:cubicBezTo>
                  <a:pt x="621" y="1954"/>
                  <a:pt x="711" y="1922"/>
                  <a:pt x="793" y="1844"/>
                </a:cubicBezTo>
                <a:cubicBezTo>
                  <a:pt x="1220" y="1439"/>
                  <a:pt x="1604" y="991"/>
                  <a:pt x="1966" y="544"/>
                </a:cubicBezTo>
                <a:cubicBezTo>
                  <a:pt x="2225" y="333"/>
                  <a:pt x="2006" y="1"/>
                  <a:pt x="17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4"/>
          <p:cNvSpPr/>
          <p:nvPr/>
        </p:nvSpPr>
        <p:spPr>
          <a:xfrm>
            <a:off x="554340" y="4259182"/>
            <a:ext cx="124729" cy="59135"/>
          </a:xfrm>
          <a:custGeom>
            <a:avLst/>
            <a:gdLst/>
            <a:ahLst/>
            <a:cxnLst/>
            <a:rect l="l" t="t" r="r" b="b"/>
            <a:pathLst>
              <a:path w="2240" h="1062" extrusionOk="0">
                <a:moveTo>
                  <a:pt x="533" y="0"/>
                </a:moveTo>
                <a:cubicBezTo>
                  <a:pt x="455" y="0"/>
                  <a:pt x="377" y="20"/>
                  <a:pt x="299" y="51"/>
                </a:cubicBezTo>
                <a:cubicBezTo>
                  <a:pt x="0" y="243"/>
                  <a:pt x="64" y="691"/>
                  <a:pt x="406" y="776"/>
                </a:cubicBezTo>
                <a:cubicBezTo>
                  <a:pt x="853" y="904"/>
                  <a:pt x="1301" y="990"/>
                  <a:pt x="1770" y="1054"/>
                </a:cubicBezTo>
                <a:cubicBezTo>
                  <a:pt x="1793" y="1059"/>
                  <a:pt x="1816" y="1062"/>
                  <a:pt x="1839" y="1062"/>
                </a:cubicBezTo>
                <a:cubicBezTo>
                  <a:pt x="1901" y="1062"/>
                  <a:pt x="1964" y="1042"/>
                  <a:pt x="2026" y="1011"/>
                </a:cubicBezTo>
                <a:cubicBezTo>
                  <a:pt x="2112" y="968"/>
                  <a:pt x="2154" y="883"/>
                  <a:pt x="2176" y="798"/>
                </a:cubicBezTo>
                <a:cubicBezTo>
                  <a:pt x="2240" y="627"/>
                  <a:pt x="2133" y="435"/>
                  <a:pt x="1941" y="393"/>
                </a:cubicBezTo>
                <a:cubicBezTo>
                  <a:pt x="1514" y="243"/>
                  <a:pt x="1067" y="115"/>
                  <a:pt x="619" y="9"/>
                </a:cubicBezTo>
                <a:cubicBezTo>
                  <a:pt x="590" y="3"/>
                  <a:pt x="562" y="0"/>
                  <a:pt x="5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4"/>
          <p:cNvSpPr/>
          <p:nvPr/>
        </p:nvSpPr>
        <p:spPr>
          <a:xfrm>
            <a:off x="521096" y="4373446"/>
            <a:ext cx="88758" cy="93491"/>
          </a:xfrm>
          <a:custGeom>
            <a:avLst/>
            <a:gdLst/>
            <a:ahLst/>
            <a:cxnLst/>
            <a:rect l="l" t="t" r="r" b="b"/>
            <a:pathLst>
              <a:path w="1594" h="1679" extrusionOk="0">
                <a:moveTo>
                  <a:pt x="1310" y="0"/>
                </a:moveTo>
                <a:cubicBezTo>
                  <a:pt x="1279" y="0"/>
                  <a:pt x="1247" y="8"/>
                  <a:pt x="1216" y="25"/>
                </a:cubicBezTo>
                <a:cubicBezTo>
                  <a:pt x="960" y="175"/>
                  <a:pt x="747" y="345"/>
                  <a:pt x="555" y="537"/>
                </a:cubicBezTo>
                <a:cubicBezTo>
                  <a:pt x="448" y="644"/>
                  <a:pt x="363" y="750"/>
                  <a:pt x="256" y="878"/>
                </a:cubicBezTo>
                <a:cubicBezTo>
                  <a:pt x="235" y="921"/>
                  <a:pt x="192" y="985"/>
                  <a:pt x="149" y="1028"/>
                </a:cubicBezTo>
                <a:cubicBezTo>
                  <a:pt x="107" y="1113"/>
                  <a:pt x="64" y="1198"/>
                  <a:pt x="22" y="1284"/>
                </a:cubicBezTo>
                <a:cubicBezTo>
                  <a:pt x="0" y="1369"/>
                  <a:pt x="22" y="1454"/>
                  <a:pt x="64" y="1518"/>
                </a:cubicBezTo>
                <a:cubicBezTo>
                  <a:pt x="128" y="1625"/>
                  <a:pt x="235" y="1678"/>
                  <a:pt x="341" y="1678"/>
                </a:cubicBezTo>
                <a:cubicBezTo>
                  <a:pt x="448" y="1678"/>
                  <a:pt x="555" y="1625"/>
                  <a:pt x="619" y="1518"/>
                </a:cubicBezTo>
                <a:cubicBezTo>
                  <a:pt x="704" y="1433"/>
                  <a:pt x="747" y="1305"/>
                  <a:pt x="811" y="1198"/>
                </a:cubicBezTo>
                <a:cubicBezTo>
                  <a:pt x="875" y="1092"/>
                  <a:pt x="939" y="985"/>
                  <a:pt x="1003" y="878"/>
                </a:cubicBezTo>
                <a:lnTo>
                  <a:pt x="1109" y="729"/>
                </a:lnTo>
                <a:lnTo>
                  <a:pt x="1130" y="686"/>
                </a:lnTo>
                <a:lnTo>
                  <a:pt x="1194" y="622"/>
                </a:lnTo>
                <a:cubicBezTo>
                  <a:pt x="1280" y="516"/>
                  <a:pt x="1365" y="430"/>
                  <a:pt x="1450" y="345"/>
                </a:cubicBezTo>
                <a:cubicBezTo>
                  <a:pt x="1593" y="202"/>
                  <a:pt x="1467" y="0"/>
                  <a:pt x="13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4"/>
          <p:cNvSpPr/>
          <p:nvPr/>
        </p:nvSpPr>
        <p:spPr>
          <a:xfrm>
            <a:off x="319183" y="4126653"/>
            <a:ext cx="140209" cy="61362"/>
          </a:xfrm>
          <a:custGeom>
            <a:avLst/>
            <a:gdLst/>
            <a:ahLst/>
            <a:cxnLst/>
            <a:rect l="l" t="t" r="r" b="b"/>
            <a:pathLst>
              <a:path w="2518" h="1102" extrusionOk="0">
                <a:moveTo>
                  <a:pt x="513" y="0"/>
                </a:moveTo>
                <a:cubicBezTo>
                  <a:pt x="385" y="21"/>
                  <a:pt x="257" y="64"/>
                  <a:pt x="171" y="171"/>
                </a:cubicBezTo>
                <a:cubicBezTo>
                  <a:pt x="22" y="299"/>
                  <a:pt x="1" y="512"/>
                  <a:pt x="86" y="704"/>
                </a:cubicBezTo>
                <a:cubicBezTo>
                  <a:pt x="235" y="938"/>
                  <a:pt x="470" y="960"/>
                  <a:pt x="705" y="981"/>
                </a:cubicBezTo>
                <a:cubicBezTo>
                  <a:pt x="896" y="1024"/>
                  <a:pt x="1067" y="1045"/>
                  <a:pt x="1238" y="1066"/>
                </a:cubicBezTo>
                <a:cubicBezTo>
                  <a:pt x="1413" y="1091"/>
                  <a:pt x="1595" y="1102"/>
                  <a:pt x="1776" y="1102"/>
                </a:cubicBezTo>
                <a:cubicBezTo>
                  <a:pt x="1904" y="1102"/>
                  <a:pt x="2031" y="1097"/>
                  <a:pt x="2155" y="1088"/>
                </a:cubicBezTo>
                <a:cubicBezTo>
                  <a:pt x="2304" y="1088"/>
                  <a:pt x="2432" y="981"/>
                  <a:pt x="2475" y="832"/>
                </a:cubicBezTo>
                <a:cubicBezTo>
                  <a:pt x="2517" y="683"/>
                  <a:pt x="2453" y="512"/>
                  <a:pt x="2325" y="448"/>
                </a:cubicBezTo>
                <a:cubicBezTo>
                  <a:pt x="2176" y="384"/>
                  <a:pt x="2005" y="320"/>
                  <a:pt x="1835" y="256"/>
                </a:cubicBezTo>
                <a:cubicBezTo>
                  <a:pt x="1707" y="213"/>
                  <a:pt x="1536" y="192"/>
                  <a:pt x="1387" y="171"/>
                </a:cubicBezTo>
                <a:cubicBezTo>
                  <a:pt x="1238" y="128"/>
                  <a:pt x="1088" y="85"/>
                  <a:pt x="939" y="64"/>
                </a:cubicBezTo>
                <a:lnTo>
                  <a:pt x="705" y="43"/>
                </a:lnTo>
                <a:cubicBezTo>
                  <a:pt x="641" y="21"/>
                  <a:pt x="577" y="21"/>
                  <a:pt x="5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4"/>
          <p:cNvSpPr/>
          <p:nvPr/>
        </p:nvSpPr>
        <p:spPr>
          <a:xfrm>
            <a:off x="297800" y="4273270"/>
            <a:ext cx="118826" cy="117045"/>
          </a:xfrm>
          <a:custGeom>
            <a:avLst/>
            <a:gdLst/>
            <a:ahLst/>
            <a:cxnLst/>
            <a:rect l="l" t="t" r="r" b="b"/>
            <a:pathLst>
              <a:path w="2134" h="2102" extrusionOk="0">
                <a:moveTo>
                  <a:pt x="1765" y="1"/>
                </a:moveTo>
                <a:cubicBezTo>
                  <a:pt x="1738" y="1"/>
                  <a:pt x="1712" y="4"/>
                  <a:pt x="1686" y="12"/>
                </a:cubicBezTo>
                <a:lnTo>
                  <a:pt x="1664" y="12"/>
                </a:lnTo>
                <a:cubicBezTo>
                  <a:pt x="1494" y="76"/>
                  <a:pt x="1302" y="161"/>
                  <a:pt x="1152" y="267"/>
                </a:cubicBezTo>
                <a:cubicBezTo>
                  <a:pt x="982" y="374"/>
                  <a:pt x="833" y="502"/>
                  <a:pt x="683" y="630"/>
                </a:cubicBezTo>
                <a:cubicBezTo>
                  <a:pt x="534" y="758"/>
                  <a:pt x="406" y="907"/>
                  <a:pt x="299" y="1057"/>
                </a:cubicBezTo>
                <a:cubicBezTo>
                  <a:pt x="129" y="1248"/>
                  <a:pt x="22" y="1462"/>
                  <a:pt x="1" y="1696"/>
                </a:cubicBezTo>
                <a:cubicBezTo>
                  <a:pt x="1" y="1824"/>
                  <a:pt x="86" y="1974"/>
                  <a:pt x="214" y="2038"/>
                </a:cubicBezTo>
                <a:cubicBezTo>
                  <a:pt x="278" y="2080"/>
                  <a:pt x="347" y="2102"/>
                  <a:pt x="417" y="2102"/>
                </a:cubicBezTo>
                <a:cubicBezTo>
                  <a:pt x="486" y="2102"/>
                  <a:pt x="555" y="2080"/>
                  <a:pt x="619" y="2038"/>
                </a:cubicBezTo>
                <a:cubicBezTo>
                  <a:pt x="683" y="1995"/>
                  <a:pt x="747" y="1931"/>
                  <a:pt x="811" y="1846"/>
                </a:cubicBezTo>
                <a:lnTo>
                  <a:pt x="854" y="1782"/>
                </a:lnTo>
                <a:lnTo>
                  <a:pt x="961" y="1611"/>
                </a:lnTo>
                <a:cubicBezTo>
                  <a:pt x="1009" y="1514"/>
                  <a:pt x="1058" y="1441"/>
                  <a:pt x="1116" y="1365"/>
                </a:cubicBezTo>
                <a:lnTo>
                  <a:pt x="1116" y="1365"/>
                </a:lnTo>
                <a:cubicBezTo>
                  <a:pt x="1114" y="1369"/>
                  <a:pt x="1112" y="1372"/>
                  <a:pt x="1110" y="1376"/>
                </a:cubicBezTo>
                <a:cubicBezTo>
                  <a:pt x="1238" y="1206"/>
                  <a:pt x="1366" y="1078"/>
                  <a:pt x="1515" y="929"/>
                </a:cubicBezTo>
                <a:cubicBezTo>
                  <a:pt x="1553" y="910"/>
                  <a:pt x="1591" y="874"/>
                  <a:pt x="1614" y="851"/>
                </a:cubicBezTo>
                <a:lnTo>
                  <a:pt x="1614" y="851"/>
                </a:lnTo>
                <a:cubicBezTo>
                  <a:pt x="1607" y="855"/>
                  <a:pt x="1602" y="858"/>
                  <a:pt x="1601" y="858"/>
                </a:cubicBezTo>
                <a:cubicBezTo>
                  <a:pt x="1600" y="858"/>
                  <a:pt x="1605" y="854"/>
                  <a:pt x="1622" y="843"/>
                </a:cubicBezTo>
                <a:lnTo>
                  <a:pt x="1622" y="843"/>
                </a:lnTo>
                <a:cubicBezTo>
                  <a:pt x="1619" y="846"/>
                  <a:pt x="1617" y="848"/>
                  <a:pt x="1614" y="851"/>
                </a:cubicBezTo>
                <a:lnTo>
                  <a:pt x="1614" y="851"/>
                </a:lnTo>
                <a:cubicBezTo>
                  <a:pt x="1623" y="846"/>
                  <a:pt x="1634" y="839"/>
                  <a:pt x="1632" y="839"/>
                </a:cubicBezTo>
                <a:lnTo>
                  <a:pt x="1632" y="839"/>
                </a:lnTo>
                <a:cubicBezTo>
                  <a:pt x="1631" y="839"/>
                  <a:pt x="1628" y="840"/>
                  <a:pt x="1622" y="843"/>
                </a:cubicBezTo>
                <a:lnTo>
                  <a:pt x="1707" y="801"/>
                </a:lnTo>
                <a:cubicBezTo>
                  <a:pt x="1728" y="779"/>
                  <a:pt x="1771" y="737"/>
                  <a:pt x="1814" y="715"/>
                </a:cubicBezTo>
                <a:lnTo>
                  <a:pt x="1942" y="630"/>
                </a:lnTo>
                <a:cubicBezTo>
                  <a:pt x="2091" y="545"/>
                  <a:pt x="2133" y="353"/>
                  <a:pt x="2070" y="203"/>
                </a:cubicBezTo>
                <a:cubicBezTo>
                  <a:pt x="2017" y="80"/>
                  <a:pt x="1891" y="1"/>
                  <a:pt x="17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4"/>
          <p:cNvSpPr/>
          <p:nvPr/>
        </p:nvSpPr>
        <p:spPr>
          <a:xfrm>
            <a:off x="319852" y="4480471"/>
            <a:ext cx="131188" cy="116042"/>
          </a:xfrm>
          <a:custGeom>
            <a:avLst/>
            <a:gdLst/>
            <a:ahLst/>
            <a:cxnLst/>
            <a:rect l="l" t="t" r="r" b="b"/>
            <a:pathLst>
              <a:path w="2356" h="2084" extrusionOk="0">
                <a:moveTo>
                  <a:pt x="474" y="1"/>
                </a:moveTo>
                <a:cubicBezTo>
                  <a:pt x="216" y="1"/>
                  <a:pt x="1" y="328"/>
                  <a:pt x="245" y="556"/>
                </a:cubicBezTo>
                <a:lnTo>
                  <a:pt x="223" y="577"/>
                </a:lnTo>
                <a:cubicBezTo>
                  <a:pt x="479" y="812"/>
                  <a:pt x="714" y="1046"/>
                  <a:pt x="948" y="1281"/>
                </a:cubicBezTo>
                <a:lnTo>
                  <a:pt x="1290" y="1643"/>
                </a:lnTo>
                <a:cubicBezTo>
                  <a:pt x="1354" y="1707"/>
                  <a:pt x="1418" y="1771"/>
                  <a:pt x="1482" y="1835"/>
                </a:cubicBezTo>
                <a:lnTo>
                  <a:pt x="1546" y="1921"/>
                </a:lnTo>
                <a:cubicBezTo>
                  <a:pt x="1631" y="1985"/>
                  <a:pt x="1716" y="2027"/>
                  <a:pt x="1823" y="2070"/>
                </a:cubicBezTo>
                <a:cubicBezTo>
                  <a:pt x="1854" y="2079"/>
                  <a:pt x="1886" y="2083"/>
                  <a:pt x="1918" y="2083"/>
                </a:cubicBezTo>
                <a:cubicBezTo>
                  <a:pt x="2041" y="2083"/>
                  <a:pt x="2165" y="2022"/>
                  <a:pt x="2249" y="1921"/>
                </a:cubicBezTo>
                <a:cubicBezTo>
                  <a:pt x="2356" y="1793"/>
                  <a:pt x="2356" y="1622"/>
                  <a:pt x="2271" y="1473"/>
                </a:cubicBezTo>
                <a:cubicBezTo>
                  <a:pt x="2207" y="1345"/>
                  <a:pt x="2121" y="1260"/>
                  <a:pt x="2015" y="1174"/>
                </a:cubicBezTo>
                <a:lnTo>
                  <a:pt x="1972" y="1153"/>
                </a:lnTo>
                <a:lnTo>
                  <a:pt x="1865" y="1068"/>
                </a:lnTo>
                <a:lnTo>
                  <a:pt x="1482" y="748"/>
                </a:lnTo>
                <a:cubicBezTo>
                  <a:pt x="1204" y="534"/>
                  <a:pt x="948" y="321"/>
                  <a:pt x="714" y="108"/>
                </a:cubicBezTo>
                <a:cubicBezTo>
                  <a:pt x="638" y="32"/>
                  <a:pt x="55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4"/>
          <p:cNvSpPr/>
          <p:nvPr/>
        </p:nvSpPr>
        <p:spPr>
          <a:xfrm>
            <a:off x="443861" y="4630151"/>
            <a:ext cx="120553" cy="115708"/>
          </a:xfrm>
          <a:custGeom>
            <a:avLst/>
            <a:gdLst/>
            <a:ahLst/>
            <a:cxnLst/>
            <a:rect l="l" t="t" r="r" b="b"/>
            <a:pathLst>
              <a:path w="2165" h="2078" extrusionOk="0">
                <a:moveTo>
                  <a:pt x="1690" y="0"/>
                </a:moveTo>
                <a:cubicBezTo>
                  <a:pt x="1610" y="0"/>
                  <a:pt x="1527" y="32"/>
                  <a:pt x="1451" y="107"/>
                </a:cubicBezTo>
                <a:lnTo>
                  <a:pt x="1472" y="86"/>
                </a:lnTo>
                <a:lnTo>
                  <a:pt x="1472" y="86"/>
                </a:lnTo>
                <a:cubicBezTo>
                  <a:pt x="1238" y="299"/>
                  <a:pt x="1025" y="512"/>
                  <a:pt x="790" y="725"/>
                </a:cubicBezTo>
                <a:lnTo>
                  <a:pt x="470" y="1045"/>
                </a:lnTo>
                <a:cubicBezTo>
                  <a:pt x="406" y="1088"/>
                  <a:pt x="342" y="1131"/>
                  <a:pt x="278" y="1195"/>
                </a:cubicBezTo>
                <a:cubicBezTo>
                  <a:pt x="214" y="1280"/>
                  <a:pt x="150" y="1365"/>
                  <a:pt x="86" y="1451"/>
                </a:cubicBezTo>
                <a:cubicBezTo>
                  <a:pt x="1" y="1621"/>
                  <a:pt x="22" y="1813"/>
                  <a:pt x="150" y="1962"/>
                </a:cubicBezTo>
                <a:cubicBezTo>
                  <a:pt x="193" y="2005"/>
                  <a:pt x="257" y="2026"/>
                  <a:pt x="342" y="2069"/>
                </a:cubicBezTo>
                <a:cubicBezTo>
                  <a:pt x="365" y="2075"/>
                  <a:pt x="391" y="2077"/>
                  <a:pt x="418" y="2077"/>
                </a:cubicBezTo>
                <a:cubicBezTo>
                  <a:pt x="493" y="2077"/>
                  <a:pt x="578" y="2058"/>
                  <a:pt x="641" y="2026"/>
                </a:cubicBezTo>
                <a:cubicBezTo>
                  <a:pt x="726" y="1962"/>
                  <a:pt x="790" y="1920"/>
                  <a:pt x="854" y="1856"/>
                </a:cubicBezTo>
                <a:cubicBezTo>
                  <a:pt x="901" y="1809"/>
                  <a:pt x="936" y="1762"/>
                  <a:pt x="977" y="1707"/>
                </a:cubicBezTo>
                <a:lnTo>
                  <a:pt x="977" y="1707"/>
                </a:lnTo>
                <a:cubicBezTo>
                  <a:pt x="1272" y="1330"/>
                  <a:pt x="1606" y="953"/>
                  <a:pt x="1920" y="576"/>
                </a:cubicBezTo>
                <a:cubicBezTo>
                  <a:pt x="2165" y="332"/>
                  <a:pt x="1948" y="0"/>
                  <a:pt x="16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"/>
          <p:cNvSpPr/>
          <p:nvPr/>
        </p:nvSpPr>
        <p:spPr>
          <a:xfrm>
            <a:off x="619268" y="4569343"/>
            <a:ext cx="121555" cy="124395"/>
          </a:xfrm>
          <a:custGeom>
            <a:avLst/>
            <a:gdLst/>
            <a:ahLst/>
            <a:cxnLst/>
            <a:rect l="l" t="t" r="r" b="b"/>
            <a:pathLst>
              <a:path w="2183" h="2234" extrusionOk="0">
                <a:moveTo>
                  <a:pt x="444" y="1"/>
                </a:moveTo>
                <a:cubicBezTo>
                  <a:pt x="209" y="1"/>
                  <a:pt x="0" y="307"/>
                  <a:pt x="242" y="517"/>
                </a:cubicBezTo>
                <a:cubicBezTo>
                  <a:pt x="348" y="645"/>
                  <a:pt x="455" y="772"/>
                  <a:pt x="562" y="900"/>
                </a:cubicBezTo>
                <a:lnTo>
                  <a:pt x="711" y="1114"/>
                </a:lnTo>
                <a:lnTo>
                  <a:pt x="754" y="1156"/>
                </a:lnTo>
                <a:lnTo>
                  <a:pt x="839" y="1263"/>
                </a:lnTo>
                <a:cubicBezTo>
                  <a:pt x="924" y="1391"/>
                  <a:pt x="1031" y="1519"/>
                  <a:pt x="1116" y="1668"/>
                </a:cubicBezTo>
                <a:cubicBezTo>
                  <a:pt x="1223" y="1817"/>
                  <a:pt x="1329" y="1988"/>
                  <a:pt x="1457" y="2116"/>
                </a:cubicBezTo>
                <a:cubicBezTo>
                  <a:pt x="1538" y="2197"/>
                  <a:pt x="1638" y="2234"/>
                  <a:pt x="1740" y="2234"/>
                </a:cubicBezTo>
                <a:cubicBezTo>
                  <a:pt x="1825" y="2234"/>
                  <a:pt x="1912" y="2208"/>
                  <a:pt x="1991" y="2159"/>
                </a:cubicBezTo>
                <a:cubicBezTo>
                  <a:pt x="2140" y="2031"/>
                  <a:pt x="2182" y="1817"/>
                  <a:pt x="2076" y="1647"/>
                </a:cubicBezTo>
                <a:cubicBezTo>
                  <a:pt x="2033" y="1540"/>
                  <a:pt x="1969" y="1455"/>
                  <a:pt x="1884" y="1370"/>
                </a:cubicBezTo>
                <a:lnTo>
                  <a:pt x="1735" y="1178"/>
                </a:lnTo>
                <a:cubicBezTo>
                  <a:pt x="1607" y="1050"/>
                  <a:pt x="1500" y="943"/>
                  <a:pt x="1393" y="815"/>
                </a:cubicBezTo>
                <a:cubicBezTo>
                  <a:pt x="1159" y="559"/>
                  <a:pt x="903" y="325"/>
                  <a:pt x="668" y="111"/>
                </a:cubicBezTo>
                <a:cubicBezTo>
                  <a:pt x="600" y="33"/>
                  <a:pt x="521" y="1"/>
                  <a:pt x="4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4"/>
          <p:cNvSpPr/>
          <p:nvPr/>
        </p:nvSpPr>
        <p:spPr>
          <a:xfrm>
            <a:off x="712094" y="4457529"/>
            <a:ext cx="91653" cy="98391"/>
          </a:xfrm>
          <a:custGeom>
            <a:avLst/>
            <a:gdLst/>
            <a:ahLst/>
            <a:cxnLst/>
            <a:rect l="l" t="t" r="r" b="b"/>
            <a:pathLst>
              <a:path w="1646" h="1767" extrusionOk="0">
                <a:moveTo>
                  <a:pt x="1369" y="0"/>
                </a:moveTo>
                <a:cubicBezTo>
                  <a:pt x="1271" y="0"/>
                  <a:pt x="1172" y="48"/>
                  <a:pt x="1113" y="136"/>
                </a:cubicBezTo>
                <a:lnTo>
                  <a:pt x="1134" y="136"/>
                </a:lnTo>
                <a:cubicBezTo>
                  <a:pt x="1070" y="243"/>
                  <a:pt x="1006" y="328"/>
                  <a:pt x="942" y="435"/>
                </a:cubicBezTo>
                <a:lnTo>
                  <a:pt x="835" y="584"/>
                </a:lnTo>
                <a:cubicBezTo>
                  <a:pt x="849" y="557"/>
                  <a:pt x="854" y="547"/>
                  <a:pt x="854" y="547"/>
                </a:cubicBezTo>
                <a:lnTo>
                  <a:pt x="854" y="547"/>
                </a:lnTo>
                <a:cubicBezTo>
                  <a:pt x="853" y="547"/>
                  <a:pt x="829" y="591"/>
                  <a:pt x="814" y="605"/>
                </a:cubicBezTo>
                <a:lnTo>
                  <a:pt x="750" y="669"/>
                </a:lnTo>
                <a:cubicBezTo>
                  <a:pt x="601" y="840"/>
                  <a:pt x="430" y="1010"/>
                  <a:pt x="260" y="1181"/>
                </a:cubicBezTo>
                <a:cubicBezTo>
                  <a:pt x="0" y="1424"/>
                  <a:pt x="221" y="1766"/>
                  <a:pt x="483" y="1766"/>
                </a:cubicBezTo>
                <a:cubicBezTo>
                  <a:pt x="566" y="1766"/>
                  <a:pt x="652" y="1732"/>
                  <a:pt x="729" y="1650"/>
                </a:cubicBezTo>
                <a:cubicBezTo>
                  <a:pt x="921" y="1480"/>
                  <a:pt x="1091" y="1266"/>
                  <a:pt x="1241" y="1053"/>
                </a:cubicBezTo>
                <a:cubicBezTo>
                  <a:pt x="1369" y="861"/>
                  <a:pt x="1496" y="648"/>
                  <a:pt x="1603" y="413"/>
                </a:cubicBezTo>
                <a:cubicBezTo>
                  <a:pt x="1646" y="349"/>
                  <a:pt x="1646" y="285"/>
                  <a:pt x="1624" y="200"/>
                </a:cubicBezTo>
                <a:cubicBezTo>
                  <a:pt x="1603" y="136"/>
                  <a:pt x="1560" y="72"/>
                  <a:pt x="1496" y="29"/>
                </a:cubicBezTo>
                <a:cubicBezTo>
                  <a:pt x="1457" y="10"/>
                  <a:pt x="1413" y="0"/>
                  <a:pt x="13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4"/>
          <p:cNvSpPr/>
          <p:nvPr/>
        </p:nvSpPr>
        <p:spPr>
          <a:xfrm>
            <a:off x="692103" y="4876220"/>
            <a:ext cx="95050" cy="133805"/>
          </a:xfrm>
          <a:custGeom>
            <a:avLst/>
            <a:gdLst/>
            <a:ahLst/>
            <a:cxnLst/>
            <a:rect l="l" t="t" r="r" b="b"/>
            <a:pathLst>
              <a:path w="1707" h="2403" extrusionOk="0">
                <a:moveTo>
                  <a:pt x="337" y="0"/>
                </a:moveTo>
                <a:cubicBezTo>
                  <a:pt x="287" y="0"/>
                  <a:pt x="238" y="12"/>
                  <a:pt x="192" y="39"/>
                </a:cubicBezTo>
                <a:cubicBezTo>
                  <a:pt x="43" y="124"/>
                  <a:pt x="0" y="316"/>
                  <a:pt x="85" y="465"/>
                </a:cubicBezTo>
                <a:lnTo>
                  <a:pt x="149" y="593"/>
                </a:lnTo>
                <a:lnTo>
                  <a:pt x="171" y="636"/>
                </a:lnTo>
                <a:cubicBezTo>
                  <a:pt x="192" y="721"/>
                  <a:pt x="235" y="785"/>
                  <a:pt x="256" y="870"/>
                </a:cubicBezTo>
                <a:cubicBezTo>
                  <a:pt x="320" y="1041"/>
                  <a:pt x="405" y="1190"/>
                  <a:pt x="469" y="1361"/>
                </a:cubicBezTo>
                <a:lnTo>
                  <a:pt x="661" y="1787"/>
                </a:lnTo>
                <a:cubicBezTo>
                  <a:pt x="725" y="1958"/>
                  <a:pt x="832" y="2128"/>
                  <a:pt x="960" y="2278"/>
                </a:cubicBezTo>
                <a:cubicBezTo>
                  <a:pt x="1038" y="2356"/>
                  <a:pt x="1148" y="2402"/>
                  <a:pt x="1260" y="2402"/>
                </a:cubicBezTo>
                <a:cubicBezTo>
                  <a:pt x="1332" y="2402"/>
                  <a:pt x="1405" y="2383"/>
                  <a:pt x="1472" y="2342"/>
                </a:cubicBezTo>
                <a:cubicBezTo>
                  <a:pt x="1621" y="2256"/>
                  <a:pt x="1706" y="2043"/>
                  <a:pt x="1664" y="1873"/>
                </a:cubicBezTo>
                <a:cubicBezTo>
                  <a:pt x="1600" y="1681"/>
                  <a:pt x="1514" y="1510"/>
                  <a:pt x="1408" y="1361"/>
                </a:cubicBezTo>
                <a:cubicBezTo>
                  <a:pt x="1322" y="1211"/>
                  <a:pt x="1237" y="1084"/>
                  <a:pt x="1152" y="956"/>
                </a:cubicBezTo>
                <a:cubicBezTo>
                  <a:pt x="981" y="700"/>
                  <a:pt x="789" y="422"/>
                  <a:pt x="619" y="166"/>
                </a:cubicBezTo>
                <a:cubicBezTo>
                  <a:pt x="559" y="63"/>
                  <a:pt x="449" y="0"/>
                  <a:pt x="3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4"/>
          <p:cNvSpPr/>
          <p:nvPr/>
        </p:nvSpPr>
        <p:spPr>
          <a:xfrm>
            <a:off x="727686" y="4767914"/>
            <a:ext cx="73724" cy="73668"/>
          </a:xfrm>
          <a:custGeom>
            <a:avLst/>
            <a:gdLst/>
            <a:ahLst/>
            <a:cxnLst/>
            <a:rect l="l" t="t" r="r" b="b"/>
            <a:pathLst>
              <a:path w="1324" h="1323" extrusionOk="0">
                <a:moveTo>
                  <a:pt x="1003" y="0"/>
                </a:moveTo>
                <a:cubicBezTo>
                  <a:pt x="918" y="0"/>
                  <a:pt x="833" y="43"/>
                  <a:pt x="769" y="107"/>
                </a:cubicBezTo>
                <a:lnTo>
                  <a:pt x="86" y="768"/>
                </a:lnTo>
                <a:cubicBezTo>
                  <a:pt x="22" y="832"/>
                  <a:pt x="1" y="917"/>
                  <a:pt x="1" y="1003"/>
                </a:cubicBezTo>
                <a:cubicBezTo>
                  <a:pt x="1" y="1088"/>
                  <a:pt x="22" y="1173"/>
                  <a:pt x="86" y="1237"/>
                </a:cubicBezTo>
                <a:cubicBezTo>
                  <a:pt x="150" y="1280"/>
                  <a:pt x="235" y="1322"/>
                  <a:pt x="321" y="1322"/>
                </a:cubicBezTo>
                <a:cubicBezTo>
                  <a:pt x="406" y="1322"/>
                  <a:pt x="491" y="1280"/>
                  <a:pt x="555" y="1237"/>
                </a:cubicBezTo>
                <a:cubicBezTo>
                  <a:pt x="769" y="1003"/>
                  <a:pt x="1003" y="768"/>
                  <a:pt x="1216" y="555"/>
                </a:cubicBezTo>
                <a:cubicBezTo>
                  <a:pt x="1280" y="491"/>
                  <a:pt x="1323" y="405"/>
                  <a:pt x="1323" y="320"/>
                </a:cubicBezTo>
                <a:cubicBezTo>
                  <a:pt x="1323" y="235"/>
                  <a:pt x="1280" y="149"/>
                  <a:pt x="1238" y="107"/>
                </a:cubicBezTo>
                <a:cubicBezTo>
                  <a:pt x="1174" y="43"/>
                  <a:pt x="1089" y="0"/>
                  <a:pt x="10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4"/>
          <p:cNvSpPr/>
          <p:nvPr/>
        </p:nvSpPr>
        <p:spPr>
          <a:xfrm>
            <a:off x="536186" y="5043663"/>
            <a:ext cx="148839" cy="76563"/>
          </a:xfrm>
          <a:custGeom>
            <a:avLst/>
            <a:gdLst/>
            <a:ahLst/>
            <a:cxnLst/>
            <a:rect l="l" t="t" r="r" b="b"/>
            <a:pathLst>
              <a:path w="2673" h="1375" extrusionOk="0">
                <a:moveTo>
                  <a:pt x="609" y="1"/>
                </a:moveTo>
                <a:cubicBezTo>
                  <a:pt x="198" y="1"/>
                  <a:pt x="1" y="573"/>
                  <a:pt x="390" y="806"/>
                </a:cubicBezTo>
                <a:cubicBezTo>
                  <a:pt x="561" y="892"/>
                  <a:pt x="753" y="956"/>
                  <a:pt x="923" y="998"/>
                </a:cubicBezTo>
                <a:cubicBezTo>
                  <a:pt x="1094" y="1041"/>
                  <a:pt x="1243" y="1105"/>
                  <a:pt x="1393" y="1147"/>
                </a:cubicBezTo>
                <a:cubicBezTo>
                  <a:pt x="1691" y="1233"/>
                  <a:pt x="2011" y="1318"/>
                  <a:pt x="2331" y="1361"/>
                </a:cubicBezTo>
                <a:cubicBezTo>
                  <a:pt x="2358" y="1370"/>
                  <a:pt x="2385" y="1374"/>
                  <a:pt x="2410" y="1374"/>
                </a:cubicBezTo>
                <a:cubicBezTo>
                  <a:pt x="2503" y="1374"/>
                  <a:pt x="2579" y="1317"/>
                  <a:pt x="2630" y="1233"/>
                </a:cubicBezTo>
                <a:cubicBezTo>
                  <a:pt x="2672" y="1105"/>
                  <a:pt x="2630" y="977"/>
                  <a:pt x="2523" y="913"/>
                </a:cubicBezTo>
                <a:lnTo>
                  <a:pt x="2544" y="913"/>
                </a:lnTo>
                <a:cubicBezTo>
                  <a:pt x="2267" y="742"/>
                  <a:pt x="1990" y="572"/>
                  <a:pt x="1691" y="444"/>
                </a:cubicBezTo>
                <a:cubicBezTo>
                  <a:pt x="1542" y="380"/>
                  <a:pt x="1414" y="316"/>
                  <a:pt x="1265" y="230"/>
                </a:cubicBezTo>
                <a:cubicBezTo>
                  <a:pt x="1094" y="145"/>
                  <a:pt x="902" y="81"/>
                  <a:pt x="732" y="17"/>
                </a:cubicBezTo>
                <a:cubicBezTo>
                  <a:pt x="689" y="6"/>
                  <a:pt x="648" y="1"/>
                  <a:pt x="6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4"/>
          <p:cNvSpPr/>
          <p:nvPr/>
        </p:nvSpPr>
        <p:spPr>
          <a:xfrm>
            <a:off x="770452" y="5106363"/>
            <a:ext cx="68935" cy="79181"/>
          </a:xfrm>
          <a:custGeom>
            <a:avLst/>
            <a:gdLst/>
            <a:ahLst/>
            <a:cxnLst/>
            <a:rect l="l" t="t" r="r" b="b"/>
            <a:pathLst>
              <a:path w="1238" h="1422" extrusionOk="0">
                <a:moveTo>
                  <a:pt x="342" y="0"/>
                </a:moveTo>
                <a:cubicBezTo>
                  <a:pt x="257" y="0"/>
                  <a:pt x="214" y="21"/>
                  <a:pt x="150" y="64"/>
                </a:cubicBezTo>
                <a:cubicBezTo>
                  <a:pt x="43" y="149"/>
                  <a:pt x="1" y="320"/>
                  <a:pt x="86" y="448"/>
                </a:cubicBezTo>
                <a:lnTo>
                  <a:pt x="86" y="469"/>
                </a:lnTo>
                <a:lnTo>
                  <a:pt x="342" y="875"/>
                </a:lnTo>
                <a:cubicBezTo>
                  <a:pt x="427" y="1002"/>
                  <a:pt x="512" y="1130"/>
                  <a:pt x="619" y="1258"/>
                </a:cubicBezTo>
                <a:cubicBezTo>
                  <a:pt x="662" y="1344"/>
                  <a:pt x="726" y="1386"/>
                  <a:pt x="811" y="1408"/>
                </a:cubicBezTo>
                <a:cubicBezTo>
                  <a:pt x="846" y="1416"/>
                  <a:pt x="882" y="1422"/>
                  <a:pt x="917" y="1422"/>
                </a:cubicBezTo>
                <a:cubicBezTo>
                  <a:pt x="967" y="1422"/>
                  <a:pt x="1017" y="1411"/>
                  <a:pt x="1067" y="1386"/>
                </a:cubicBezTo>
                <a:cubicBezTo>
                  <a:pt x="1131" y="1344"/>
                  <a:pt x="1195" y="1280"/>
                  <a:pt x="1216" y="1194"/>
                </a:cubicBezTo>
                <a:cubicBezTo>
                  <a:pt x="1238" y="1088"/>
                  <a:pt x="1238" y="1002"/>
                  <a:pt x="1174" y="917"/>
                </a:cubicBezTo>
                <a:cubicBezTo>
                  <a:pt x="1067" y="768"/>
                  <a:pt x="960" y="619"/>
                  <a:pt x="854" y="469"/>
                </a:cubicBezTo>
                <a:lnTo>
                  <a:pt x="534" y="85"/>
                </a:lnTo>
                <a:cubicBezTo>
                  <a:pt x="491" y="43"/>
                  <a:pt x="406" y="0"/>
                  <a:pt x="3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"/>
          <p:cNvSpPr/>
          <p:nvPr/>
        </p:nvSpPr>
        <p:spPr>
          <a:xfrm>
            <a:off x="432000" y="5138994"/>
            <a:ext cx="137814" cy="62866"/>
          </a:xfrm>
          <a:custGeom>
            <a:avLst/>
            <a:gdLst/>
            <a:ahLst/>
            <a:cxnLst/>
            <a:rect l="l" t="t" r="r" b="b"/>
            <a:pathLst>
              <a:path w="2475" h="1129" extrusionOk="0">
                <a:moveTo>
                  <a:pt x="2149" y="0"/>
                </a:moveTo>
                <a:cubicBezTo>
                  <a:pt x="2122" y="0"/>
                  <a:pt x="2095" y="4"/>
                  <a:pt x="2069" y="11"/>
                </a:cubicBezTo>
                <a:cubicBezTo>
                  <a:pt x="1494" y="97"/>
                  <a:pt x="939" y="203"/>
                  <a:pt x="363" y="331"/>
                </a:cubicBezTo>
                <a:cubicBezTo>
                  <a:pt x="129" y="374"/>
                  <a:pt x="1" y="608"/>
                  <a:pt x="65" y="822"/>
                </a:cubicBezTo>
                <a:cubicBezTo>
                  <a:pt x="120" y="1007"/>
                  <a:pt x="306" y="1128"/>
                  <a:pt x="493" y="1128"/>
                </a:cubicBezTo>
                <a:cubicBezTo>
                  <a:pt x="521" y="1128"/>
                  <a:pt x="549" y="1126"/>
                  <a:pt x="577" y="1120"/>
                </a:cubicBezTo>
                <a:cubicBezTo>
                  <a:pt x="1131" y="950"/>
                  <a:pt x="1685" y="758"/>
                  <a:pt x="2219" y="566"/>
                </a:cubicBezTo>
                <a:cubicBezTo>
                  <a:pt x="2389" y="523"/>
                  <a:pt x="2475" y="352"/>
                  <a:pt x="2432" y="203"/>
                </a:cubicBezTo>
                <a:cubicBezTo>
                  <a:pt x="2397" y="80"/>
                  <a:pt x="2274" y="0"/>
                  <a:pt x="2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4"/>
          <p:cNvSpPr/>
          <p:nvPr/>
        </p:nvSpPr>
        <p:spPr>
          <a:xfrm>
            <a:off x="274803" y="5059310"/>
            <a:ext cx="95495" cy="79904"/>
          </a:xfrm>
          <a:custGeom>
            <a:avLst/>
            <a:gdLst/>
            <a:ahLst/>
            <a:cxnLst/>
            <a:rect l="l" t="t" r="r" b="b"/>
            <a:pathLst>
              <a:path w="1715" h="1435" extrusionOk="0">
                <a:moveTo>
                  <a:pt x="485" y="1"/>
                </a:moveTo>
                <a:cubicBezTo>
                  <a:pt x="227" y="1"/>
                  <a:pt x="0" y="284"/>
                  <a:pt x="158" y="568"/>
                </a:cubicBezTo>
                <a:cubicBezTo>
                  <a:pt x="222" y="653"/>
                  <a:pt x="286" y="739"/>
                  <a:pt x="350" y="824"/>
                </a:cubicBezTo>
                <a:cubicBezTo>
                  <a:pt x="435" y="909"/>
                  <a:pt x="521" y="973"/>
                  <a:pt x="627" y="1058"/>
                </a:cubicBezTo>
                <a:cubicBezTo>
                  <a:pt x="776" y="1165"/>
                  <a:pt x="947" y="1272"/>
                  <a:pt x="1118" y="1336"/>
                </a:cubicBezTo>
                <a:lnTo>
                  <a:pt x="1054" y="1314"/>
                </a:lnTo>
                <a:lnTo>
                  <a:pt x="1054" y="1314"/>
                </a:lnTo>
                <a:cubicBezTo>
                  <a:pt x="1139" y="1357"/>
                  <a:pt x="1224" y="1400"/>
                  <a:pt x="1310" y="1421"/>
                </a:cubicBezTo>
                <a:cubicBezTo>
                  <a:pt x="1345" y="1430"/>
                  <a:pt x="1377" y="1435"/>
                  <a:pt x="1408" y="1435"/>
                </a:cubicBezTo>
                <a:cubicBezTo>
                  <a:pt x="1452" y="1435"/>
                  <a:pt x="1494" y="1425"/>
                  <a:pt x="1544" y="1400"/>
                </a:cubicBezTo>
                <a:cubicBezTo>
                  <a:pt x="1587" y="1357"/>
                  <a:pt x="1629" y="1314"/>
                  <a:pt x="1651" y="1250"/>
                </a:cubicBezTo>
                <a:cubicBezTo>
                  <a:pt x="1715" y="1122"/>
                  <a:pt x="1672" y="973"/>
                  <a:pt x="1544" y="888"/>
                </a:cubicBezTo>
                <a:cubicBezTo>
                  <a:pt x="1480" y="866"/>
                  <a:pt x="1416" y="824"/>
                  <a:pt x="1374" y="781"/>
                </a:cubicBezTo>
                <a:lnTo>
                  <a:pt x="1374" y="781"/>
                </a:lnTo>
                <a:lnTo>
                  <a:pt x="1416" y="824"/>
                </a:lnTo>
                <a:cubicBezTo>
                  <a:pt x="1224" y="653"/>
                  <a:pt x="1032" y="461"/>
                  <a:pt x="883" y="248"/>
                </a:cubicBezTo>
                <a:lnTo>
                  <a:pt x="883" y="248"/>
                </a:lnTo>
                <a:lnTo>
                  <a:pt x="926" y="333"/>
                </a:lnTo>
                <a:cubicBezTo>
                  <a:pt x="883" y="248"/>
                  <a:pt x="819" y="184"/>
                  <a:pt x="755" y="120"/>
                </a:cubicBezTo>
                <a:cubicBezTo>
                  <a:pt x="671" y="36"/>
                  <a:pt x="576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4"/>
          <p:cNvSpPr/>
          <p:nvPr/>
        </p:nvSpPr>
        <p:spPr>
          <a:xfrm>
            <a:off x="407054" y="4928675"/>
            <a:ext cx="59636" cy="104850"/>
          </a:xfrm>
          <a:custGeom>
            <a:avLst/>
            <a:gdLst/>
            <a:ahLst/>
            <a:cxnLst/>
            <a:rect l="l" t="t" r="r" b="b"/>
            <a:pathLst>
              <a:path w="1071" h="1883" extrusionOk="0">
                <a:moveTo>
                  <a:pt x="612" y="0"/>
                </a:moveTo>
                <a:cubicBezTo>
                  <a:pt x="580" y="0"/>
                  <a:pt x="547" y="4"/>
                  <a:pt x="513" y="14"/>
                </a:cubicBezTo>
                <a:cubicBezTo>
                  <a:pt x="427" y="56"/>
                  <a:pt x="342" y="99"/>
                  <a:pt x="299" y="184"/>
                </a:cubicBezTo>
                <a:cubicBezTo>
                  <a:pt x="214" y="291"/>
                  <a:pt x="150" y="419"/>
                  <a:pt x="108" y="547"/>
                </a:cubicBezTo>
                <a:cubicBezTo>
                  <a:pt x="1" y="909"/>
                  <a:pt x="22" y="1314"/>
                  <a:pt x="150" y="1677"/>
                </a:cubicBezTo>
                <a:cubicBezTo>
                  <a:pt x="171" y="1741"/>
                  <a:pt x="214" y="1805"/>
                  <a:pt x="299" y="1848"/>
                </a:cubicBezTo>
                <a:cubicBezTo>
                  <a:pt x="337" y="1873"/>
                  <a:pt x="382" y="1883"/>
                  <a:pt x="425" y="1883"/>
                </a:cubicBezTo>
                <a:cubicBezTo>
                  <a:pt x="456" y="1883"/>
                  <a:pt x="486" y="1878"/>
                  <a:pt x="513" y="1869"/>
                </a:cubicBezTo>
                <a:cubicBezTo>
                  <a:pt x="662" y="1826"/>
                  <a:pt x="769" y="1677"/>
                  <a:pt x="726" y="1506"/>
                </a:cubicBezTo>
                <a:lnTo>
                  <a:pt x="726" y="1506"/>
                </a:lnTo>
                <a:lnTo>
                  <a:pt x="726" y="1528"/>
                </a:lnTo>
                <a:lnTo>
                  <a:pt x="705" y="1421"/>
                </a:lnTo>
                <a:lnTo>
                  <a:pt x="705" y="1357"/>
                </a:lnTo>
                <a:cubicBezTo>
                  <a:pt x="683" y="1293"/>
                  <a:pt x="683" y="1208"/>
                  <a:pt x="705" y="1144"/>
                </a:cubicBezTo>
                <a:cubicBezTo>
                  <a:pt x="705" y="1136"/>
                  <a:pt x="705" y="1129"/>
                  <a:pt x="705" y="1123"/>
                </a:cubicBezTo>
                <a:lnTo>
                  <a:pt x="726" y="995"/>
                </a:lnTo>
                <a:cubicBezTo>
                  <a:pt x="747" y="931"/>
                  <a:pt x="769" y="867"/>
                  <a:pt x="790" y="803"/>
                </a:cubicBezTo>
                <a:lnTo>
                  <a:pt x="790" y="803"/>
                </a:lnTo>
                <a:cubicBezTo>
                  <a:pt x="790" y="824"/>
                  <a:pt x="769" y="845"/>
                  <a:pt x="769" y="888"/>
                </a:cubicBezTo>
                <a:cubicBezTo>
                  <a:pt x="788" y="809"/>
                  <a:pt x="808" y="748"/>
                  <a:pt x="845" y="689"/>
                </a:cubicBezTo>
                <a:lnTo>
                  <a:pt x="845" y="689"/>
                </a:lnTo>
                <a:cubicBezTo>
                  <a:pt x="835" y="711"/>
                  <a:pt x="824" y="734"/>
                  <a:pt x="811" y="760"/>
                </a:cubicBezTo>
                <a:lnTo>
                  <a:pt x="854" y="675"/>
                </a:lnTo>
                <a:lnTo>
                  <a:pt x="854" y="675"/>
                </a:lnTo>
                <a:cubicBezTo>
                  <a:pt x="851" y="679"/>
                  <a:pt x="848" y="684"/>
                  <a:pt x="845" y="689"/>
                </a:cubicBezTo>
                <a:lnTo>
                  <a:pt x="845" y="689"/>
                </a:lnTo>
                <a:cubicBezTo>
                  <a:pt x="869" y="636"/>
                  <a:pt x="888" y="592"/>
                  <a:pt x="918" y="547"/>
                </a:cubicBezTo>
                <a:cubicBezTo>
                  <a:pt x="1070" y="299"/>
                  <a:pt x="882" y="0"/>
                  <a:pt x="61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4"/>
          <p:cNvSpPr/>
          <p:nvPr/>
        </p:nvSpPr>
        <p:spPr>
          <a:xfrm>
            <a:off x="512743" y="4823654"/>
            <a:ext cx="70327" cy="68657"/>
          </a:xfrm>
          <a:custGeom>
            <a:avLst/>
            <a:gdLst/>
            <a:ahLst/>
            <a:cxnLst/>
            <a:rect l="l" t="t" r="r" b="b"/>
            <a:pathLst>
              <a:path w="1263" h="1233" extrusionOk="0">
                <a:moveTo>
                  <a:pt x="358" y="1"/>
                </a:moveTo>
                <a:cubicBezTo>
                  <a:pt x="291" y="1"/>
                  <a:pt x="227" y="24"/>
                  <a:pt x="172" y="66"/>
                </a:cubicBezTo>
                <a:cubicBezTo>
                  <a:pt x="22" y="193"/>
                  <a:pt x="1" y="428"/>
                  <a:pt x="150" y="556"/>
                </a:cubicBezTo>
                <a:cubicBezTo>
                  <a:pt x="235" y="641"/>
                  <a:pt x="321" y="727"/>
                  <a:pt x="406" y="833"/>
                </a:cubicBezTo>
                <a:cubicBezTo>
                  <a:pt x="513" y="919"/>
                  <a:pt x="619" y="1004"/>
                  <a:pt x="726" y="1089"/>
                </a:cubicBezTo>
                <a:lnTo>
                  <a:pt x="662" y="1047"/>
                </a:lnTo>
                <a:lnTo>
                  <a:pt x="662" y="1047"/>
                </a:lnTo>
                <a:cubicBezTo>
                  <a:pt x="705" y="1089"/>
                  <a:pt x="747" y="1132"/>
                  <a:pt x="790" y="1153"/>
                </a:cubicBezTo>
                <a:cubicBezTo>
                  <a:pt x="841" y="1209"/>
                  <a:pt x="900" y="1233"/>
                  <a:pt x="957" y="1233"/>
                </a:cubicBezTo>
                <a:cubicBezTo>
                  <a:pt x="1118" y="1233"/>
                  <a:pt x="1262" y="1049"/>
                  <a:pt x="1153" y="876"/>
                </a:cubicBezTo>
                <a:lnTo>
                  <a:pt x="1089" y="791"/>
                </a:lnTo>
                <a:cubicBezTo>
                  <a:pt x="1067" y="769"/>
                  <a:pt x="1046" y="727"/>
                  <a:pt x="1025" y="705"/>
                </a:cubicBezTo>
                <a:cubicBezTo>
                  <a:pt x="1003" y="663"/>
                  <a:pt x="939" y="577"/>
                  <a:pt x="918" y="513"/>
                </a:cubicBezTo>
                <a:cubicBezTo>
                  <a:pt x="833" y="407"/>
                  <a:pt x="747" y="279"/>
                  <a:pt x="662" y="172"/>
                </a:cubicBezTo>
                <a:cubicBezTo>
                  <a:pt x="641" y="108"/>
                  <a:pt x="598" y="66"/>
                  <a:pt x="534" y="44"/>
                </a:cubicBezTo>
                <a:lnTo>
                  <a:pt x="470" y="23"/>
                </a:lnTo>
                <a:cubicBezTo>
                  <a:pt x="432" y="8"/>
                  <a:pt x="395" y="1"/>
                  <a:pt x="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4"/>
          <p:cNvSpPr/>
          <p:nvPr/>
        </p:nvSpPr>
        <p:spPr>
          <a:xfrm>
            <a:off x="281875" y="4688397"/>
            <a:ext cx="65872" cy="165990"/>
          </a:xfrm>
          <a:custGeom>
            <a:avLst/>
            <a:gdLst/>
            <a:ahLst/>
            <a:cxnLst/>
            <a:rect l="l" t="t" r="r" b="b"/>
            <a:pathLst>
              <a:path w="1183" h="2981" extrusionOk="0">
                <a:moveTo>
                  <a:pt x="987" y="1"/>
                </a:moveTo>
                <a:cubicBezTo>
                  <a:pt x="930" y="1"/>
                  <a:pt x="874" y="27"/>
                  <a:pt x="841" y="85"/>
                </a:cubicBezTo>
                <a:cubicBezTo>
                  <a:pt x="756" y="277"/>
                  <a:pt x="671" y="469"/>
                  <a:pt x="628" y="682"/>
                </a:cubicBezTo>
                <a:cubicBezTo>
                  <a:pt x="564" y="895"/>
                  <a:pt x="500" y="1108"/>
                  <a:pt x="436" y="1322"/>
                </a:cubicBezTo>
                <a:cubicBezTo>
                  <a:pt x="308" y="1748"/>
                  <a:pt x="180" y="2153"/>
                  <a:pt x="52" y="2558"/>
                </a:cubicBezTo>
                <a:cubicBezTo>
                  <a:pt x="1" y="2816"/>
                  <a:pt x="199" y="2981"/>
                  <a:pt x="396" y="2981"/>
                </a:cubicBezTo>
                <a:cubicBezTo>
                  <a:pt x="525" y="2981"/>
                  <a:pt x="654" y="2911"/>
                  <a:pt x="713" y="2750"/>
                </a:cubicBezTo>
                <a:cubicBezTo>
                  <a:pt x="777" y="2324"/>
                  <a:pt x="863" y="1897"/>
                  <a:pt x="948" y="1471"/>
                </a:cubicBezTo>
                <a:cubicBezTo>
                  <a:pt x="991" y="1258"/>
                  <a:pt x="1033" y="1044"/>
                  <a:pt x="1076" y="831"/>
                </a:cubicBezTo>
                <a:cubicBezTo>
                  <a:pt x="1119" y="618"/>
                  <a:pt x="1161" y="405"/>
                  <a:pt x="1183" y="170"/>
                </a:cubicBezTo>
                <a:cubicBezTo>
                  <a:pt x="1170" y="65"/>
                  <a:pt x="1076" y="1"/>
                  <a:pt x="9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4"/>
          <p:cNvSpPr/>
          <p:nvPr/>
        </p:nvSpPr>
        <p:spPr>
          <a:xfrm>
            <a:off x="826248" y="4560879"/>
            <a:ext cx="64313" cy="127513"/>
          </a:xfrm>
          <a:custGeom>
            <a:avLst/>
            <a:gdLst/>
            <a:ahLst/>
            <a:cxnLst/>
            <a:rect l="l" t="t" r="r" b="b"/>
            <a:pathLst>
              <a:path w="1155" h="2290" extrusionOk="0">
                <a:moveTo>
                  <a:pt x="855" y="0"/>
                </a:moveTo>
                <a:cubicBezTo>
                  <a:pt x="806" y="0"/>
                  <a:pt x="754" y="16"/>
                  <a:pt x="705" y="50"/>
                </a:cubicBezTo>
                <a:lnTo>
                  <a:pt x="705" y="29"/>
                </a:lnTo>
                <a:cubicBezTo>
                  <a:pt x="470" y="306"/>
                  <a:pt x="300" y="605"/>
                  <a:pt x="172" y="924"/>
                </a:cubicBezTo>
                <a:cubicBezTo>
                  <a:pt x="65" y="1244"/>
                  <a:pt x="1" y="1564"/>
                  <a:pt x="1" y="1905"/>
                </a:cubicBezTo>
                <a:cubicBezTo>
                  <a:pt x="1" y="2119"/>
                  <a:pt x="150" y="2289"/>
                  <a:pt x="364" y="2289"/>
                </a:cubicBezTo>
                <a:cubicBezTo>
                  <a:pt x="577" y="2289"/>
                  <a:pt x="726" y="2119"/>
                  <a:pt x="726" y="1905"/>
                </a:cubicBezTo>
                <a:cubicBezTo>
                  <a:pt x="726" y="1756"/>
                  <a:pt x="747" y="1628"/>
                  <a:pt x="747" y="1479"/>
                </a:cubicBezTo>
                <a:lnTo>
                  <a:pt x="747" y="1351"/>
                </a:lnTo>
                <a:lnTo>
                  <a:pt x="747" y="1330"/>
                </a:lnTo>
                <a:cubicBezTo>
                  <a:pt x="747" y="1244"/>
                  <a:pt x="790" y="1180"/>
                  <a:pt x="790" y="1116"/>
                </a:cubicBezTo>
                <a:cubicBezTo>
                  <a:pt x="854" y="839"/>
                  <a:pt x="961" y="583"/>
                  <a:pt x="1089" y="349"/>
                </a:cubicBezTo>
                <a:cubicBezTo>
                  <a:pt x="1154" y="168"/>
                  <a:pt x="1018" y="0"/>
                  <a:pt x="8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4"/>
          <p:cNvSpPr/>
          <p:nvPr/>
        </p:nvSpPr>
        <p:spPr>
          <a:xfrm>
            <a:off x="853589" y="4880508"/>
            <a:ext cx="38031" cy="116655"/>
          </a:xfrm>
          <a:custGeom>
            <a:avLst/>
            <a:gdLst/>
            <a:ahLst/>
            <a:cxnLst/>
            <a:rect l="l" t="t" r="r" b="b"/>
            <a:pathLst>
              <a:path w="683" h="2095" extrusionOk="0">
                <a:moveTo>
                  <a:pt x="449" y="0"/>
                </a:moveTo>
                <a:cubicBezTo>
                  <a:pt x="353" y="0"/>
                  <a:pt x="254" y="61"/>
                  <a:pt x="235" y="153"/>
                </a:cubicBezTo>
                <a:lnTo>
                  <a:pt x="214" y="153"/>
                </a:lnTo>
                <a:cubicBezTo>
                  <a:pt x="64" y="687"/>
                  <a:pt x="0" y="1241"/>
                  <a:pt x="0" y="1774"/>
                </a:cubicBezTo>
                <a:cubicBezTo>
                  <a:pt x="0" y="1945"/>
                  <a:pt x="150" y="2073"/>
                  <a:pt x="299" y="2094"/>
                </a:cubicBezTo>
                <a:cubicBezTo>
                  <a:pt x="470" y="2094"/>
                  <a:pt x="598" y="1945"/>
                  <a:pt x="619" y="1774"/>
                </a:cubicBezTo>
                <a:cubicBezTo>
                  <a:pt x="555" y="1284"/>
                  <a:pt x="576" y="772"/>
                  <a:pt x="640" y="281"/>
                </a:cubicBezTo>
                <a:cubicBezTo>
                  <a:pt x="683" y="153"/>
                  <a:pt x="598" y="47"/>
                  <a:pt x="491" y="4"/>
                </a:cubicBezTo>
                <a:cubicBezTo>
                  <a:pt x="477" y="1"/>
                  <a:pt x="463" y="0"/>
                  <a:pt x="4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4"/>
          <p:cNvSpPr/>
          <p:nvPr/>
        </p:nvSpPr>
        <p:spPr>
          <a:xfrm>
            <a:off x="852419" y="4229725"/>
            <a:ext cx="61808" cy="149340"/>
          </a:xfrm>
          <a:custGeom>
            <a:avLst/>
            <a:gdLst/>
            <a:ahLst/>
            <a:cxnLst/>
            <a:rect l="l" t="t" r="r" b="b"/>
            <a:pathLst>
              <a:path w="1110" h="2682" extrusionOk="0">
                <a:moveTo>
                  <a:pt x="848" y="0"/>
                </a:moveTo>
                <a:cubicBezTo>
                  <a:pt x="742" y="0"/>
                  <a:pt x="656" y="63"/>
                  <a:pt x="619" y="175"/>
                </a:cubicBezTo>
                <a:cubicBezTo>
                  <a:pt x="555" y="346"/>
                  <a:pt x="512" y="516"/>
                  <a:pt x="469" y="708"/>
                </a:cubicBezTo>
                <a:cubicBezTo>
                  <a:pt x="405" y="879"/>
                  <a:pt x="363" y="1049"/>
                  <a:pt x="320" y="1241"/>
                </a:cubicBezTo>
                <a:cubicBezTo>
                  <a:pt x="213" y="1583"/>
                  <a:pt x="128" y="1945"/>
                  <a:pt x="43" y="2308"/>
                </a:cubicBezTo>
                <a:cubicBezTo>
                  <a:pt x="0" y="2457"/>
                  <a:pt x="107" y="2628"/>
                  <a:pt x="256" y="2670"/>
                </a:cubicBezTo>
                <a:cubicBezTo>
                  <a:pt x="285" y="2678"/>
                  <a:pt x="315" y="2681"/>
                  <a:pt x="343" y="2681"/>
                </a:cubicBezTo>
                <a:cubicBezTo>
                  <a:pt x="481" y="2681"/>
                  <a:pt x="605" y="2598"/>
                  <a:pt x="640" y="2457"/>
                </a:cubicBezTo>
                <a:cubicBezTo>
                  <a:pt x="725" y="2094"/>
                  <a:pt x="811" y="1732"/>
                  <a:pt x="896" y="1369"/>
                </a:cubicBezTo>
                <a:cubicBezTo>
                  <a:pt x="981" y="985"/>
                  <a:pt x="1045" y="623"/>
                  <a:pt x="1088" y="239"/>
                </a:cubicBezTo>
                <a:cubicBezTo>
                  <a:pt x="1109" y="111"/>
                  <a:pt x="1002" y="4"/>
                  <a:pt x="896" y="4"/>
                </a:cubicBezTo>
                <a:cubicBezTo>
                  <a:pt x="880" y="2"/>
                  <a:pt x="864" y="0"/>
                  <a:pt x="8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4"/>
          <p:cNvSpPr/>
          <p:nvPr/>
        </p:nvSpPr>
        <p:spPr>
          <a:xfrm rot="10800000">
            <a:off x="-139839" y="595185"/>
            <a:ext cx="793464" cy="1374715"/>
          </a:xfrm>
          <a:custGeom>
            <a:avLst/>
            <a:gdLst/>
            <a:ahLst/>
            <a:cxnLst/>
            <a:rect l="l" t="t" r="r" b="b"/>
            <a:pathLst>
              <a:path w="14567" h="23703" extrusionOk="0">
                <a:moveTo>
                  <a:pt x="14567" y="1"/>
                </a:moveTo>
                <a:cubicBezTo>
                  <a:pt x="11709" y="108"/>
                  <a:pt x="8851" y="385"/>
                  <a:pt x="6015" y="385"/>
                </a:cubicBezTo>
                <a:cubicBezTo>
                  <a:pt x="5268" y="427"/>
                  <a:pt x="4543" y="513"/>
                  <a:pt x="3840" y="662"/>
                </a:cubicBezTo>
                <a:cubicBezTo>
                  <a:pt x="3541" y="726"/>
                  <a:pt x="3243" y="811"/>
                  <a:pt x="2965" y="918"/>
                </a:cubicBezTo>
                <a:cubicBezTo>
                  <a:pt x="1" y="2155"/>
                  <a:pt x="747" y="6868"/>
                  <a:pt x="726" y="9512"/>
                </a:cubicBezTo>
                <a:cubicBezTo>
                  <a:pt x="683" y="13287"/>
                  <a:pt x="961" y="17062"/>
                  <a:pt x="1281" y="20815"/>
                </a:cubicBezTo>
                <a:cubicBezTo>
                  <a:pt x="1281" y="21242"/>
                  <a:pt x="1366" y="21668"/>
                  <a:pt x="1536" y="22052"/>
                </a:cubicBezTo>
                <a:cubicBezTo>
                  <a:pt x="2027" y="23012"/>
                  <a:pt x="3285" y="23225"/>
                  <a:pt x="4351" y="23332"/>
                </a:cubicBezTo>
                <a:cubicBezTo>
                  <a:pt x="7315" y="23574"/>
                  <a:pt x="10279" y="23702"/>
                  <a:pt x="13257" y="23702"/>
                </a:cubicBezTo>
                <a:cubicBezTo>
                  <a:pt x="13686" y="23702"/>
                  <a:pt x="14115" y="23700"/>
                  <a:pt x="14545" y="23694"/>
                </a:cubicBezTo>
                <a:lnTo>
                  <a:pt x="14545" y="15484"/>
                </a:lnTo>
                <a:cubicBezTo>
                  <a:pt x="13714" y="15441"/>
                  <a:pt x="12903" y="15377"/>
                  <a:pt x="12071" y="15249"/>
                </a:cubicBezTo>
                <a:cubicBezTo>
                  <a:pt x="11432" y="15142"/>
                  <a:pt x="10749" y="15014"/>
                  <a:pt x="10259" y="14567"/>
                </a:cubicBezTo>
                <a:cubicBezTo>
                  <a:pt x="9768" y="14119"/>
                  <a:pt x="9598" y="13287"/>
                  <a:pt x="10046" y="12818"/>
                </a:cubicBezTo>
                <a:cubicBezTo>
                  <a:pt x="10356" y="12487"/>
                  <a:pt x="10902" y="12402"/>
                  <a:pt x="11476" y="12402"/>
                </a:cubicBezTo>
                <a:cubicBezTo>
                  <a:pt x="12087" y="12402"/>
                  <a:pt x="12731" y="12498"/>
                  <a:pt x="13159" y="12498"/>
                </a:cubicBezTo>
                <a:lnTo>
                  <a:pt x="14567" y="12498"/>
                </a:lnTo>
                <a:lnTo>
                  <a:pt x="14567" y="1"/>
                </a:ln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4"/>
          <p:cNvSpPr/>
          <p:nvPr/>
        </p:nvSpPr>
        <p:spPr>
          <a:xfrm rot="-5400000">
            <a:off x="4077690" y="4281997"/>
            <a:ext cx="824687" cy="1343817"/>
          </a:xfrm>
          <a:custGeom>
            <a:avLst/>
            <a:gdLst/>
            <a:ahLst/>
            <a:cxnLst/>
            <a:rect l="l" t="t" r="r" b="b"/>
            <a:pathLst>
              <a:path w="14353" h="23387" extrusionOk="0">
                <a:moveTo>
                  <a:pt x="7038" y="1"/>
                </a:moveTo>
                <a:lnTo>
                  <a:pt x="7038" y="1"/>
                </a:lnTo>
                <a:cubicBezTo>
                  <a:pt x="7166" y="2730"/>
                  <a:pt x="7358" y="5439"/>
                  <a:pt x="7443" y="8168"/>
                </a:cubicBezTo>
                <a:cubicBezTo>
                  <a:pt x="7528" y="9960"/>
                  <a:pt x="7592" y="11773"/>
                  <a:pt x="7294" y="13543"/>
                </a:cubicBezTo>
                <a:cubicBezTo>
                  <a:pt x="7251" y="13905"/>
                  <a:pt x="7145" y="14246"/>
                  <a:pt x="6953" y="14545"/>
                </a:cubicBezTo>
                <a:cubicBezTo>
                  <a:pt x="6590" y="15057"/>
                  <a:pt x="5950" y="15227"/>
                  <a:pt x="5375" y="15377"/>
                </a:cubicBezTo>
                <a:cubicBezTo>
                  <a:pt x="3604" y="15761"/>
                  <a:pt x="1813" y="15974"/>
                  <a:pt x="0" y="15974"/>
                </a:cubicBezTo>
                <a:lnTo>
                  <a:pt x="128" y="22969"/>
                </a:lnTo>
                <a:cubicBezTo>
                  <a:pt x="1486" y="23184"/>
                  <a:pt x="2869" y="23386"/>
                  <a:pt x="4248" y="23386"/>
                </a:cubicBezTo>
                <a:cubicBezTo>
                  <a:pt x="4645" y="23386"/>
                  <a:pt x="5042" y="23369"/>
                  <a:pt x="5439" y="23331"/>
                </a:cubicBezTo>
                <a:cubicBezTo>
                  <a:pt x="7209" y="23161"/>
                  <a:pt x="8979" y="22585"/>
                  <a:pt x="10301" y="21391"/>
                </a:cubicBezTo>
                <a:cubicBezTo>
                  <a:pt x="12625" y="19301"/>
                  <a:pt x="13052" y="15888"/>
                  <a:pt x="13350" y="12796"/>
                </a:cubicBezTo>
                <a:cubicBezTo>
                  <a:pt x="13756" y="8723"/>
                  <a:pt x="13990" y="4692"/>
                  <a:pt x="14353" y="619"/>
                </a:cubicBezTo>
                <a:cubicBezTo>
                  <a:pt x="11900" y="491"/>
                  <a:pt x="9469" y="278"/>
                  <a:pt x="7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4"/>
          <p:cNvSpPr/>
          <p:nvPr/>
        </p:nvSpPr>
        <p:spPr>
          <a:xfrm>
            <a:off x="-88278" y="2898898"/>
            <a:ext cx="323519" cy="299381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4"/>
          <p:cNvSpPr/>
          <p:nvPr/>
        </p:nvSpPr>
        <p:spPr>
          <a:xfrm flipH="1">
            <a:off x="2784130" y="0"/>
            <a:ext cx="1858920" cy="755276"/>
          </a:xfrm>
          <a:custGeom>
            <a:avLst/>
            <a:gdLst/>
            <a:ahLst/>
            <a:cxnLst/>
            <a:rect l="l" t="t" r="r" b="b"/>
            <a:pathLst>
              <a:path w="19728" h="6595" extrusionOk="0">
                <a:moveTo>
                  <a:pt x="214" y="0"/>
                </a:moveTo>
                <a:cubicBezTo>
                  <a:pt x="107" y="1408"/>
                  <a:pt x="43" y="2410"/>
                  <a:pt x="43" y="2687"/>
                </a:cubicBezTo>
                <a:cubicBezTo>
                  <a:pt x="1" y="3092"/>
                  <a:pt x="65" y="3519"/>
                  <a:pt x="235" y="3903"/>
                </a:cubicBezTo>
                <a:cubicBezTo>
                  <a:pt x="534" y="4415"/>
                  <a:pt x="1174" y="4628"/>
                  <a:pt x="1750" y="4756"/>
                </a:cubicBezTo>
                <a:cubicBezTo>
                  <a:pt x="2453" y="4948"/>
                  <a:pt x="3136" y="5097"/>
                  <a:pt x="3839" y="5246"/>
                </a:cubicBezTo>
                <a:cubicBezTo>
                  <a:pt x="6569" y="5822"/>
                  <a:pt x="9342" y="6227"/>
                  <a:pt x="12114" y="6547"/>
                </a:cubicBezTo>
                <a:cubicBezTo>
                  <a:pt x="12392" y="6579"/>
                  <a:pt x="12661" y="6595"/>
                  <a:pt x="12922" y="6595"/>
                </a:cubicBezTo>
                <a:cubicBezTo>
                  <a:pt x="16666" y="6595"/>
                  <a:pt x="18691" y="3409"/>
                  <a:pt x="197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4"/>
          <p:cNvSpPr/>
          <p:nvPr/>
        </p:nvSpPr>
        <p:spPr>
          <a:xfrm>
            <a:off x="339147" y="2898898"/>
            <a:ext cx="323519" cy="299381"/>
          </a:xfrm>
          <a:custGeom>
            <a:avLst/>
            <a:gdLst/>
            <a:ahLst/>
            <a:cxnLst/>
            <a:rect l="l" t="t" r="r" b="b"/>
            <a:pathLst>
              <a:path w="5589" h="5172" extrusionOk="0">
                <a:moveTo>
                  <a:pt x="2487" y="1"/>
                </a:moveTo>
                <a:cubicBezTo>
                  <a:pt x="1787" y="1"/>
                  <a:pt x="1106" y="345"/>
                  <a:pt x="705" y="969"/>
                </a:cubicBezTo>
                <a:cubicBezTo>
                  <a:pt x="235" y="1609"/>
                  <a:pt x="1" y="2419"/>
                  <a:pt x="65" y="3230"/>
                </a:cubicBezTo>
                <a:cubicBezTo>
                  <a:pt x="147" y="4540"/>
                  <a:pt x="1084" y="5171"/>
                  <a:pt x="2191" y="5171"/>
                </a:cubicBezTo>
                <a:cubicBezTo>
                  <a:pt x="2525" y="5171"/>
                  <a:pt x="2875" y="5114"/>
                  <a:pt x="3221" y="5000"/>
                </a:cubicBezTo>
                <a:cubicBezTo>
                  <a:pt x="5482" y="4254"/>
                  <a:pt x="5588" y="1097"/>
                  <a:pt x="3392" y="202"/>
                </a:cubicBezTo>
                <a:cubicBezTo>
                  <a:pt x="3101" y="66"/>
                  <a:pt x="2792" y="1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4"/>
          <p:cNvSpPr/>
          <p:nvPr/>
        </p:nvSpPr>
        <p:spPr>
          <a:xfrm rot="10800000">
            <a:off x="8035840" y="-31199"/>
            <a:ext cx="761085" cy="453968"/>
          </a:xfrm>
          <a:custGeom>
            <a:avLst/>
            <a:gdLst/>
            <a:ahLst/>
            <a:cxnLst/>
            <a:rect l="l" t="t" r="r" b="b"/>
            <a:pathLst>
              <a:path w="13756" h="11632" extrusionOk="0">
                <a:moveTo>
                  <a:pt x="8819" y="0"/>
                </a:moveTo>
                <a:cubicBezTo>
                  <a:pt x="6385" y="0"/>
                  <a:pt x="3951" y="157"/>
                  <a:pt x="1536" y="457"/>
                </a:cubicBezTo>
                <a:cubicBezTo>
                  <a:pt x="1302" y="457"/>
                  <a:pt x="1088" y="606"/>
                  <a:pt x="1024" y="820"/>
                </a:cubicBezTo>
                <a:cubicBezTo>
                  <a:pt x="896" y="1075"/>
                  <a:pt x="811" y="1353"/>
                  <a:pt x="768" y="1651"/>
                </a:cubicBezTo>
                <a:cubicBezTo>
                  <a:pt x="598" y="2632"/>
                  <a:pt x="470" y="3635"/>
                  <a:pt x="385" y="4637"/>
                </a:cubicBezTo>
                <a:cubicBezTo>
                  <a:pt x="257" y="6108"/>
                  <a:pt x="193" y="7580"/>
                  <a:pt x="107" y="9051"/>
                </a:cubicBezTo>
                <a:cubicBezTo>
                  <a:pt x="65" y="9904"/>
                  <a:pt x="22" y="10757"/>
                  <a:pt x="1" y="11632"/>
                </a:cubicBezTo>
                <a:lnTo>
                  <a:pt x="385" y="11632"/>
                </a:lnTo>
                <a:cubicBezTo>
                  <a:pt x="470" y="10054"/>
                  <a:pt x="555" y="8476"/>
                  <a:pt x="662" y="6897"/>
                </a:cubicBezTo>
                <a:cubicBezTo>
                  <a:pt x="747" y="5639"/>
                  <a:pt x="854" y="4381"/>
                  <a:pt x="1024" y="3123"/>
                </a:cubicBezTo>
                <a:cubicBezTo>
                  <a:pt x="1067" y="2419"/>
                  <a:pt x="1216" y="1715"/>
                  <a:pt x="1430" y="1054"/>
                </a:cubicBezTo>
                <a:cubicBezTo>
                  <a:pt x="1430" y="1054"/>
                  <a:pt x="1451" y="990"/>
                  <a:pt x="1472" y="948"/>
                </a:cubicBezTo>
                <a:cubicBezTo>
                  <a:pt x="1472" y="926"/>
                  <a:pt x="1494" y="926"/>
                  <a:pt x="1494" y="905"/>
                </a:cubicBezTo>
                <a:cubicBezTo>
                  <a:pt x="1622" y="905"/>
                  <a:pt x="1749" y="884"/>
                  <a:pt x="1877" y="862"/>
                </a:cubicBezTo>
                <a:cubicBezTo>
                  <a:pt x="3647" y="649"/>
                  <a:pt x="5439" y="521"/>
                  <a:pt x="7230" y="478"/>
                </a:cubicBezTo>
                <a:cubicBezTo>
                  <a:pt x="7693" y="467"/>
                  <a:pt x="8157" y="462"/>
                  <a:pt x="8622" y="462"/>
                </a:cubicBezTo>
                <a:cubicBezTo>
                  <a:pt x="9957" y="462"/>
                  <a:pt x="11297" y="506"/>
                  <a:pt x="12626" y="585"/>
                </a:cubicBezTo>
                <a:cubicBezTo>
                  <a:pt x="12677" y="585"/>
                  <a:pt x="12762" y="578"/>
                  <a:pt x="12853" y="578"/>
                </a:cubicBezTo>
                <a:cubicBezTo>
                  <a:pt x="12989" y="578"/>
                  <a:pt x="13138" y="593"/>
                  <a:pt x="13202" y="670"/>
                </a:cubicBezTo>
                <a:cubicBezTo>
                  <a:pt x="13287" y="798"/>
                  <a:pt x="13244" y="1118"/>
                  <a:pt x="13244" y="1267"/>
                </a:cubicBezTo>
                <a:cubicBezTo>
                  <a:pt x="13244" y="1737"/>
                  <a:pt x="13244" y="2184"/>
                  <a:pt x="13266" y="2654"/>
                </a:cubicBezTo>
                <a:cubicBezTo>
                  <a:pt x="13266" y="3549"/>
                  <a:pt x="13287" y="4466"/>
                  <a:pt x="13287" y="5362"/>
                </a:cubicBezTo>
                <a:cubicBezTo>
                  <a:pt x="13287" y="7452"/>
                  <a:pt x="13266" y="9542"/>
                  <a:pt x="13244" y="11632"/>
                </a:cubicBezTo>
                <a:lnTo>
                  <a:pt x="13692" y="11632"/>
                </a:lnTo>
                <a:cubicBezTo>
                  <a:pt x="13692" y="10971"/>
                  <a:pt x="13713" y="10310"/>
                  <a:pt x="13713" y="9649"/>
                </a:cubicBezTo>
                <a:cubicBezTo>
                  <a:pt x="13735" y="7815"/>
                  <a:pt x="13735" y="5959"/>
                  <a:pt x="13713" y="4125"/>
                </a:cubicBezTo>
                <a:cubicBezTo>
                  <a:pt x="13713" y="3208"/>
                  <a:pt x="13713" y="2291"/>
                  <a:pt x="13692" y="1374"/>
                </a:cubicBezTo>
                <a:cubicBezTo>
                  <a:pt x="13692" y="1033"/>
                  <a:pt x="13756" y="564"/>
                  <a:pt x="13479" y="329"/>
                </a:cubicBezTo>
                <a:cubicBezTo>
                  <a:pt x="13223" y="94"/>
                  <a:pt x="12754" y="137"/>
                  <a:pt x="12412" y="116"/>
                </a:cubicBezTo>
                <a:cubicBezTo>
                  <a:pt x="11216" y="38"/>
                  <a:pt x="10018" y="0"/>
                  <a:pt x="8819" y="0"/>
                </a:cubicBez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4"/>
          <p:cNvSpPr/>
          <p:nvPr/>
        </p:nvSpPr>
        <p:spPr>
          <a:xfrm rot="-5400000">
            <a:off x="8633340" y="2463966"/>
            <a:ext cx="863069" cy="215749"/>
          </a:xfrm>
          <a:custGeom>
            <a:avLst/>
            <a:gdLst/>
            <a:ahLst/>
            <a:cxnLst/>
            <a:rect l="l" t="t" r="r" b="b"/>
            <a:pathLst>
              <a:path w="15121" h="4544" extrusionOk="0">
                <a:moveTo>
                  <a:pt x="15121" y="1"/>
                </a:moveTo>
                <a:cubicBezTo>
                  <a:pt x="10152" y="171"/>
                  <a:pt x="150" y="598"/>
                  <a:pt x="86" y="662"/>
                </a:cubicBezTo>
                <a:cubicBezTo>
                  <a:pt x="0" y="726"/>
                  <a:pt x="107" y="3349"/>
                  <a:pt x="171" y="4543"/>
                </a:cubicBezTo>
                <a:cubicBezTo>
                  <a:pt x="2602" y="4500"/>
                  <a:pt x="13798" y="4031"/>
                  <a:pt x="15121" y="4031"/>
                </a:cubicBezTo>
                <a:lnTo>
                  <a:pt x="15121" y="1"/>
                </a:lnTo>
                <a:close/>
              </a:path>
            </a:pathLst>
          </a:custGeom>
          <a:solidFill>
            <a:srgbClr val="F675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7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520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/>
              <a:buNone/>
              <a:defRPr sz="30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iro"/>
              <a:buChar char="●"/>
              <a:defRPr sz="18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  <p:sldLayoutId id="2147483672" r:id="rId5"/>
    <p:sldLayoutId id="2147483673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5oEUaN_R1E&amp;t=298s&amp;ab_channel=Schoolta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5"/>
          <p:cNvSpPr txBox="1">
            <a:spLocks noGrp="1"/>
          </p:cNvSpPr>
          <p:nvPr>
            <p:ph type="ctrTitle"/>
          </p:nvPr>
        </p:nvSpPr>
        <p:spPr>
          <a:xfrm>
            <a:off x="4513554" y="587189"/>
            <a:ext cx="3802489" cy="28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600" b="1" dirty="0">
                <a:hlinkClick r:id="rId3"/>
              </a:rPr>
              <a:t>Formy vlády</a:t>
            </a:r>
            <a:endParaRPr sz="6600" b="1" dirty="0"/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1"/>
          </p:nvPr>
        </p:nvSpPr>
        <p:spPr>
          <a:xfrm>
            <a:off x="4586925" y="3369041"/>
            <a:ext cx="4376647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600" b="0" dirty="0"/>
              <a:t>Bc. Veronika Petrovová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600" b="0" dirty="0"/>
              <a:t>Univerzita Pavla Jozefa Šafárika v Košiciach</a:t>
            </a:r>
            <a:endParaRPr sz="1600" b="0" dirty="0"/>
          </a:p>
        </p:txBody>
      </p:sp>
      <p:grpSp>
        <p:nvGrpSpPr>
          <p:cNvPr id="707" name="Google Shape;707;p35"/>
          <p:cNvGrpSpPr/>
          <p:nvPr/>
        </p:nvGrpSpPr>
        <p:grpSpPr>
          <a:xfrm>
            <a:off x="1352577" y="1029987"/>
            <a:ext cx="2791212" cy="3083530"/>
            <a:chOff x="2055650" y="933575"/>
            <a:chExt cx="3474250" cy="3838100"/>
          </a:xfrm>
        </p:grpSpPr>
        <p:sp>
          <p:nvSpPr>
            <p:cNvPr id="708" name="Google Shape;708;p35"/>
            <p:cNvSpPr/>
            <p:nvPr/>
          </p:nvSpPr>
          <p:spPr>
            <a:xfrm>
              <a:off x="2454350" y="933575"/>
              <a:ext cx="3075550" cy="3838100"/>
            </a:xfrm>
            <a:custGeom>
              <a:avLst/>
              <a:gdLst/>
              <a:ahLst/>
              <a:cxnLst/>
              <a:rect l="l" t="t" r="r" b="b"/>
              <a:pathLst>
                <a:path w="123022" h="153524" extrusionOk="0">
                  <a:moveTo>
                    <a:pt x="87580" y="16061"/>
                  </a:moveTo>
                  <a:cubicBezTo>
                    <a:pt x="99249" y="23975"/>
                    <a:pt x="108236" y="35804"/>
                    <a:pt x="112368" y="49923"/>
                  </a:cubicBezTo>
                  <a:cubicBezTo>
                    <a:pt x="116992" y="65810"/>
                    <a:pt x="115165" y="82538"/>
                    <a:pt x="107222" y="97034"/>
                  </a:cubicBezTo>
                  <a:cubicBezTo>
                    <a:pt x="99278" y="111544"/>
                    <a:pt x="86159" y="122082"/>
                    <a:pt x="70287" y="126706"/>
                  </a:cubicBezTo>
                  <a:cubicBezTo>
                    <a:pt x="64604" y="128359"/>
                    <a:pt x="58763" y="129200"/>
                    <a:pt x="52906" y="129200"/>
                  </a:cubicBezTo>
                  <a:cubicBezTo>
                    <a:pt x="39425" y="129200"/>
                    <a:pt x="26655" y="124720"/>
                    <a:pt x="16247" y="117038"/>
                  </a:cubicBezTo>
                  <a:cubicBezTo>
                    <a:pt x="18030" y="114515"/>
                    <a:pt x="19798" y="112008"/>
                    <a:pt x="21581" y="109485"/>
                  </a:cubicBezTo>
                  <a:cubicBezTo>
                    <a:pt x="43586" y="78334"/>
                    <a:pt x="65576" y="47197"/>
                    <a:pt x="87580" y="16061"/>
                  </a:cubicBezTo>
                  <a:close/>
                  <a:moveTo>
                    <a:pt x="86948" y="1"/>
                  </a:moveTo>
                  <a:cubicBezTo>
                    <a:pt x="85234" y="1"/>
                    <a:pt x="84092" y="2713"/>
                    <a:pt x="85928" y="3957"/>
                  </a:cubicBezTo>
                  <a:cubicBezTo>
                    <a:pt x="87087" y="4739"/>
                    <a:pt x="88247" y="5522"/>
                    <a:pt x="89392" y="6319"/>
                  </a:cubicBezTo>
                  <a:cubicBezTo>
                    <a:pt x="85913" y="11233"/>
                    <a:pt x="82434" y="16162"/>
                    <a:pt x="78955" y="21076"/>
                  </a:cubicBezTo>
                  <a:cubicBezTo>
                    <a:pt x="55153" y="54779"/>
                    <a:pt x="31351" y="88481"/>
                    <a:pt x="7549" y="122169"/>
                  </a:cubicBezTo>
                  <a:cubicBezTo>
                    <a:pt x="6346" y="121357"/>
                    <a:pt x="5143" y="120531"/>
                    <a:pt x="3926" y="119705"/>
                  </a:cubicBezTo>
                  <a:cubicBezTo>
                    <a:pt x="3555" y="119453"/>
                    <a:pt x="3189" y="119344"/>
                    <a:pt x="2846" y="119344"/>
                  </a:cubicBezTo>
                  <a:cubicBezTo>
                    <a:pt x="1134" y="119344"/>
                    <a:pt x="0" y="122056"/>
                    <a:pt x="1824" y="123300"/>
                  </a:cubicBezTo>
                  <a:cubicBezTo>
                    <a:pt x="5187" y="125590"/>
                    <a:pt x="8550" y="127880"/>
                    <a:pt x="11913" y="130156"/>
                  </a:cubicBezTo>
                  <a:cubicBezTo>
                    <a:pt x="12288" y="130412"/>
                    <a:pt x="12660" y="130523"/>
                    <a:pt x="13007" y="130523"/>
                  </a:cubicBezTo>
                  <a:cubicBezTo>
                    <a:pt x="14722" y="130523"/>
                    <a:pt x="15847" y="127818"/>
                    <a:pt x="14015" y="126576"/>
                  </a:cubicBezTo>
                  <a:cubicBezTo>
                    <a:pt x="13000" y="125880"/>
                    <a:pt x="11985" y="125199"/>
                    <a:pt x="10970" y="124503"/>
                  </a:cubicBezTo>
                  <a:cubicBezTo>
                    <a:pt x="11608" y="123604"/>
                    <a:pt x="12246" y="122691"/>
                    <a:pt x="12884" y="121792"/>
                  </a:cubicBezTo>
                  <a:cubicBezTo>
                    <a:pt x="22915" y="129156"/>
                    <a:pt x="34932" y="133809"/>
                    <a:pt x="47717" y="134809"/>
                  </a:cubicBezTo>
                  <a:lnTo>
                    <a:pt x="47717" y="140840"/>
                  </a:lnTo>
                  <a:lnTo>
                    <a:pt x="42281" y="153523"/>
                  </a:lnTo>
                  <a:lnTo>
                    <a:pt x="63590" y="153523"/>
                  </a:lnTo>
                  <a:lnTo>
                    <a:pt x="58139" y="140840"/>
                  </a:lnTo>
                  <a:lnTo>
                    <a:pt x="58139" y="134809"/>
                  </a:lnTo>
                  <a:cubicBezTo>
                    <a:pt x="62792" y="134447"/>
                    <a:pt x="67402" y="133621"/>
                    <a:pt x="71910" y="132302"/>
                  </a:cubicBezTo>
                  <a:cubicBezTo>
                    <a:pt x="89276" y="127228"/>
                    <a:pt x="103627" y="115704"/>
                    <a:pt x="112324" y="99831"/>
                  </a:cubicBezTo>
                  <a:cubicBezTo>
                    <a:pt x="121022" y="83973"/>
                    <a:pt x="123022" y="65665"/>
                    <a:pt x="117948" y="48299"/>
                  </a:cubicBezTo>
                  <a:cubicBezTo>
                    <a:pt x="113455" y="32876"/>
                    <a:pt x="103656" y="19974"/>
                    <a:pt x="90929" y="11320"/>
                  </a:cubicBezTo>
                  <a:cubicBezTo>
                    <a:pt x="91566" y="10422"/>
                    <a:pt x="92190" y="9537"/>
                    <a:pt x="92813" y="8639"/>
                  </a:cubicBezTo>
                  <a:cubicBezTo>
                    <a:pt x="93886" y="9364"/>
                    <a:pt x="94944" y="10088"/>
                    <a:pt x="96016" y="10813"/>
                  </a:cubicBezTo>
                  <a:cubicBezTo>
                    <a:pt x="96390" y="11069"/>
                    <a:pt x="96759" y="11180"/>
                    <a:pt x="97105" y="11180"/>
                  </a:cubicBezTo>
                  <a:cubicBezTo>
                    <a:pt x="98815" y="11180"/>
                    <a:pt x="99951" y="8474"/>
                    <a:pt x="98118" y="7233"/>
                  </a:cubicBezTo>
                  <a:cubicBezTo>
                    <a:pt x="94755" y="4942"/>
                    <a:pt x="91392" y="2652"/>
                    <a:pt x="88029" y="362"/>
                  </a:cubicBezTo>
                  <a:cubicBezTo>
                    <a:pt x="87659" y="110"/>
                    <a:pt x="87292" y="1"/>
                    <a:pt x="86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2055650" y="1070950"/>
              <a:ext cx="3307925" cy="2968425"/>
            </a:xfrm>
            <a:custGeom>
              <a:avLst/>
              <a:gdLst/>
              <a:ahLst/>
              <a:cxnLst/>
              <a:rect l="l" t="t" r="r" b="b"/>
              <a:pathLst>
                <a:path w="132317" h="118737" extrusionOk="0">
                  <a:moveTo>
                    <a:pt x="66143" y="1"/>
                  </a:moveTo>
                  <a:cubicBezTo>
                    <a:pt x="40444" y="1"/>
                    <a:pt x="16748" y="16825"/>
                    <a:pt x="9190" y="42746"/>
                  </a:cubicBezTo>
                  <a:cubicBezTo>
                    <a:pt x="0" y="74202"/>
                    <a:pt x="18062" y="107165"/>
                    <a:pt x="49532" y="116341"/>
                  </a:cubicBezTo>
                  <a:cubicBezTo>
                    <a:pt x="55085" y="117963"/>
                    <a:pt x="60685" y="118736"/>
                    <a:pt x="66192" y="118736"/>
                  </a:cubicBezTo>
                  <a:cubicBezTo>
                    <a:pt x="91885" y="118736"/>
                    <a:pt x="115573" y="101914"/>
                    <a:pt x="123141" y="75999"/>
                  </a:cubicBezTo>
                  <a:cubicBezTo>
                    <a:pt x="132316" y="44529"/>
                    <a:pt x="114255" y="11580"/>
                    <a:pt x="82785" y="2390"/>
                  </a:cubicBezTo>
                  <a:cubicBezTo>
                    <a:pt x="77238" y="772"/>
                    <a:pt x="71644" y="1"/>
                    <a:pt x="66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4039000" y="1132850"/>
              <a:ext cx="1269125" cy="1696750"/>
            </a:xfrm>
            <a:custGeom>
              <a:avLst/>
              <a:gdLst/>
              <a:ahLst/>
              <a:cxnLst/>
              <a:rect l="l" t="t" r="r" b="b"/>
              <a:pathLst>
                <a:path w="50765" h="67870" extrusionOk="0">
                  <a:moveTo>
                    <a:pt x="3726" y="1"/>
                  </a:moveTo>
                  <a:cubicBezTo>
                    <a:pt x="1697" y="3987"/>
                    <a:pt x="1" y="11061"/>
                    <a:pt x="8176" y="17483"/>
                  </a:cubicBezTo>
                  <a:cubicBezTo>
                    <a:pt x="20425" y="27064"/>
                    <a:pt x="23585" y="27325"/>
                    <a:pt x="26354" y="43879"/>
                  </a:cubicBezTo>
                  <a:cubicBezTo>
                    <a:pt x="28238" y="55186"/>
                    <a:pt x="36443" y="65478"/>
                    <a:pt x="45155" y="67870"/>
                  </a:cubicBezTo>
                  <a:cubicBezTo>
                    <a:pt x="50765" y="38299"/>
                    <a:pt x="33152" y="8742"/>
                    <a:pt x="37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4204250" y="1249550"/>
              <a:ext cx="1000950" cy="1423875"/>
            </a:xfrm>
            <a:custGeom>
              <a:avLst/>
              <a:gdLst/>
              <a:ahLst/>
              <a:cxnLst/>
              <a:rect l="l" t="t" r="r" b="b"/>
              <a:pathLst>
                <a:path w="40038" h="56955" extrusionOk="0">
                  <a:moveTo>
                    <a:pt x="1653" y="1"/>
                  </a:moveTo>
                  <a:lnTo>
                    <a:pt x="1653" y="1"/>
                  </a:lnTo>
                  <a:cubicBezTo>
                    <a:pt x="1" y="3262"/>
                    <a:pt x="204" y="7451"/>
                    <a:pt x="6872" y="12684"/>
                  </a:cubicBezTo>
                  <a:cubicBezTo>
                    <a:pt x="16874" y="20512"/>
                    <a:pt x="21019" y="23078"/>
                    <a:pt x="23281" y="36602"/>
                  </a:cubicBezTo>
                  <a:cubicBezTo>
                    <a:pt x="24817" y="45821"/>
                    <a:pt x="28354" y="55012"/>
                    <a:pt x="35457" y="56954"/>
                  </a:cubicBezTo>
                  <a:cubicBezTo>
                    <a:pt x="40038" y="32819"/>
                    <a:pt x="25673" y="7132"/>
                    <a:pt x="16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362425" y="1620275"/>
              <a:ext cx="1576825" cy="2259550"/>
            </a:xfrm>
            <a:custGeom>
              <a:avLst/>
              <a:gdLst/>
              <a:ahLst/>
              <a:cxnLst/>
              <a:rect l="l" t="t" r="r" b="b"/>
              <a:pathLst>
                <a:path w="63073" h="90382" extrusionOk="0">
                  <a:moveTo>
                    <a:pt x="27745" y="1"/>
                  </a:moveTo>
                  <a:cubicBezTo>
                    <a:pt x="27745" y="1"/>
                    <a:pt x="24918" y="16279"/>
                    <a:pt x="13887" y="18642"/>
                  </a:cubicBezTo>
                  <a:cubicBezTo>
                    <a:pt x="2856" y="21005"/>
                    <a:pt x="0" y="30877"/>
                    <a:pt x="3247" y="36675"/>
                  </a:cubicBezTo>
                  <a:cubicBezTo>
                    <a:pt x="7683" y="44575"/>
                    <a:pt x="18265" y="41937"/>
                    <a:pt x="19439" y="45894"/>
                  </a:cubicBezTo>
                  <a:cubicBezTo>
                    <a:pt x="20628" y="49837"/>
                    <a:pt x="12959" y="58926"/>
                    <a:pt x="15206" y="68594"/>
                  </a:cubicBezTo>
                  <a:cubicBezTo>
                    <a:pt x="17236" y="77292"/>
                    <a:pt x="29890" y="87410"/>
                    <a:pt x="40603" y="90381"/>
                  </a:cubicBezTo>
                  <a:cubicBezTo>
                    <a:pt x="43777" y="88787"/>
                    <a:pt x="46807" y="86917"/>
                    <a:pt x="49648" y="84772"/>
                  </a:cubicBezTo>
                  <a:cubicBezTo>
                    <a:pt x="51532" y="74030"/>
                    <a:pt x="46850" y="53040"/>
                    <a:pt x="44140" y="48373"/>
                  </a:cubicBezTo>
                  <a:cubicBezTo>
                    <a:pt x="40385" y="41937"/>
                    <a:pt x="28136" y="40893"/>
                    <a:pt x="29325" y="36675"/>
                  </a:cubicBezTo>
                  <a:cubicBezTo>
                    <a:pt x="29794" y="34989"/>
                    <a:pt x="31121" y="34136"/>
                    <a:pt x="32998" y="34136"/>
                  </a:cubicBezTo>
                  <a:cubicBezTo>
                    <a:pt x="35816" y="34136"/>
                    <a:pt x="39876" y="36058"/>
                    <a:pt x="44140" y="39965"/>
                  </a:cubicBezTo>
                  <a:cubicBezTo>
                    <a:pt x="51228" y="46459"/>
                    <a:pt x="54997" y="51547"/>
                    <a:pt x="59346" y="52069"/>
                  </a:cubicBezTo>
                  <a:cubicBezTo>
                    <a:pt x="59425" y="52079"/>
                    <a:pt x="59498" y="52084"/>
                    <a:pt x="59564" y="52084"/>
                  </a:cubicBezTo>
                  <a:cubicBezTo>
                    <a:pt x="63072" y="52084"/>
                    <a:pt x="47047" y="38254"/>
                    <a:pt x="47459" y="31268"/>
                  </a:cubicBezTo>
                  <a:cubicBezTo>
                    <a:pt x="47880" y="24165"/>
                    <a:pt x="51837" y="12568"/>
                    <a:pt x="27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3461350" y="1689500"/>
              <a:ext cx="1375625" cy="2080975"/>
            </a:xfrm>
            <a:custGeom>
              <a:avLst/>
              <a:gdLst/>
              <a:ahLst/>
              <a:cxnLst/>
              <a:rect l="l" t="t" r="r" b="b"/>
              <a:pathLst>
                <a:path w="55025" h="83239" extrusionOk="0">
                  <a:moveTo>
                    <a:pt x="25832" y="0"/>
                  </a:moveTo>
                  <a:cubicBezTo>
                    <a:pt x="25832" y="0"/>
                    <a:pt x="20222" y="15743"/>
                    <a:pt x="10626" y="17801"/>
                  </a:cubicBezTo>
                  <a:cubicBezTo>
                    <a:pt x="1030" y="19845"/>
                    <a:pt x="1" y="26296"/>
                    <a:pt x="1378" y="31905"/>
                  </a:cubicBezTo>
                  <a:cubicBezTo>
                    <a:pt x="2740" y="37515"/>
                    <a:pt x="16801" y="38066"/>
                    <a:pt x="17830" y="41502"/>
                  </a:cubicBezTo>
                  <a:cubicBezTo>
                    <a:pt x="18860" y="44937"/>
                    <a:pt x="11394" y="57577"/>
                    <a:pt x="13351" y="65999"/>
                  </a:cubicBezTo>
                  <a:cubicBezTo>
                    <a:pt x="15323" y="74407"/>
                    <a:pt x="28731" y="81988"/>
                    <a:pt x="38516" y="83206"/>
                  </a:cubicBezTo>
                  <a:cubicBezTo>
                    <a:pt x="38696" y="83228"/>
                    <a:pt x="38871" y="83239"/>
                    <a:pt x="39041" y="83239"/>
                  </a:cubicBezTo>
                  <a:cubicBezTo>
                    <a:pt x="48075" y="83239"/>
                    <a:pt x="41731" y="52328"/>
                    <a:pt x="38516" y="46821"/>
                  </a:cubicBezTo>
                  <a:cubicBezTo>
                    <a:pt x="35254" y="41226"/>
                    <a:pt x="21947" y="39530"/>
                    <a:pt x="23049" y="34268"/>
                  </a:cubicBezTo>
                  <a:cubicBezTo>
                    <a:pt x="23707" y="31160"/>
                    <a:pt x="26429" y="29436"/>
                    <a:pt x="29768" y="29436"/>
                  </a:cubicBezTo>
                  <a:cubicBezTo>
                    <a:pt x="32534" y="29436"/>
                    <a:pt x="35724" y="30620"/>
                    <a:pt x="38516" y="33181"/>
                  </a:cubicBezTo>
                  <a:cubicBezTo>
                    <a:pt x="44691" y="38834"/>
                    <a:pt x="47967" y="44836"/>
                    <a:pt x="51750" y="45299"/>
                  </a:cubicBezTo>
                  <a:cubicBezTo>
                    <a:pt x="51815" y="45307"/>
                    <a:pt x="51875" y="45311"/>
                    <a:pt x="51929" y="45311"/>
                  </a:cubicBezTo>
                  <a:cubicBezTo>
                    <a:pt x="55024" y="45311"/>
                    <a:pt x="41059" y="32494"/>
                    <a:pt x="41415" y="26412"/>
                  </a:cubicBezTo>
                  <a:cubicBezTo>
                    <a:pt x="41777" y="20222"/>
                    <a:pt x="46793" y="10945"/>
                    <a:pt x="258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2196975" y="1112925"/>
              <a:ext cx="1371300" cy="1915650"/>
            </a:xfrm>
            <a:custGeom>
              <a:avLst/>
              <a:gdLst/>
              <a:ahLst/>
              <a:cxnLst/>
              <a:rect l="l" t="t" r="r" b="b"/>
              <a:pathLst>
                <a:path w="54852" h="76626" extrusionOk="0">
                  <a:moveTo>
                    <a:pt x="46604" y="1"/>
                  </a:moveTo>
                  <a:cubicBezTo>
                    <a:pt x="26614" y="4828"/>
                    <a:pt x="9698" y="19918"/>
                    <a:pt x="3537" y="41067"/>
                  </a:cubicBezTo>
                  <a:cubicBezTo>
                    <a:pt x="0" y="53171"/>
                    <a:pt x="508" y="65492"/>
                    <a:pt x="4262" y="76610"/>
                  </a:cubicBezTo>
                  <a:cubicBezTo>
                    <a:pt x="4542" y="76621"/>
                    <a:pt x="4819" y="76626"/>
                    <a:pt x="5093" y="76626"/>
                  </a:cubicBezTo>
                  <a:cubicBezTo>
                    <a:pt x="25599" y="76626"/>
                    <a:pt x="26649" y="48495"/>
                    <a:pt x="28136" y="36994"/>
                  </a:cubicBezTo>
                  <a:cubicBezTo>
                    <a:pt x="29716" y="24788"/>
                    <a:pt x="45517" y="24701"/>
                    <a:pt x="51460" y="17135"/>
                  </a:cubicBezTo>
                  <a:cubicBezTo>
                    <a:pt x="54852" y="12800"/>
                    <a:pt x="50735" y="5480"/>
                    <a:pt x="466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290825" y="1207150"/>
              <a:ext cx="1179975" cy="1687650"/>
            </a:xfrm>
            <a:custGeom>
              <a:avLst/>
              <a:gdLst/>
              <a:ahLst/>
              <a:cxnLst/>
              <a:rect l="l" t="t" r="r" b="b"/>
              <a:pathLst>
                <a:path w="47199" h="67506" extrusionOk="0">
                  <a:moveTo>
                    <a:pt x="40096" y="1"/>
                  </a:moveTo>
                  <a:cubicBezTo>
                    <a:pt x="22904" y="4161"/>
                    <a:pt x="8350" y="18714"/>
                    <a:pt x="3045" y="36907"/>
                  </a:cubicBezTo>
                  <a:cubicBezTo>
                    <a:pt x="1" y="47329"/>
                    <a:pt x="436" y="57925"/>
                    <a:pt x="3668" y="67493"/>
                  </a:cubicBezTo>
                  <a:cubicBezTo>
                    <a:pt x="3912" y="67501"/>
                    <a:pt x="4151" y="67506"/>
                    <a:pt x="4387" y="67506"/>
                  </a:cubicBezTo>
                  <a:cubicBezTo>
                    <a:pt x="21925" y="67506"/>
                    <a:pt x="18993" y="43311"/>
                    <a:pt x="20266" y="33413"/>
                  </a:cubicBezTo>
                  <a:cubicBezTo>
                    <a:pt x="21628" y="22904"/>
                    <a:pt x="39168" y="18888"/>
                    <a:pt x="44270" y="12365"/>
                  </a:cubicBezTo>
                  <a:cubicBezTo>
                    <a:pt x="47199" y="8640"/>
                    <a:pt x="43662" y="4712"/>
                    <a:pt x="40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463325" y="2915650"/>
              <a:ext cx="1160050" cy="1120725"/>
            </a:xfrm>
            <a:custGeom>
              <a:avLst/>
              <a:gdLst/>
              <a:ahLst/>
              <a:cxnLst/>
              <a:rect l="l" t="t" r="r" b="b"/>
              <a:pathLst>
                <a:path w="46402" h="44829" extrusionOk="0">
                  <a:moveTo>
                    <a:pt x="27389" y="0"/>
                  </a:moveTo>
                  <a:cubicBezTo>
                    <a:pt x="26592" y="0"/>
                    <a:pt x="25721" y="513"/>
                    <a:pt x="24759" y="1689"/>
                  </a:cubicBezTo>
                  <a:cubicBezTo>
                    <a:pt x="20309" y="7154"/>
                    <a:pt x="6669" y="14417"/>
                    <a:pt x="1" y="17765"/>
                  </a:cubicBezTo>
                  <a:cubicBezTo>
                    <a:pt x="7466" y="29347"/>
                    <a:pt x="18961" y="38392"/>
                    <a:pt x="33225" y="42553"/>
                  </a:cubicBezTo>
                  <a:cubicBezTo>
                    <a:pt x="37602" y="43843"/>
                    <a:pt x="42024" y="44568"/>
                    <a:pt x="46401" y="44829"/>
                  </a:cubicBezTo>
                  <a:cubicBezTo>
                    <a:pt x="45821" y="37595"/>
                    <a:pt x="37820" y="26100"/>
                    <a:pt x="35921" y="20563"/>
                  </a:cubicBezTo>
                  <a:cubicBezTo>
                    <a:pt x="33659" y="13934"/>
                    <a:pt x="31539" y="0"/>
                    <a:pt x="273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581100" y="3029500"/>
              <a:ext cx="924500" cy="893075"/>
            </a:xfrm>
            <a:custGeom>
              <a:avLst/>
              <a:gdLst/>
              <a:ahLst/>
              <a:cxnLst/>
              <a:rect l="l" t="t" r="r" b="b"/>
              <a:pathLst>
                <a:path w="36980" h="35723" extrusionOk="0">
                  <a:moveTo>
                    <a:pt x="21827" y="0"/>
                  </a:moveTo>
                  <a:cubicBezTo>
                    <a:pt x="21191" y="0"/>
                    <a:pt x="20496" y="411"/>
                    <a:pt x="19729" y="1354"/>
                  </a:cubicBezTo>
                  <a:cubicBezTo>
                    <a:pt x="16178" y="5688"/>
                    <a:pt x="5306" y="11486"/>
                    <a:pt x="1" y="14153"/>
                  </a:cubicBezTo>
                  <a:cubicBezTo>
                    <a:pt x="5944" y="23387"/>
                    <a:pt x="15105" y="30591"/>
                    <a:pt x="26470" y="33911"/>
                  </a:cubicBezTo>
                  <a:cubicBezTo>
                    <a:pt x="29978" y="34940"/>
                    <a:pt x="33486" y="35520"/>
                    <a:pt x="36979" y="35723"/>
                  </a:cubicBezTo>
                  <a:cubicBezTo>
                    <a:pt x="36515" y="29954"/>
                    <a:pt x="30137" y="20792"/>
                    <a:pt x="28630" y="16386"/>
                  </a:cubicBezTo>
                  <a:cubicBezTo>
                    <a:pt x="26830" y="11109"/>
                    <a:pt x="25133" y="0"/>
                    <a:pt x="21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3710325" y="2969100"/>
              <a:ext cx="1424225" cy="1070175"/>
            </a:xfrm>
            <a:custGeom>
              <a:avLst/>
              <a:gdLst/>
              <a:ahLst/>
              <a:cxnLst/>
              <a:rect l="l" t="t" r="r" b="b"/>
              <a:pathLst>
                <a:path w="56969" h="42807" extrusionOk="0">
                  <a:moveTo>
                    <a:pt x="0" y="42807"/>
                  </a:moveTo>
                  <a:lnTo>
                    <a:pt x="0" y="42807"/>
                  </a:lnTo>
                  <a:lnTo>
                    <a:pt x="0" y="42807"/>
                  </a:lnTo>
                  <a:lnTo>
                    <a:pt x="0" y="42807"/>
                  </a:lnTo>
                  <a:close/>
                  <a:moveTo>
                    <a:pt x="0" y="42807"/>
                  </a:moveTo>
                  <a:cubicBezTo>
                    <a:pt x="25600" y="42807"/>
                    <a:pt x="49213" y="26107"/>
                    <a:pt x="56867" y="363"/>
                  </a:cubicBezTo>
                  <a:cubicBezTo>
                    <a:pt x="49213" y="26107"/>
                    <a:pt x="25600" y="42807"/>
                    <a:pt x="0" y="42807"/>
                  </a:cubicBezTo>
                  <a:close/>
                  <a:moveTo>
                    <a:pt x="56954" y="73"/>
                  </a:moveTo>
                  <a:lnTo>
                    <a:pt x="56954" y="73"/>
                  </a:lnTo>
                  <a:cubicBezTo>
                    <a:pt x="56954" y="59"/>
                    <a:pt x="56954" y="44"/>
                    <a:pt x="56954" y="44"/>
                  </a:cubicBezTo>
                  <a:cubicBezTo>
                    <a:pt x="56954" y="44"/>
                    <a:pt x="56954" y="59"/>
                    <a:pt x="56954" y="73"/>
                  </a:cubicBezTo>
                  <a:lnTo>
                    <a:pt x="56954" y="73"/>
                  </a:lnTo>
                  <a:close/>
                  <a:moveTo>
                    <a:pt x="56968" y="15"/>
                  </a:moveTo>
                  <a:cubicBezTo>
                    <a:pt x="56968" y="1"/>
                    <a:pt x="56968" y="1"/>
                    <a:pt x="56968" y="1"/>
                  </a:cubicBezTo>
                  <a:cubicBezTo>
                    <a:pt x="56968" y="1"/>
                    <a:pt x="56968" y="1"/>
                    <a:pt x="56968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299000" y="2037750"/>
              <a:ext cx="1927950" cy="2001525"/>
            </a:xfrm>
            <a:custGeom>
              <a:avLst/>
              <a:gdLst/>
              <a:ahLst/>
              <a:cxnLst/>
              <a:rect l="l" t="t" r="r" b="b"/>
              <a:pathLst>
                <a:path w="77118" h="80061" extrusionOk="0">
                  <a:moveTo>
                    <a:pt x="72059" y="1"/>
                  </a:moveTo>
                  <a:cubicBezTo>
                    <a:pt x="75726" y="9858"/>
                    <a:pt x="76813" y="20773"/>
                    <a:pt x="74755" y="31674"/>
                  </a:cubicBezTo>
                  <a:cubicBezTo>
                    <a:pt x="69710" y="30297"/>
                    <a:pt x="64840" y="26267"/>
                    <a:pt x="61274" y="20918"/>
                  </a:cubicBezTo>
                  <a:cubicBezTo>
                    <a:pt x="59766" y="23005"/>
                    <a:pt x="58201" y="24948"/>
                    <a:pt x="56563" y="26789"/>
                  </a:cubicBezTo>
                  <a:cubicBezTo>
                    <a:pt x="60332" y="31485"/>
                    <a:pt x="63970" y="35385"/>
                    <a:pt x="62100" y="35385"/>
                  </a:cubicBezTo>
                  <a:cubicBezTo>
                    <a:pt x="62028" y="35385"/>
                    <a:pt x="61955" y="35385"/>
                    <a:pt x="61883" y="35370"/>
                  </a:cubicBezTo>
                  <a:cubicBezTo>
                    <a:pt x="59201" y="35051"/>
                    <a:pt x="56737" y="32993"/>
                    <a:pt x="53591" y="29934"/>
                  </a:cubicBezTo>
                  <a:cubicBezTo>
                    <a:pt x="51808" y="31717"/>
                    <a:pt x="49953" y="33384"/>
                    <a:pt x="48054" y="34921"/>
                  </a:cubicBezTo>
                  <a:cubicBezTo>
                    <a:pt x="50677" y="42603"/>
                    <a:pt x="53764" y="58994"/>
                    <a:pt x="52186" y="68069"/>
                  </a:cubicBezTo>
                  <a:lnTo>
                    <a:pt x="52186" y="68069"/>
                  </a:lnTo>
                  <a:cubicBezTo>
                    <a:pt x="61971" y="60697"/>
                    <a:pt x="69565" y="50245"/>
                    <a:pt x="73320" y="37617"/>
                  </a:cubicBezTo>
                  <a:cubicBezTo>
                    <a:pt x="73349" y="37516"/>
                    <a:pt x="73378" y="37429"/>
                    <a:pt x="73407" y="37327"/>
                  </a:cubicBezTo>
                  <a:cubicBezTo>
                    <a:pt x="73407" y="37313"/>
                    <a:pt x="73407" y="37298"/>
                    <a:pt x="73407" y="37298"/>
                  </a:cubicBezTo>
                  <a:cubicBezTo>
                    <a:pt x="73421" y="37284"/>
                    <a:pt x="73421" y="37269"/>
                    <a:pt x="73421" y="37269"/>
                  </a:cubicBezTo>
                  <a:cubicBezTo>
                    <a:pt x="73421" y="37255"/>
                    <a:pt x="73421" y="37255"/>
                    <a:pt x="73421" y="37255"/>
                  </a:cubicBezTo>
                  <a:cubicBezTo>
                    <a:pt x="77118" y="24513"/>
                    <a:pt x="76364" y="11539"/>
                    <a:pt x="72059" y="1"/>
                  </a:cubicBezTo>
                  <a:close/>
                  <a:moveTo>
                    <a:pt x="52186" y="68069"/>
                  </a:moveTo>
                  <a:cubicBezTo>
                    <a:pt x="50789" y="69122"/>
                    <a:pt x="49347" y="70111"/>
                    <a:pt x="47865" y="71036"/>
                  </a:cubicBezTo>
                  <a:lnTo>
                    <a:pt x="47865" y="71036"/>
                  </a:lnTo>
                  <a:cubicBezTo>
                    <a:pt x="49347" y="70115"/>
                    <a:pt x="50789" y="69127"/>
                    <a:pt x="52185" y="68073"/>
                  </a:cubicBezTo>
                  <a:cubicBezTo>
                    <a:pt x="52185" y="68071"/>
                    <a:pt x="52185" y="68070"/>
                    <a:pt x="52186" y="68069"/>
                  </a:cubicBezTo>
                  <a:close/>
                  <a:moveTo>
                    <a:pt x="7132" y="52649"/>
                  </a:moveTo>
                  <a:lnTo>
                    <a:pt x="7132" y="52649"/>
                  </a:lnTo>
                  <a:cubicBezTo>
                    <a:pt x="5335" y="52983"/>
                    <a:pt x="3567" y="53243"/>
                    <a:pt x="1813" y="53490"/>
                  </a:cubicBezTo>
                  <a:cubicBezTo>
                    <a:pt x="2045" y="54273"/>
                    <a:pt x="2262" y="55012"/>
                    <a:pt x="2494" y="55679"/>
                  </a:cubicBezTo>
                  <a:cubicBezTo>
                    <a:pt x="4393" y="61216"/>
                    <a:pt x="12394" y="72711"/>
                    <a:pt x="12974" y="79945"/>
                  </a:cubicBezTo>
                  <a:cubicBezTo>
                    <a:pt x="8669" y="79698"/>
                    <a:pt x="4320" y="78973"/>
                    <a:pt x="1" y="77741"/>
                  </a:cubicBezTo>
                  <a:lnTo>
                    <a:pt x="1" y="77741"/>
                  </a:lnTo>
                  <a:cubicBezTo>
                    <a:pt x="5480" y="79321"/>
                    <a:pt x="11017" y="80061"/>
                    <a:pt x="16453" y="80061"/>
                  </a:cubicBezTo>
                  <a:cubicBezTo>
                    <a:pt x="27703" y="80061"/>
                    <a:pt x="38569" y="76836"/>
                    <a:pt x="47865" y="71036"/>
                  </a:cubicBezTo>
                  <a:lnTo>
                    <a:pt x="47865" y="71036"/>
                  </a:lnTo>
                  <a:cubicBezTo>
                    <a:pt x="46331" y="71989"/>
                    <a:pt x="44754" y="72871"/>
                    <a:pt x="43140" y="73682"/>
                  </a:cubicBezTo>
                  <a:cubicBezTo>
                    <a:pt x="36646" y="71870"/>
                    <a:pt x="29427" y="67435"/>
                    <a:pt x="24295" y="62289"/>
                  </a:cubicBezTo>
                  <a:lnTo>
                    <a:pt x="16250" y="62289"/>
                  </a:lnTo>
                  <a:cubicBezTo>
                    <a:pt x="14670" y="62289"/>
                    <a:pt x="13380" y="60999"/>
                    <a:pt x="13380" y="59419"/>
                  </a:cubicBezTo>
                  <a:lnTo>
                    <a:pt x="13380" y="58810"/>
                  </a:lnTo>
                  <a:cubicBezTo>
                    <a:pt x="13380" y="57911"/>
                    <a:pt x="13815" y="57114"/>
                    <a:pt x="14453" y="56592"/>
                  </a:cubicBezTo>
                  <a:lnTo>
                    <a:pt x="9959" y="56592"/>
                  </a:lnTo>
                  <a:cubicBezTo>
                    <a:pt x="8379" y="56592"/>
                    <a:pt x="7089" y="55302"/>
                    <a:pt x="7089" y="53722"/>
                  </a:cubicBezTo>
                  <a:lnTo>
                    <a:pt x="7089" y="53113"/>
                  </a:lnTo>
                  <a:cubicBezTo>
                    <a:pt x="7089" y="52954"/>
                    <a:pt x="7104" y="52809"/>
                    <a:pt x="7132" y="52649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4830825" y="2037750"/>
              <a:ext cx="388525" cy="791850"/>
            </a:xfrm>
            <a:custGeom>
              <a:avLst/>
              <a:gdLst/>
              <a:ahLst/>
              <a:cxnLst/>
              <a:rect l="l" t="t" r="r" b="b"/>
              <a:pathLst>
                <a:path w="15541" h="31674" extrusionOk="0">
                  <a:moveTo>
                    <a:pt x="10786" y="1"/>
                  </a:moveTo>
                  <a:cubicBezTo>
                    <a:pt x="10380" y="1146"/>
                    <a:pt x="9959" y="2262"/>
                    <a:pt x="9524" y="3364"/>
                  </a:cubicBezTo>
                  <a:cubicBezTo>
                    <a:pt x="11423" y="10481"/>
                    <a:pt x="11800" y="18033"/>
                    <a:pt x="10394" y="25426"/>
                  </a:cubicBezTo>
                  <a:cubicBezTo>
                    <a:pt x="6785" y="24440"/>
                    <a:pt x="4103" y="21585"/>
                    <a:pt x="2132" y="17801"/>
                  </a:cubicBezTo>
                  <a:cubicBezTo>
                    <a:pt x="1436" y="18874"/>
                    <a:pt x="726" y="19918"/>
                    <a:pt x="1" y="20918"/>
                  </a:cubicBezTo>
                  <a:cubicBezTo>
                    <a:pt x="3567" y="26267"/>
                    <a:pt x="8437" y="30297"/>
                    <a:pt x="13482" y="31674"/>
                  </a:cubicBezTo>
                  <a:cubicBezTo>
                    <a:pt x="15540" y="20773"/>
                    <a:pt x="14453" y="9858"/>
                    <a:pt x="10786" y="1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4884100" y="2121825"/>
              <a:ext cx="241750" cy="551600"/>
            </a:xfrm>
            <a:custGeom>
              <a:avLst/>
              <a:gdLst/>
              <a:ahLst/>
              <a:cxnLst/>
              <a:rect l="l" t="t" r="r" b="b"/>
              <a:pathLst>
                <a:path w="9670" h="22064" extrusionOk="0">
                  <a:moveTo>
                    <a:pt x="7393" y="1"/>
                  </a:moveTo>
                  <a:cubicBezTo>
                    <a:pt x="5277" y="5335"/>
                    <a:pt x="2784" y="10133"/>
                    <a:pt x="1" y="14438"/>
                  </a:cubicBezTo>
                  <a:cubicBezTo>
                    <a:pt x="1972" y="18222"/>
                    <a:pt x="4654" y="21077"/>
                    <a:pt x="8263" y="22063"/>
                  </a:cubicBezTo>
                  <a:cubicBezTo>
                    <a:pt x="9669" y="14670"/>
                    <a:pt x="9292" y="7118"/>
                    <a:pt x="7393" y="1"/>
                  </a:cubicBezTo>
                  <a:close/>
                </a:path>
              </a:pathLst>
            </a:custGeom>
            <a:solidFill>
              <a:srgbClr val="7489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3740400" y="2707450"/>
              <a:ext cx="1157850" cy="1172375"/>
            </a:xfrm>
            <a:custGeom>
              <a:avLst/>
              <a:gdLst/>
              <a:ahLst/>
              <a:cxnLst/>
              <a:rect l="l" t="t" r="r" b="b"/>
              <a:pathLst>
                <a:path w="46314" h="46895" extrusionOk="0">
                  <a:moveTo>
                    <a:pt x="38907" y="1"/>
                  </a:moveTo>
                  <a:cubicBezTo>
                    <a:pt x="38849" y="73"/>
                    <a:pt x="38776" y="146"/>
                    <a:pt x="38718" y="218"/>
                  </a:cubicBezTo>
                  <a:cubicBezTo>
                    <a:pt x="40690" y="2798"/>
                    <a:pt x="41922" y="4596"/>
                    <a:pt x="40762" y="4596"/>
                  </a:cubicBezTo>
                  <a:cubicBezTo>
                    <a:pt x="40704" y="4596"/>
                    <a:pt x="40646" y="4581"/>
                    <a:pt x="40588" y="4581"/>
                  </a:cubicBezTo>
                  <a:cubicBezTo>
                    <a:pt x="39284" y="4422"/>
                    <a:pt x="38037" y="3596"/>
                    <a:pt x="36718" y="2364"/>
                  </a:cubicBezTo>
                  <a:cubicBezTo>
                    <a:pt x="36457" y="2625"/>
                    <a:pt x="36196" y="2900"/>
                    <a:pt x="35935" y="3146"/>
                  </a:cubicBezTo>
                  <a:cubicBezTo>
                    <a:pt x="39081" y="6205"/>
                    <a:pt x="41545" y="8263"/>
                    <a:pt x="44227" y="8582"/>
                  </a:cubicBezTo>
                  <a:cubicBezTo>
                    <a:pt x="44299" y="8597"/>
                    <a:pt x="44372" y="8597"/>
                    <a:pt x="44444" y="8597"/>
                  </a:cubicBezTo>
                  <a:cubicBezTo>
                    <a:pt x="46314" y="8597"/>
                    <a:pt x="42676" y="4697"/>
                    <a:pt x="38907" y="1"/>
                  </a:cubicBezTo>
                  <a:close/>
                  <a:moveTo>
                    <a:pt x="1885" y="22904"/>
                  </a:moveTo>
                  <a:cubicBezTo>
                    <a:pt x="1261" y="23092"/>
                    <a:pt x="624" y="23281"/>
                    <a:pt x="0" y="23455"/>
                  </a:cubicBezTo>
                  <a:lnTo>
                    <a:pt x="1914" y="23455"/>
                  </a:lnTo>
                  <a:cubicBezTo>
                    <a:pt x="1899" y="23266"/>
                    <a:pt x="1885" y="23092"/>
                    <a:pt x="1885" y="22904"/>
                  </a:cubicBezTo>
                  <a:close/>
                  <a:moveTo>
                    <a:pt x="30398" y="8133"/>
                  </a:moveTo>
                  <a:cubicBezTo>
                    <a:pt x="29847" y="8582"/>
                    <a:pt x="29296" y="9017"/>
                    <a:pt x="28731" y="9437"/>
                  </a:cubicBezTo>
                  <a:cubicBezTo>
                    <a:pt x="31963" y="19164"/>
                    <a:pt x="35732" y="42517"/>
                    <a:pt x="27890" y="42517"/>
                  </a:cubicBezTo>
                  <a:cubicBezTo>
                    <a:pt x="27716" y="42517"/>
                    <a:pt x="27542" y="42502"/>
                    <a:pt x="27354" y="42488"/>
                  </a:cubicBezTo>
                  <a:cubicBezTo>
                    <a:pt x="21903" y="41806"/>
                    <a:pt x="15337" y="39168"/>
                    <a:pt x="10249" y="35501"/>
                  </a:cubicBezTo>
                  <a:lnTo>
                    <a:pt x="6639" y="35501"/>
                  </a:lnTo>
                  <a:cubicBezTo>
                    <a:pt x="11771" y="40647"/>
                    <a:pt x="18990" y="45082"/>
                    <a:pt x="25484" y="46894"/>
                  </a:cubicBezTo>
                  <a:cubicBezTo>
                    <a:pt x="28658" y="45300"/>
                    <a:pt x="31688" y="43430"/>
                    <a:pt x="34529" y="41285"/>
                  </a:cubicBezTo>
                  <a:cubicBezTo>
                    <a:pt x="36109" y="32210"/>
                    <a:pt x="33021" y="15816"/>
                    <a:pt x="30398" y="8133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3787500" y="2712900"/>
              <a:ext cx="1000950" cy="1057475"/>
            </a:xfrm>
            <a:custGeom>
              <a:avLst/>
              <a:gdLst/>
              <a:ahLst/>
              <a:cxnLst/>
              <a:rect l="l" t="t" r="r" b="b"/>
              <a:pathLst>
                <a:path w="40038" h="42299" extrusionOk="0">
                  <a:moveTo>
                    <a:pt x="36834" y="0"/>
                  </a:moveTo>
                  <a:cubicBezTo>
                    <a:pt x="36167" y="739"/>
                    <a:pt x="35501" y="1450"/>
                    <a:pt x="34834" y="2146"/>
                  </a:cubicBezTo>
                  <a:cubicBezTo>
                    <a:pt x="36153" y="3378"/>
                    <a:pt x="37400" y="4204"/>
                    <a:pt x="38704" y="4363"/>
                  </a:cubicBezTo>
                  <a:cubicBezTo>
                    <a:pt x="38762" y="4363"/>
                    <a:pt x="38820" y="4378"/>
                    <a:pt x="38878" y="4378"/>
                  </a:cubicBezTo>
                  <a:cubicBezTo>
                    <a:pt x="40038" y="4378"/>
                    <a:pt x="38806" y="2580"/>
                    <a:pt x="36834" y="0"/>
                  </a:cubicBezTo>
                  <a:close/>
                  <a:moveTo>
                    <a:pt x="26847" y="9219"/>
                  </a:moveTo>
                  <a:cubicBezTo>
                    <a:pt x="18512" y="15598"/>
                    <a:pt x="9264" y="19874"/>
                    <a:pt x="1" y="22686"/>
                  </a:cubicBezTo>
                  <a:cubicBezTo>
                    <a:pt x="1" y="22874"/>
                    <a:pt x="15" y="23048"/>
                    <a:pt x="30" y="23237"/>
                  </a:cubicBezTo>
                  <a:lnTo>
                    <a:pt x="17874" y="23237"/>
                  </a:lnTo>
                  <a:cubicBezTo>
                    <a:pt x="19454" y="23237"/>
                    <a:pt x="20730" y="24527"/>
                    <a:pt x="20730" y="26107"/>
                  </a:cubicBezTo>
                  <a:lnTo>
                    <a:pt x="20730" y="26716"/>
                  </a:lnTo>
                  <a:cubicBezTo>
                    <a:pt x="20730" y="27615"/>
                    <a:pt x="20309" y="28412"/>
                    <a:pt x="19657" y="28934"/>
                  </a:cubicBezTo>
                  <a:lnTo>
                    <a:pt x="24165" y="28934"/>
                  </a:lnTo>
                  <a:cubicBezTo>
                    <a:pt x="25745" y="28934"/>
                    <a:pt x="27021" y="30224"/>
                    <a:pt x="27021" y="31804"/>
                  </a:cubicBezTo>
                  <a:lnTo>
                    <a:pt x="27021" y="32413"/>
                  </a:lnTo>
                  <a:cubicBezTo>
                    <a:pt x="27021" y="33993"/>
                    <a:pt x="25745" y="35283"/>
                    <a:pt x="24165" y="35283"/>
                  </a:cubicBezTo>
                  <a:lnTo>
                    <a:pt x="8365" y="35283"/>
                  </a:lnTo>
                  <a:cubicBezTo>
                    <a:pt x="13453" y="38950"/>
                    <a:pt x="20019" y="41588"/>
                    <a:pt x="25470" y="42270"/>
                  </a:cubicBezTo>
                  <a:cubicBezTo>
                    <a:pt x="25658" y="42284"/>
                    <a:pt x="25832" y="42299"/>
                    <a:pt x="26006" y="42299"/>
                  </a:cubicBezTo>
                  <a:cubicBezTo>
                    <a:pt x="33848" y="42299"/>
                    <a:pt x="30079" y="18946"/>
                    <a:pt x="26847" y="9219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3297925" y="3980900"/>
              <a:ext cx="1100" cy="2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44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44" y="1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6A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2477100" y="3380775"/>
              <a:ext cx="763950" cy="582400"/>
            </a:xfrm>
            <a:custGeom>
              <a:avLst/>
              <a:gdLst/>
              <a:ahLst/>
              <a:cxnLst/>
              <a:rect l="l" t="t" r="r" b="b"/>
              <a:pathLst>
                <a:path w="30558" h="23296" extrusionOk="0">
                  <a:moveTo>
                    <a:pt x="0" y="1"/>
                  </a:moveTo>
                  <a:lnTo>
                    <a:pt x="0" y="1"/>
                  </a:lnTo>
                  <a:cubicBezTo>
                    <a:pt x="7089" y="10612"/>
                    <a:pt x="17613" y="18990"/>
                    <a:pt x="30557" y="23295"/>
                  </a:cubicBezTo>
                  <a:cubicBezTo>
                    <a:pt x="17613" y="18990"/>
                    <a:pt x="7103" y="10612"/>
                    <a:pt x="0" y="1"/>
                  </a:cubicBezTo>
                  <a:close/>
                </a:path>
              </a:pathLst>
            </a:custGeom>
            <a:solidFill>
              <a:srgbClr val="76A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2477100" y="3374975"/>
              <a:ext cx="1146275" cy="661400"/>
            </a:xfrm>
            <a:custGeom>
              <a:avLst/>
              <a:gdLst/>
              <a:ahLst/>
              <a:cxnLst/>
              <a:rect l="l" t="t" r="r" b="b"/>
              <a:pathLst>
                <a:path w="45851" h="26456" extrusionOk="0">
                  <a:moveTo>
                    <a:pt x="34689" y="1"/>
                  </a:moveTo>
                  <a:cubicBezTo>
                    <a:pt x="33819" y="117"/>
                    <a:pt x="32964" y="218"/>
                    <a:pt x="32108" y="320"/>
                  </a:cubicBezTo>
                  <a:cubicBezTo>
                    <a:pt x="32340" y="1132"/>
                    <a:pt x="32558" y="1900"/>
                    <a:pt x="32790" y="2567"/>
                  </a:cubicBezTo>
                  <a:cubicBezTo>
                    <a:pt x="34297" y="6973"/>
                    <a:pt x="40675" y="16135"/>
                    <a:pt x="41139" y="21904"/>
                  </a:cubicBezTo>
                  <a:cubicBezTo>
                    <a:pt x="37646" y="21701"/>
                    <a:pt x="34138" y="21121"/>
                    <a:pt x="30630" y="20092"/>
                  </a:cubicBezTo>
                  <a:cubicBezTo>
                    <a:pt x="19410" y="16816"/>
                    <a:pt x="10321" y="9728"/>
                    <a:pt x="4378" y="668"/>
                  </a:cubicBezTo>
                  <a:cubicBezTo>
                    <a:pt x="2784" y="537"/>
                    <a:pt x="1320" y="392"/>
                    <a:pt x="0" y="233"/>
                  </a:cubicBezTo>
                  <a:lnTo>
                    <a:pt x="0" y="233"/>
                  </a:lnTo>
                  <a:cubicBezTo>
                    <a:pt x="7103" y="10844"/>
                    <a:pt x="17613" y="19222"/>
                    <a:pt x="30557" y="23527"/>
                  </a:cubicBezTo>
                  <a:cubicBezTo>
                    <a:pt x="30572" y="23527"/>
                    <a:pt x="30586" y="23527"/>
                    <a:pt x="30586" y="23542"/>
                  </a:cubicBezTo>
                  <a:lnTo>
                    <a:pt x="30601" y="23542"/>
                  </a:lnTo>
                  <a:cubicBezTo>
                    <a:pt x="30615" y="23542"/>
                    <a:pt x="30615" y="23542"/>
                    <a:pt x="30630" y="23556"/>
                  </a:cubicBezTo>
                  <a:lnTo>
                    <a:pt x="30659" y="23556"/>
                  </a:lnTo>
                  <a:cubicBezTo>
                    <a:pt x="30673" y="23571"/>
                    <a:pt x="30673" y="23571"/>
                    <a:pt x="30688" y="23571"/>
                  </a:cubicBezTo>
                  <a:lnTo>
                    <a:pt x="30702" y="23571"/>
                  </a:lnTo>
                  <a:cubicBezTo>
                    <a:pt x="30702" y="23571"/>
                    <a:pt x="30717" y="23585"/>
                    <a:pt x="30731" y="23585"/>
                  </a:cubicBezTo>
                  <a:cubicBezTo>
                    <a:pt x="31369" y="23788"/>
                    <a:pt x="32021" y="23991"/>
                    <a:pt x="32674" y="24180"/>
                  </a:cubicBezTo>
                  <a:cubicBezTo>
                    <a:pt x="32717" y="24194"/>
                    <a:pt x="32775" y="24223"/>
                    <a:pt x="32833" y="24238"/>
                  </a:cubicBezTo>
                  <a:lnTo>
                    <a:pt x="32877" y="24238"/>
                  </a:lnTo>
                  <a:cubicBezTo>
                    <a:pt x="32877" y="24238"/>
                    <a:pt x="32877" y="24252"/>
                    <a:pt x="32877" y="24252"/>
                  </a:cubicBezTo>
                  <a:cubicBezTo>
                    <a:pt x="37196" y="25484"/>
                    <a:pt x="41545" y="26209"/>
                    <a:pt x="45850" y="26456"/>
                  </a:cubicBezTo>
                  <a:cubicBezTo>
                    <a:pt x="45270" y="19222"/>
                    <a:pt x="37269" y="7727"/>
                    <a:pt x="35370" y="2190"/>
                  </a:cubicBezTo>
                  <a:cubicBezTo>
                    <a:pt x="35138" y="1523"/>
                    <a:pt x="34921" y="784"/>
                    <a:pt x="34689" y="1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2586550" y="3382950"/>
              <a:ext cx="919050" cy="539625"/>
            </a:xfrm>
            <a:custGeom>
              <a:avLst/>
              <a:gdLst/>
              <a:ahLst/>
              <a:cxnLst/>
              <a:rect l="l" t="t" r="r" b="b"/>
              <a:pathLst>
                <a:path w="36762" h="21585" extrusionOk="0">
                  <a:moveTo>
                    <a:pt x="27730" y="1"/>
                  </a:moveTo>
                  <a:cubicBezTo>
                    <a:pt x="22222" y="610"/>
                    <a:pt x="16960" y="842"/>
                    <a:pt x="12191" y="842"/>
                  </a:cubicBezTo>
                  <a:cubicBezTo>
                    <a:pt x="7625" y="842"/>
                    <a:pt x="3494" y="639"/>
                    <a:pt x="0" y="349"/>
                  </a:cubicBezTo>
                  <a:lnTo>
                    <a:pt x="0" y="349"/>
                  </a:lnTo>
                  <a:cubicBezTo>
                    <a:pt x="5943" y="9409"/>
                    <a:pt x="15032" y="16497"/>
                    <a:pt x="26252" y="19773"/>
                  </a:cubicBezTo>
                  <a:cubicBezTo>
                    <a:pt x="29760" y="20802"/>
                    <a:pt x="33268" y="21382"/>
                    <a:pt x="36761" y="21585"/>
                  </a:cubicBezTo>
                  <a:cubicBezTo>
                    <a:pt x="36297" y="15816"/>
                    <a:pt x="29919" y="6654"/>
                    <a:pt x="28412" y="2248"/>
                  </a:cubicBezTo>
                  <a:cubicBezTo>
                    <a:pt x="28180" y="1581"/>
                    <a:pt x="27962" y="813"/>
                    <a:pt x="27730" y="1"/>
                  </a:cubicBezTo>
                  <a:close/>
                </a:path>
              </a:pathLst>
            </a:cu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2213650" y="1939550"/>
              <a:ext cx="145700" cy="158375"/>
            </a:xfrm>
            <a:custGeom>
              <a:avLst/>
              <a:gdLst/>
              <a:ahLst/>
              <a:cxnLst/>
              <a:rect l="l" t="t" r="r" b="b"/>
              <a:pathLst>
                <a:path w="5828" h="6335" extrusionOk="0">
                  <a:moveTo>
                    <a:pt x="2870" y="0"/>
                  </a:moveTo>
                  <a:cubicBezTo>
                    <a:pt x="1290" y="0"/>
                    <a:pt x="0" y="1276"/>
                    <a:pt x="0" y="2856"/>
                  </a:cubicBezTo>
                  <a:lnTo>
                    <a:pt x="0" y="3479"/>
                  </a:lnTo>
                  <a:cubicBezTo>
                    <a:pt x="0" y="5045"/>
                    <a:pt x="1290" y="6335"/>
                    <a:pt x="2870" y="6335"/>
                  </a:cubicBezTo>
                  <a:lnTo>
                    <a:pt x="3378" y="6335"/>
                  </a:lnTo>
                  <a:cubicBezTo>
                    <a:pt x="3378" y="6320"/>
                    <a:pt x="3378" y="6320"/>
                    <a:pt x="3378" y="6306"/>
                  </a:cubicBezTo>
                  <a:cubicBezTo>
                    <a:pt x="3392" y="6306"/>
                    <a:pt x="3392" y="6292"/>
                    <a:pt x="3392" y="6292"/>
                  </a:cubicBezTo>
                  <a:cubicBezTo>
                    <a:pt x="3392" y="6292"/>
                    <a:pt x="3392" y="6277"/>
                    <a:pt x="3392" y="6277"/>
                  </a:cubicBezTo>
                  <a:cubicBezTo>
                    <a:pt x="3392" y="6263"/>
                    <a:pt x="3392" y="6263"/>
                    <a:pt x="3407" y="6248"/>
                  </a:cubicBezTo>
                  <a:cubicBezTo>
                    <a:pt x="3407" y="6248"/>
                    <a:pt x="3407" y="6248"/>
                    <a:pt x="3407" y="6234"/>
                  </a:cubicBezTo>
                  <a:cubicBezTo>
                    <a:pt x="3407" y="6234"/>
                    <a:pt x="3407" y="6219"/>
                    <a:pt x="3407" y="6219"/>
                  </a:cubicBezTo>
                  <a:cubicBezTo>
                    <a:pt x="3407" y="6219"/>
                    <a:pt x="3421" y="6205"/>
                    <a:pt x="3421" y="6205"/>
                  </a:cubicBezTo>
                  <a:cubicBezTo>
                    <a:pt x="3421" y="6205"/>
                    <a:pt x="3421" y="6190"/>
                    <a:pt x="3421" y="6190"/>
                  </a:cubicBezTo>
                  <a:cubicBezTo>
                    <a:pt x="3421" y="6176"/>
                    <a:pt x="3421" y="6176"/>
                    <a:pt x="3421" y="6176"/>
                  </a:cubicBezTo>
                  <a:cubicBezTo>
                    <a:pt x="4117" y="4045"/>
                    <a:pt x="4929" y="1986"/>
                    <a:pt x="5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2876825" y="1939550"/>
              <a:ext cx="324000" cy="300800"/>
            </a:xfrm>
            <a:custGeom>
              <a:avLst/>
              <a:gdLst/>
              <a:ahLst/>
              <a:cxnLst/>
              <a:rect l="l" t="t" r="r" b="b"/>
              <a:pathLst>
                <a:path w="12960" h="12032" extrusionOk="0">
                  <a:moveTo>
                    <a:pt x="2102" y="0"/>
                  </a:moveTo>
                  <a:cubicBezTo>
                    <a:pt x="1537" y="1146"/>
                    <a:pt x="1145" y="2450"/>
                    <a:pt x="942" y="3929"/>
                  </a:cubicBezTo>
                  <a:cubicBezTo>
                    <a:pt x="667" y="6132"/>
                    <a:pt x="392" y="8930"/>
                    <a:pt x="0" y="12032"/>
                  </a:cubicBezTo>
                  <a:lnTo>
                    <a:pt x="10089" y="12032"/>
                  </a:lnTo>
                  <a:cubicBezTo>
                    <a:pt x="11669" y="12032"/>
                    <a:pt x="12959" y="10742"/>
                    <a:pt x="12959" y="9176"/>
                  </a:cubicBezTo>
                  <a:lnTo>
                    <a:pt x="12959" y="8553"/>
                  </a:lnTo>
                  <a:cubicBezTo>
                    <a:pt x="12959" y="6973"/>
                    <a:pt x="11669" y="5683"/>
                    <a:pt x="10089" y="5683"/>
                  </a:cubicBezTo>
                  <a:lnTo>
                    <a:pt x="5596" y="5683"/>
                  </a:lnTo>
                  <a:cubicBezTo>
                    <a:pt x="6233" y="5161"/>
                    <a:pt x="6668" y="4364"/>
                    <a:pt x="6668" y="3479"/>
                  </a:cubicBezTo>
                  <a:lnTo>
                    <a:pt x="6668" y="2856"/>
                  </a:lnTo>
                  <a:cubicBezTo>
                    <a:pt x="6668" y="1276"/>
                    <a:pt x="5378" y="0"/>
                    <a:pt x="3798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2298075" y="1939550"/>
              <a:ext cx="631325" cy="300800"/>
            </a:xfrm>
            <a:custGeom>
              <a:avLst/>
              <a:gdLst/>
              <a:ahLst/>
              <a:cxnLst/>
              <a:rect l="l" t="t" r="r" b="b"/>
              <a:pathLst>
                <a:path w="25253" h="12032" extrusionOk="0">
                  <a:moveTo>
                    <a:pt x="2450" y="0"/>
                  </a:moveTo>
                  <a:cubicBezTo>
                    <a:pt x="1552" y="1986"/>
                    <a:pt x="740" y="4045"/>
                    <a:pt x="44" y="6176"/>
                  </a:cubicBezTo>
                  <a:cubicBezTo>
                    <a:pt x="44" y="6176"/>
                    <a:pt x="44" y="6176"/>
                    <a:pt x="44" y="6190"/>
                  </a:cubicBezTo>
                  <a:cubicBezTo>
                    <a:pt x="44" y="6190"/>
                    <a:pt x="44" y="6190"/>
                    <a:pt x="44" y="6205"/>
                  </a:cubicBezTo>
                  <a:cubicBezTo>
                    <a:pt x="44" y="6205"/>
                    <a:pt x="30" y="6219"/>
                    <a:pt x="30" y="6219"/>
                  </a:cubicBezTo>
                  <a:cubicBezTo>
                    <a:pt x="30" y="6219"/>
                    <a:pt x="30" y="6234"/>
                    <a:pt x="30" y="6234"/>
                  </a:cubicBezTo>
                  <a:cubicBezTo>
                    <a:pt x="30" y="6248"/>
                    <a:pt x="30" y="6248"/>
                    <a:pt x="30" y="6248"/>
                  </a:cubicBezTo>
                  <a:cubicBezTo>
                    <a:pt x="15" y="6263"/>
                    <a:pt x="15" y="6263"/>
                    <a:pt x="15" y="6277"/>
                  </a:cubicBezTo>
                  <a:cubicBezTo>
                    <a:pt x="15" y="6277"/>
                    <a:pt x="15" y="6292"/>
                    <a:pt x="15" y="6292"/>
                  </a:cubicBezTo>
                  <a:cubicBezTo>
                    <a:pt x="15" y="6292"/>
                    <a:pt x="15" y="6306"/>
                    <a:pt x="1" y="6306"/>
                  </a:cubicBezTo>
                  <a:cubicBezTo>
                    <a:pt x="1" y="6320"/>
                    <a:pt x="1" y="6320"/>
                    <a:pt x="1" y="6335"/>
                  </a:cubicBezTo>
                  <a:lnTo>
                    <a:pt x="3132" y="6335"/>
                  </a:lnTo>
                  <a:cubicBezTo>
                    <a:pt x="3827" y="4161"/>
                    <a:pt x="4654" y="2044"/>
                    <a:pt x="5596" y="0"/>
                  </a:cubicBezTo>
                  <a:close/>
                  <a:moveTo>
                    <a:pt x="21469" y="0"/>
                  </a:moveTo>
                  <a:cubicBezTo>
                    <a:pt x="20700" y="1247"/>
                    <a:pt x="20179" y="2610"/>
                    <a:pt x="19976" y="4117"/>
                  </a:cubicBezTo>
                  <a:cubicBezTo>
                    <a:pt x="19700" y="6219"/>
                    <a:pt x="19628" y="8988"/>
                    <a:pt x="19497" y="12032"/>
                  </a:cubicBezTo>
                  <a:lnTo>
                    <a:pt x="23150" y="12032"/>
                  </a:lnTo>
                  <a:cubicBezTo>
                    <a:pt x="23542" y="8930"/>
                    <a:pt x="23817" y="6132"/>
                    <a:pt x="24092" y="3929"/>
                  </a:cubicBezTo>
                  <a:cubicBezTo>
                    <a:pt x="24295" y="2450"/>
                    <a:pt x="24687" y="1146"/>
                    <a:pt x="25252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2371275" y="1939550"/>
              <a:ext cx="463525" cy="300800"/>
            </a:xfrm>
            <a:custGeom>
              <a:avLst/>
              <a:gdLst/>
              <a:ahLst/>
              <a:cxnLst/>
              <a:rect l="l" t="t" r="r" b="b"/>
              <a:pathLst>
                <a:path w="18541" h="12032" extrusionOk="0">
                  <a:moveTo>
                    <a:pt x="2668" y="0"/>
                  </a:moveTo>
                  <a:cubicBezTo>
                    <a:pt x="1726" y="2044"/>
                    <a:pt x="899" y="4161"/>
                    <a:pt x="204" y="6335"/>
                  </a:cubicBezTo>
                  <a:lnTo>
                    <a:pt x="1073" y="6335"/>
                  </a:lnTo>
                  <a:cubicBezTo>
                    <a:pt x="421" y="6871"/>
                    <a:pt x="1" y="7654"/>
                    <a:pt x="1" y="8553"/>
                  </a:cubicBezTo>
                  <a:lnTo>
                    <a:pt x="1" y="9176"/>
                  </a:lnTo>
                  <a:cubicBezTo>
                    <a:pt x="1" y="10742"/>
                    <a:pt x="1276" y="12032"/>
                    <a:pt x="2856" y="12032"/>
                  </a:cubicBezTo>
                  <a:lnTo>
                    <a:pt x="16569" y="12032"/>
                  </a:lnTo>
                  <a:cubicBezTo>
                    <a:pt x="16700" y="8988"/>
                    <a:pt x="16772" y="6219"/>
                    <a:pt x="17048" y="4117"/>
                  </a:cubicBezTo>
                  <a:cubicBezTo>
                    <a:pt x="17251" y="2610"/>
                    <a:pt x="17772" y="1247"/>
                    <a:pt x="18541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3477300" y="3293800"/>
              <a:ext cx="258400" cy="60200"/>
            </a:xfrm>
            <a:custGeom>
              <a:avLst/>
              <a:gdLst/>
              <a:ahLst/>
              <a:cxnLst/>
              <a:rect l="l" t="t" r="r" b="b"/>
              <a:pathLst>
                <a:path w="10336" h="2408" extrusionOk="0">
                  <a:moveTo>
                    <a:pt x="2827" y="1"/>
                  </a:moveTo>
                  <a:cubicBezTo>
                    <a:pt x="1407" y="1"/>
                    <a:pt x="218" y="1045"/>
                    <a:pt x="0" y="2407"/>
                  </a:cubicBezTo>
                  <a:cubicBezTo>
                    <a:pt x="3407" y="1798"/>
                    <a:pt x="6857" y="1030"/>
                    <a:pt x="10336" y="59"/>
                  </a:cubicBezTo>
                  <a:cubicBezTo>
                    <a:pt x="10321" y="44"/>
                    <a:pt x="10321" y="15"/>
                    <a:pt x="10321" y="1"/>
                  </a:cubicBezTo>
                  <a:close/>
                </a:path>
              </a:pathLst>
            </a:custGeom>
            <a:solidFill>
              <a:srgbClr val="76A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3735325" y="3293800"/>
              <a:ext cx="5100" cy="1475"/>
            </a:xfrm>
            <a:custGeom>
              <a:avLst/>
              <a:gdLst/>
              <a:ahLst/>
              <a:cxnLst/>
              <a:rect l="l" t="t" r="r" b="b"/>
              <a:pathLst>
                <a:path w="204" h="59" extrusionOk="0">
                  <a:moveTo>
                    <a:pt x="0" y="1"/>
                  </a:moveTo>
                  <a:cubicBezTo>
                    <a:pt x="0" y="15"/>
                    <a:pt x="0" y="44"/>
                    <a:pt x="15" y="59"/>
                  </a:cubicBezTo>
                  <a:cubicBezTo>
                    <a:pt x="73" y="44"/>
                    <a:pt x="145" y="15"/>
                    <a:pt x="203" y="1"/>
                  </a:cubicBezTo>
                  <a:close/>
                </a:path>
              </a:pathLst>
            </a:custGeom>
            <a:solidFill>
              <a:srgbClr val="DDA5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3476225" y="3295250"/>
              <a:ext cx="430175" cy="299725"/>
            </a:xfrm>
            <a:custGeom>
              <a:avLst/>
              <a:gdLst/>
              <a:ahLst/>
              <a:cxnLst/>
              <a:rect l="l" t="t" r="r" b="b"/>
              <a:pathLst>
                <a:path w="17207" h="11989" extrusionOk="0">
                  <a:moveTo>
                    <a:pt x="10379" y="1"/>
                  </a:moveTo>
                  <a:cubicBezTo>
                    <a:pt x="6900" y="972"/>
                    <a:pt x="3450" y="1740"/>
                    <a:pt x="43" y="2349"/>
                  </a:cubicBezTo>
                  <a:cubicBezTo>
                    <a:pt x="15" y="2509"/>
                    <a:pt x="0" y="2654"/>
                    <a:pt x="0" y="2813"/>
                  </a:cubicBezTo>
                  <a:lnTo>
                    <a:pt x="0" y="3422"/>
                  </a:lnTo>
                  <a:cubicBezTo>
                    <a:pt x="0" y="5002"/>
                    <a:pt x="1290" y="6292"/>
                    <a:pt x="2870" y="6292"/>
                  </a:cubicBezTo>
                  <a:lnTo>
                    <a:pt x="7364" y="6292"/>
                  </a:lnTo>
                  <a:cubicBezTo>
                    <a:pt x="6726" y="6814"/>
                    <a:pt x="6291" y="7611"/>
                    <a:pt x="6291" y="8510"/>
                  </a:cubicBezTo>
                  <a:lnTo>
                    <a:pt x="6291" y="9119"/>
                  </a:lnTo>
                  <a:cubicBezTo>
                    <a:pt x="6291" y="10699"/>
                    <a:pt x="7581" y="11989"/>
                    <a:pt x="9161" y="11989"/>
                  </a:cubicBezTo>
                  <a:lnTo>
                    <a:pt x="17206" y="11989"/>
                  </a:lnTo>
                  <a:cubicBezTo>
                    <a:pt x="13901" y="8655"/>
                    <a:pt x="11452" y="5016"/>
                    <a:pt x="10654" y="1595"/>
                  </a:cubicBezTo>
                  <a:cubicBezTo>
                    <a:pt x="10538" y="1059"/>
                    <a:pt x="10437" y="537"/>
                    <a:pt x="10379" y="1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3735675" y="3293800"/>
              <a:ext cx="260950" cy="301175"/>
            </a:xfrm>
            <a:custGeom>
              <a:avLst/>
              <a:gdLst/>
              <a:ahLst/>
              <a:cxnLst/>
              <a:rect l="l" t="t" r="r" b="b"/>
              <a:pathLst>
                <a:path w="10438" h="12047" extrusionOk="0">
                  <a:moveTo>
                    <a:pt x="189" y="1"/>
                  </a:moveTo>
                  <a:cubicBezTo>
                    <a:pt x="131" y="15"/>
                    <a:pt x="59" y="44"/>
                    <a:pt x="1" y="59"/>
                  </a:cubicBezTo>
                  <a:cubicBezTo>
                    <a:pt x="59" y="595"/>
                    <a:pt x="160" y="1117"/>
                    <a:pt x="276" y="1653"/>
                  </a:cubicBezTo>
                  <a:cubicBezTo>
                    <a:pt x="1074" y="5074"/>
                    <a:pt x="3523" y="8713"/>
                    <a:pt x="6828" y="12047"/>
                  </a:cubicBezTo>
                  <a:lnTo>
                    <a:pt x="10438" y="12047"/>
                  </a:lnTo>
                  <a:cubicBezTo>
                    <a:pt x="6379" y="9119"/>
                    <a:pt x="3262" y="5553"/>
                    <a:pt x="2378" y="1827"/>
                  </a:cubicBezTo>
                  <a:cubicBezTo>
                    <a:pt x="2248" y="1233"/>
                    <a:pt x="2161" y="624"/>
                    <a:pt x="2103" y="1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3788225" y="3293800"/>
              <a:ext cx="674800" cy="301175"/>
            </a:xfrm>
            <a:custGeom>
              <a:avLst/>
              <a:gdLst/>
              <a:ahLst/>
              <a:cxnLst/>
              <a:rect l="l" t="t" r="r" b="b"/>
              <a:pathLst>
                <a:path w="26992" h="12047" extrusionOk="0">
                  <a:moveTo>
                    <a:pt x="1" y="1"/>
                  </a:moveTo>
                  <a:cubicBezTo>
                    <a:pt x="59" y="624"/>
                    <a:pt x="146" y="1233"/>
                    <a:pt x="276" y="1827"/>
                  </a:cubicBezTo>
                  <a:cubicBezTo>
                    <a:pt x="1160" y="5553"/>
                    <a:pt x="4277" y="9119"/>
                    <a:pt x="8336" y="12047"/>
                  </a:cubicBezTo>
                  <a:lnTo>
                    <a:pt x="24136" y="12047"/>
                  </a:lnTo>
                  <a:cubicBezTo>
                    <a:pt x="25716" y="12047"/>
                    <a:pt x="26992" y="10757"/>
                    <a:pt x="26992" y="9177"/>
                  </a:cubicBezTo>
                  <a:lnTo>
                    <a:pt x="26992" y="8568"/>
                  </a:lnTo>
                  <a:cubicBezTo>
                    <a:pt x="26992" y="6988"/>
                    <a:pt x="25716" y="5698"/>
                    <a:pt x="24136" y="5698"/>
                  </a:cubicBezTo>
                  <a:lnTo>
                    <a:pt x="19628" y="5698"/>
                  </a:lnTo>
                  <a:cubicBezTo>
                    <a:pt x="20280" y="5176"/>
                    <a:pt x="20701" y="4379"/>
                    <a:pt x="20701" y="3480"/>
                  </a:cubicBezTo>
                  <a:lnTo>
                    <a:pt x="20701" y="2871"/>
                  </a:lnTo>
                  <a:cubicBezTo>
                    <a:pt x="20701" y="1291"/>
                    <a:pt x="19425" y="1"/>
                    <a:pt x="17845" y="1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4319850" y="1788800"/>
              <a:ext cx="350475" cy="301175"/>
            </a:xfrm>
            <a:custGeom>
              <a:avLst/>
              <a:gdLst/>
              <a:ahLst/>
              <a:cxnLst/>
              <a:rect l="l" t="t" r="r" b="b"/>
              <a:pathLst>
                <a:path w="14019" h="12047" extrusionOk="0">
                  <a:moveTo>
                    <a:pt x="1" y="0"/>
                  </a:moveTo>
                  <a:cubicBezTo>
                    <a:pt x="5263" y="4262"/>
                    <a:pt x="7756" y="8335"/>
                    <a:pt x="8858" y="12046"/>
                  </a:cubicBezTo>
                  <a:lnTo>
                    <a:pt x="14018" y="12046"/>
                  </a:lnTo>
                  <a:cubicBezTo>
                    <a:pt x="12612" y="6059"/>
                    <a:pt x="10887" y="2914"/>
                    <a:pt x="7930" y="0"/>
                  </a:cubicBezTo>
                  <a:close/>
                </a:path>
              </a:pathLst>
            </a:custGeom>
            <a:solidFill>
              <a:srgbClr val="59595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4518100" y="1788800"/>
              <a:ext cx="538525" cy="301175"/>
            </a:xfrm>
            <a:custGeom>
              <a:avLst/>
              <a:gdLst/>
              <a:ahLst/>
              <a:cxnLst/>
              <a:rect l="l" t="t" r="r" b="b"/>
              <a:pathLst>
                <a:path w="21541" h="12047" extrusionOk="0">
                  <a:moveTo>
                    <a:pt x="19395" y="5784"/>
                  </a:moveTo>
                  <a:cubicBezTo>
                    <a:pt x="20077" y="7335"/>
                    <a:pt x="20685" y="8915"/>
                    <a:pt x="21207" y="10524"/>
                  </a:cubicBezTo>
                  <a:cubicBezTo>
                    <a:pt x="21425" y="10118"/>
                    <a:pt x="21541" y="9669"/>
                    <a:pt x="21541" y="9176"/>
                  </a:cubicBezTo>
                  <a:lnTo>
                    <a:pt x="21541" y="8567"/>
                  </a:lnTo>
                  <a:cubicBezTo>
                    <a:pt x="21541" y="7234"/>
                    <a:pt x="20627" y="6103"/>
                    <a:pt x="19395" y="5784"/>
                  </a:cubicBezTo>
                  <a:close/>
                  <a:moveTo>
                    <a:pt x="0" y="0"/>
                  </a:moveTo>
                  <a:cubicBezTo>
                    <a:pt x="2957" y="2914"/>
                    <a:pt x="4682" y="6059"/>
                    <a:pt x="6088" y="12046"/>
                  </a:cubicBezTo>
                  <a:lnTo>
                    <a:pt x="10161" y="12046"/>
                  </a:lnTo>
                  <a:cubicBezTo>
                    <a:pt x="8944" y="6451"/>
                    <a:pt x="7248" y="3001"/>
                    <a:pt x="4653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4634425" y="1788800"/>
              <a:ext cx="413875" cy="301175"/>
            </a:xfrm>
            <a:custGeom>
              <a:avLst/>
              <a:gdLst/>
              <a:ahLst/>
              <a:cxnLst/>
              <a:rect l="l" t="t" r="r" b="b"/>
              <a:pathLst>
                <a:path w="16555" h="12047" extrusionOk="0">
                  <a:moveTo>
                    <a:pt x="0" y="0"/>
                  </a:moveTo>
                  <a:cubicBezTo>
                    <a:pt x="2595" y="3001"/>
                    <a:pt x="4291" y="6451"/>
                    <a:pt x="5508" y="12046"/>
                  </a:cubicBezTo>
                  <a:lnTo>
                    <a:pt x="14032" y="12046"/>
                  </a:lnTo>
                  <a:cubicBezTo>
                    <a:pt x="15119" y="12046"/>
                    <a:pt x="16076" y="11423"/>
                    <a:pt x="16554" y="10524"/>
                  </a:cubicBezTo>
                  <a:cubicBezTo>
                    <a:pt x="16032" y="8915"/>
                    <a:pt x="15424" y="7335"/>
                    <a:pt x="14742" y="5784"/>
                  </a:cubicBezTo>
                  <a:cubicBezTo>
                    <a:pt x="14510" y="5726"/>
                    <a:pt x="14278" y="5697"/>
                    <a:pt x="14032" y="5697"/>
                  </a:cubicBezTo>
                  <a:lnTo>
                    <a:pt x="9524" y="5697"/>
                  </a:lnTo>
                  <a:cubicBezTo>
                    <a:pt x="10176" y="5175"/>
                    <a:pt x="10596" y="4378"/>
                    <a:pt x="10596" y="3479"/>
                  </a:cubicBezTo>
                  <a:lnTo>
                    <a:pt x="10596" y="2870"/>
                  </a:lnTo>
                  <a:cubicBezTo>
                    <a:pt x="10596" y="1290"/>
                    <a:pt x="9321" y="0"/>
                    <a:pt x="7741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4273100" y="1788800"/>
              <a:ext cx="268200" cy="301175"/>
            </a:xfrm>
            <a:custGeom>
              <a:avLst/>
              <a:gdLst/>
              <a:ahLst/>
              <a:cxnLst/>
              <a:rect l="l" t="t" r="r" b="b"/>
              <a:pathLst>
                <a:path w="10728" h="12047" extrusionOk="0">
                  <a:moveTo>
                    <a:pt x="1" y="0"/>
                  </a:moveTo>
                  <a:cubicBezTo>
                    <a:pt x="6234" y="4363"/>
                    <a:pt x="8640" y="8422"/>
                    <a:pt x="9409" y="12046"/>
                  </a:cubicBezTo>
                  <a:lnTo>
                    <a:pt x="10728" y="12046"/>
                  </a:lnTo>
                  <a:cubicBezTo>
                    <a:pt x="9626" y="8335"/>
                    <a:pt x="7133" y="4262"/>
                    <a:pt x="1871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4069800" y="1788800"/>
              <a:ext cx="438525" cy="301175"/>
            </a:xfrm>
            <a:custGeom>
              <a:avLst/>
              <a:gdLst/>
              <a:ahLst/>
              <a:cxnLst/>
              <a:rect l="l" t="t" r="r" b="b"/>
              <a:pathLst>
                <a:path w="17541" h="12047" extrusionOk="0">
                  <a:moveTo>
                    <a:pt x="2871" y="0"/>
                  </a:moveTo>
                  <a:cubicBezTo>
                    <a:pt x="1291" y="0"/>
                    <a:pt x="1" y="1290"/>
                    <a:pt x="1" y="2870"/>
                  </a:cubicBezTo>
                  <a:lnTo>
                    <a:pt x="1" y="3479"/>
                  </a:lnTo>
                  <a:cubicBezTo>
                    <a:pt x="1" y="5059"/>
                    <a:pt x="1291" y="6349"/>
                    <a:pt x="2871" y="6349"/>
                  </a:cubicBezTo>
                  <a:lnTo>
                    <a:pt x="7365" y="6349"/>
                  </a:lnTo>
                  <a:cubicBezTo>
                    <a:pt x="6727" y="6871"/>
                    <a:pt x="6292" y="7668"/>
                    <a:pt x="6292" y="8567"/>
                  </a:cubicBezTo>
                  <a:lnTo>
                    <a:pt x="6292" y="9176"/>
                  </a:lnTo>
                  <a:cubicBezTo>
                    <a:pt x="6292" y="10756"/>
                    <a:pt x="7582" y="12046"/>
                    <a:pt x="9162" y="12046"/>
                  </a:cubicBezTo>
                  <a:lnTo>
                    <a:pt x="17541" y="12046"/>
                  </a:lnTo>
                  <a:cubicBezTo>
                    <a:pt x="16772" y="8422"/>
                    <a:pt x="14366" y="4363"/>
                    <a:pt x="8133" y="0"/>
                  </a:cubicBezTo>
                  <a:close/>
                </a:path>
              </a:pathLst>
            </a:custGeom>
            <a:solidFill>
              <a:srgbClr val="595959">
                <a:alpha val="28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2142250" y="1867800"/>
              <a:ext cx="986825" cy="301175"/>
            </a:xfrm>
            <a:custGeom>
              <a:avLst/>
              <a:gdLst/>
              <a:ahLst/>
              <a:cxnLst/>
              <a:rect l="l" t="t" r="r" b="b"/>
              <a:pathLst>
                <a:path w="39473" h="12047" extrusionOk="0">
                  <a:moveTo>
                    <a:pt x="2856" y="0"/>
                  </a:moveTo>
                  <a:cubicBezTo>
                    <a:pt x="1291" y="0"/>
                    <a:pt x="0" y="1290"/>
                    <a:pt x="0" y="2870"/>
                  </a:cubicBezTo>
                  <a:lnTo>
                    <a:pt x="0" y="3479"/>
                  </a:lnTo>
                  <a:cubicBezTo>
                    <a:pt x="0" y="5059"/>
                    <a:pt x="1291" y="6349"/>
                    <a:pt x="2856" y="6349"/>
                  </a:cubicBezTo>
                  <a:lnTo>
                    <a:pt x="7364" y="6349"/>
                  </a:lnTo>
                  <a:cubicBezTo>
                    <a:pt x="6712" y="6871"/>
                    <a:pt x="6292" y="7668"/>
                    <a:pt x="6292" y="8567"/>
                  </a:cubicBezTo>
                  <a:lnTo>
                    <a:pt x="6292" y="9176"/>
                  </a:lnTo>
                  <a:cubicBezTo>
                    <a:pt x="6292" y="10756"/>
                    <a:pt x="7582" y="12046"/>
                    <a:pt x="9162" y="12046"/>
                  </a:cubicBezTo>
                  <a:lnTo>
                    <a:pt x="36617" y="12046"/>
                  </a:lnTo>
                  <a:cubicBezTo>
                    <a:pt x="38182" y="12046"/>
                    <a:pt x="39472" y="10756"/>
                    <a:pt x="39472" y="9176"/>
                  </a:cubicBezTo>
                  <a:lnTo>
                    <a:pt x="39472" y="8567"/>
                  </a:lnTo>
                  <a:cubicBezTo>
                    <a:pt x="39472" y="6987"/>
                    <a:pt x="38182" y="5697"/>
                    <a:pt x="36617" y="5697"/>
                  </a:cubicBezTo>
                  <a:lnTo>
                    <a:pt x="32108" y="5697"/>
                  </a:lnTo>
                  <a:cubicBezTo>
                    <a:pt x="32761" y="5175"/>
                    <a:pt x="33181" y="4378"/>
                    <a:pt x="33181" y="3479"/>
                  </a:cubicBezTo>
                  <a:lnTo>
                    <a:pt x="33181" y="2870"/>
                  </a:lnTo>
                  <a:cubicBezTo>
                    <a:pt x="33181" y="1290"/>
                    <a:pt x="31891" y="0"/>
                    <a:pt x="30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3404825" y="3222050"/>
              <a:ext cx="986825" cy="301175"/>
            </a:xfrm>
            <a:custGeom>
              <a:avLst/>
              <a:gdLst/>
              <a:ahLst/>
              <a:cxnLst/>
              <a:rect l="l" t="t" r="r" b="b"/>
              <a:pathLst>
                <a:path w="39473" h="12047" extrusionOk="0">
                  <a:moveTo>
                    <a:pt x="2856" y="1"/>
                  </a:moveTo>
                  <a:cubicBezTo>
                    <a:pt x="1276" y="1"/>
                    <a:pt x="0" y="1291"/>
                    <a:pt x="0" y="2871"/>
                  </a:cubicBezTo>
                  <a:lnTo>
                    <a:pt x="0" y="3494"/>
                  </a:lnTo>
                  <a:cubicBezTo>
                    <a:pt x="0" y="5060"/>
                    <a:pt x="1276" y="6350"/>
                    <a:pt x="2856" y="6350"/>
                  </a:cubicBezTo>
                  <a:lnTo>
                    <a:pt x="7364" y="6350"/>
                  </a:lnTo>
                  <a:cubicBezTo>
                    <a:pt x="6712" y="6886"/>
                    <a:pt x="6291" y="7669"/>
                    <a:pt x="6291" y="8568"/>
                  </a:cubicBezTo>
                  <a:lnTo>
                    <a:pt x="6291" y="9191"/>
                  </a:lnTo>
                  <a:cubicBezTo>
                    <a:pt x="6291" y="10757"/>
                    <a:pt x="7582" y="12047"/>
                    <a:pt x="9147" y="12047"/>
                  </a:cubicBezTo>
                  <a:lnTo>
                    <a:pt x="36602" y="12047"/>
                  </a:lnTo>
                  <a:cubicBezTo>
                    <a:pt x="38182" y="12047"/>
                    <a:pt x="39472" y="10757"/>
                    <a:pt x="39472" y="9191"/>
                  </a:cubicBezTo>
                  <a:lnTo>
                    <a:pt x="39472" y="8568"/>
                  </a:lnTo>
                  <a:cubicBezTo>
                    <a:pt x="39472" y="6988"/>
                    <a:pt x="38182" y="5698"/>
                    <a:pt x="36602" y="5698"/>
                  </a:cubicBezTo>
                  <a:lnTo>
                    <a:pt x="32108" y="5698"/>
                  </a:lnTo>
                  <a:cubicBezTo>
                    <a:pt x="32761" y="5176"/>
                    <a:pt x="33181" y="4378"/>
                    <a:pt x="33181" y="3494"/>
                  </a:cubicBezTo>
                  <a:lnTo>
                    <a:pt x="33181" y="2871"/>
                  </a:lnTo>
                  <a:cubicBezTo>
                    <a:pt x="33181" y="1291"/>
                    <a:pt x="31891" y="1"/>
                    <a:pt x="30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3998425" y="1717050"/>
              <a:ext cx="986800" cy="301150"/>
            </a:xfrm>
            <a:custGeom>
              <a:avLst/>
              <a:gdLst/>
              <a:ahLst/>
              <a:cxnLst/>
              <a:rect l="l" t="t" r="r" b="b"/>
              <a:pathLst>
                <a:path w="39472" h="12046" extrusionOk="0">
                  <a:moveTo>
                    <a:pt x="2856" y="0"/>
                  </a:moveTo>
                  <a:cubicBezTo>
                    <a:pt x="1276" y="0"/>
                    <a:pt x="0" y="1290"/>
                    <a:pt x="0" y="2870"/>
                  </a:cubicBezTo>
                  <a:lnTo>
                    <a:pt x="0" y="3493"/>
                  </a:lnTo>
                  <a:cubicBezTo>
                    <a:pt x="0" y="5059"/>
                    <a:pt x="1276" y="6349"/>
                    <a:pt x="2856" y="6349"/>
                  </a:cubicBezTo>
                  <a:lnTo>
                    <a:pt x="7364" y="6349"/>
                  </a:lnTo>
                  <a:cubicBezTo>
                    <a:pt x="6712" y="6885"/>
                    <a:pt x="6291" y="7668"/>
                    <a:pt x="6291" y="8567"/>
                  </a:cubicBezTo>
                  <a:lnTo>
                    <a:pt x="6291" y="9190"/>
                  </a:lnTo>
                  <a:cubicBezTo>
                    <a:pt x="6291" y="10756"/>
                    <a:pt x="7581" y="12046"/>
                    <a:pt x="9147" y="12046"/>
                  </a:cubicBezTo>
                  <a:lnTo>
                    <a:pt x="36602" y="12046"/>
                  </a:lnTo>
                  <a:cubicBezTo>
                    <a:pt x="38182" y="12046"/>
                    <a:pt x="39472" y="10756"/>
                    <a:pt x="39472" y="9190"/>
                  </a:cubicBezTo>
                  <a:lnTo>
                    <a:pt x="39472" y="8567"/>
                  </a:lnTo>
                  <a:cubicBezTo>
                    <a:pt x="39472" y="6987"/>
                    <a:pt x="38182" y="5697"/>
                    <a:pt x="36602" y="5697"/>
                  </a:cubicBezTo>
                  <a:lnTo>
                    <a:pt x="32108" y="5697"/>
                  </a:lnTo>
                  <a:cubicBezTo>
                    <a:pt x="32760" y="5175"/>
                    <a:pt x="33181" y="4378"/>
                    <a:pt x="33181" y="3493"/>
                  </a:cubicBezTo>
                  <a:lnTo>
                    <a:pt x="33181" y="2870"/>
                  </a:lnTo>
                  <a:cubicBezTo>
                    <a:pt x="33181" y="1290"/>
                    <a:pt x="31891" y="0"/>
                    <a:pt x="30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0"/>
          <p:cNvSpPr txBox="1">
            <a:spLocks noGrp="1"/>
          </p:cNvSpPr>
          <p:nvPr>
            <p:ph type="subTitle" idx="1"/>
          </p:nvPr>
        </p:nvSpPr>
        <p:spPr>
          <a:xfrm>
            <a:off x="1552353" y="1052624"/>
            <a:ext cx="6039293" cy="165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sk-SK" b="1" dirty="0"/>
              <a:t>Forma vlády je najvýznamnejšou zložkou formy štátu, pretože vyjadruje:</a:t>
            </a:r>
          </a:p>
          <a:p>
            <a:pPr lvl="0" indent="-4572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dirty="0"/>
              <a:t>štruktúru najvyšších orgánov štátu a vzťahy medzi nimi</a:t>
            </a:r>
          </a:p>
          <a:p>
            <a:pPr lvl="0" indent="-4572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sk-SK" dirty="0"/>
              <a:t>účasť občanov na realizácii štátnej moci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endParaRPr lang="sk-SK" sz="1200"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sk-SK" dirty="0"/>
              <a:t>Formy vlády podľa hlavy štátu delíme na: </a:t>
            </a:r>
            <a:r>
              <a:rPr lang="sk-SK" b="1" dirty="0"/>
              <a:t>monarchiu, republiku a diktatúru.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0"/>
          <p:cNvSpPr txBox="1">
            <a:spLocks noGrp="1"/>
          </p:cNvSpPr>
          <p:nvPr>
            <p:ph type="subTitle" idx="1"/>
          </p:nvPr>
        </p:nvSpPr>
        <p:spPr>
          <a:xfrm>
            <a:off x="1233376" y="697641"/>
            <a:ext cx="7219507" cy="3916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sk-SK" sz="1600" b="1" dirty="0"/>
              <a:t>1. MONARCHIA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dirty="0"/>
              <a:t>na čele štátu je </a:t>
            </a:r>
            <a:r>
              <a:rPr lang="sk-SK" sz="1600" b="1" dirty="0"/>
              <a:t>monarcha (panovník) s rôznym titulom </a:t>
            </a:r>
            <a:r>
              <a:rPr lang="sk-SK" sz="1600" dirty="0"/>
              <a:t>(napr. kráľ, cisár, knieža, vojvoda, sultán, šejk a pod.)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dirty="0"/>
              <a:t>panovník ma osobité privilégiá, </a:t>
            </a:r>
            <a:r>
              <a:rPr lang="sk-SK" sz="1600" b="1" dirty="0"/>
              <a:t>k moci sa dostáva dedične</a:t>
            </a:r>
            <a:r>
              <a:rPr lang="sk-SK" sz="1600" dirty="0"/>
              <a:t>, len výnimočne voľbou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dirty="0"/>
              <a:t>väčšinou nie je politicky zodpovedný, je len formálnou hlavou štátu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u="sng" dirty="0"/>
              <a:t>podľa postavenia monarchu: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sk-SK" sz="1600" b="1" dirty="0"/>
              <a:t>absolutistické</a:t>
            </a:r>
            <a:r>
              <a:rPr lang="sk-SK" sz="1600" dirty="0"/>
              <a:t> = neobmedzená vláda panovníka (16. </a:t>
            </a:r>
            <a:r>
              <a:rPr lang="sk-SK" sz="1600" dirty="0">
                <a:sym typeface="Symbol" panose="05050102010706020507" pitchFamily="18" charset="2"/>
              </a:rPr>
              <a:t></a:t>
            </a:r>
            <a:r>
              <a:rPr lang="sk-SK" sz="1600" dirty="0"/>
              <a:t> 17. storočie)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sk-SK" sz="1600" b="1" dirty="0"/>
              <a:t>stavovské</a:t>
            </a:r>
            <a:r>
              <a:rPr lang="sk-SK" sz="1600" dirty="0"/>
              <a:t> = šľachta + duchovenstvo + meštianstvo (14. </a:t>
            </a:r>
            <a:r>
              <a:rPr lang="sk-SK" sz="1600" dirty="0">
                <a:sym typeface="Symbol" panose="05050102010706020507" pitchFamily="18" charset="2"/>
              </a:rPr>
              <a:t> 15. storočie)</a:t>
            </a:r>
            <a:endParaRPr lang="sk-SK" sz="1600" dirty="0"/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sk-SK" sz="1600" b="1" dirty="0"/>
              <a:t>parlamentné</a:t>
            </a:r>
            <a:r>
              <a:rPr lang="sk-SK" sz="1600" dirty="0"/>
              <a:t> = moc patrí parlamentu (Japonsko)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sk-SK" sz="1600" b="1" dirty="0"/>
              <a:t>konštitučné</a:t>
            </a:r>
            <a:r>
              <a:rPr lang="sk-SK" sz="1600" dirty="0"/>
              <a:t> = práva panovníka obmedzuje a upravuje ústava (Veľká Británia)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sk-SK" sz="1600" b="1" dirty="0"/>
              <a:t>dualistické</a:t>
            </a:r>
            <a:r>
              <a:rPr lang="sk-SK" sz="1600" dirty="0"/>
              <a:t> = moc sa delí medzi panovníka a parlament (Saudská Arábia)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86428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0"/>
          <p:cNvSpPr txBox="1">
            <a:spLocks noGrp="1"/>
          </p:cNvSpPr>
          <p:nvPr>
            <p:ph type="subTitle" idx="1"/>
          </p:nvPr>
        </p:nvSpPr>
        <p:spPr>
          <a:xfrm>
            <a:off x="1233376" y="697641"/>
            <a:ext cx="7219507" cy="3916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sk-SK" sz="1600" b="1" dirty="0"/>
              <a:t>2. REPUBLIKA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dirty="0"/>
              <a:t>na čele štátu je osoba, ktorú na časovo obmedzené obdobie volí buď parlament alebo sa volí v priamych voľbách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dirty="0"/>
              <a:t>podľa toho, kto má silnejšie postavenie, rozlišujeme: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sk-SK" sz="1600" b="1" dirty="0"/>
              <a:t>a) parlamentnú republiku: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sk-SK" sz="1600" dirty="0"/>
              <a:t>parlament je volený v priamych voľbách (Slovensko)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sk-SK" sz="1600" dirty="0"/>
              <a:t>vládu menuje prezident, ktorý jej zostavením poverí zvyčajne vodcu najsilnejšej parlamentnej strany a schvaľuje ju parlament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sk-SK" sz="1600" dirty="0"/>
              <a:t>vláda zodpovedá parlamentu, ktorý jej môže vysloviť nedôveru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sk-SK" sz="1600" b="1" dirty="0"/>
              <a:t>b) prezidentskú republiku: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sk-SK" sz="1600" dirty="0"/>
              <a:t>hlavou štátu je prezident, ktorého nevolí parlament, ale občania v priamych voľbách (Francúzsko) alebo nepriamo, prostredníctvom voliteľov (USA)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sk-SK" sz="1600" dirty="0"/>
              <a:t>prezident nie je parlamentu zodpovedný 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79164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0"/>
          <p:cNvSpPr txBox="1">
            <a:spLocks noGrp="1"/>
          </p:cNvSpPr>
          <p:nvPr>
            <p:ph type="subTitle" idx="1"/>
          </p:nvPr>
        </p:nvSpPr>
        <p:spPr>
          <a:xfrm>
            <a:off x="1233376" y="792004"/>
            <a:ext cx="7219507" cy="1641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sk-SK" sz="1600" b="1" dirty="0"/>
              <a:t>3. DIKTATÚRA (samovláda)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dirty="0"/>
              <a:t>politická moc je sústredená v rukách neobmedzeného vládcu alebo malej skupiny ľudí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dirty="0"/>
              <a:t>prejavuje sa koncentráciou moci; vylúčením obyvateľstva z účasti na politickom rozhodovaní; cenzúrou...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b="1" dirty="0"/>
              <a:t>typy: </a:t>
            </a:r>
            <a:r>
              <a:rPr lang="sk-SK" sz="1600" dirty="0"/>
              <a:t>vojenská, fašistická, komunistická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dirty="0"/>
              <a:t>najznámejší diktátori: Adolf Hitler, Josif Stalin, Vladimír Putin</a:t>
            </a:r>
          </a:p>
          <a:p>
            <a:pPr marL="342900" lvl="0" algn="l" rtl="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sk-SK" sz="1600" b="1" dirty="0"/>
              <a:t>totalitný režim: </a:t>
            </a:r>
            <a:r>
              <a:rPr lang="sk-SK" sz="1600" dirty="0"/>
              <a:t>nie len vyššie uvedené prejavy, ale aj prenasledovanie občanov, nariaďovanie oblečenia, povinné obrazy panovníka v domácnostiach a pod. (Kim Čong-un, Kórejská ľudovodemokratická republika)</a:t>
            </a:r>
          </a:p>
        </p:txBody>
      </p:sp>
    </p:spTree>
    <p:extLst>
      <p:ext uri="{BB962C8B-B14F-4D97-AF65-F5344CB8AC3E}">
        <p14:creationId xmlns:p14="http://schemas.microsoft.com/office/powerpoint/2010/main" val="2965818527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Сountries Lesson by Slidesgo">
  <a:themeElements>
    <a:clrScheme name="Simple Light">
      <a:dk1>
        <a:srgbClr val="595959"/>
      </a:dk1>
      <a:lt1>
        <a:srgbClr val="FFFFFF"/>
      </a:lt1>
      <a:dk2>
        <a:srgbClr val="54597F"/>
      </a:dk2>
      <a:lt2>
        <a:srgbClr val="EEEEEE"/>
      </a:lt2>
      <a:accent1>
        <a:srgbClr val="83BCD9"/>
      </a:accent1>
      <a:accent2>
        <a:srgbClr val="F6759D"/>
      </a:accent2>
      <a:accent3>
        <a:srgbClr val="F6B854"/>
      </a:accent3>
      <a:accent4>
        <a:srgbClr val="F77C36"/>
      </a:accent4>
      <a:accent5>
        <a:srgbClr val="8199C9"/>
      </a:accent5>
      <a:accent6>
        <a:srgbClr val="788F75"/>
      </a:accent6>
      <a:hlink>
        <a:srgbClr val="54597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364</Words>
  <Application>Microsoft Office PowerPoint</Application>
  <PresentationFormat>Prezentácia na obrazovke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3" baseType="lpstr">
      <vt:lpstr>Symbol</vt:lpstr>
      <vt:lpstr>Arial</vt:lpstr>
      <vt:lpstr>Wingdings</vt:lpstr>
      <vt:lpstr>Cairo</vt:lpstr>
      <vt:lpstr>Nunito Sans</vt:lpstr>
      <vt:lpstr>Neucha</vt:lpstr>
      <vt:lpstr>Damion</vt:lpstr>
      <vt:lpstr>World Сountries Lesson by Slidesgo</vt:lpstr>
      <vt:lpstr>Formy vlády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Formy vlády</dc:title>
  <cp:lastModifiedBy>Veronika Petrovová</cp:lastModifiedBy>
  <cp:revision>6</cp:revision>
  <dcterms:modified xsi:type="dcterms:W3CDTF">2022-03-17T23:24:53Z</dcterms:modified>
</cp:coreProperties>
</file>