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306395D-9654-4044-9613-2F7C1231AE5B}" type="datetimeFigureOut">
              <a:rPr lang="sk-SK" smtClean="0"/>
              <a:t>11. 5. 2022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9F4DE90-CE45-4539-9D5C-872D4130B88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Zdravie a pohyb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Stredoškolská odborná činnosť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Hovanec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III.A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6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       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3844" y="1780813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Cieľom mojej prace bolo priblížiť druhy pohybov, pozitívne a negatívne účinky športu na náš organizmus. V praktickej časti som zostavil tréningový plán s prihliadnutím na jedálny lístok. Ktorý  Počas doby dvoch týždňov som skúsil. Počas tejto doby som zaznamenal zvýšenie fyzickej kondície a sily.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32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183880" cy="1051560"/>
          </a:xfrm>
        </p:spPr>
        <p:txBody>
          <a:bodyPr/>
          <a:lstStyle/>
          <a:p>
            <a:r>
              <a:rPr lang="sk-SK" dirty="0" smtClean="0"/>
              <a:t>      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5517232"/>
            <a:ext cx="8183880" cy="4187952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48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83880" cy="949856"/>
          </a:xfrm>
        </p:spPr>
        <p:txBody>
          <a:bodyPr/>
          <a:lstStyle/>
          <a:p>
            <a:r>
              <a:rPr lang="sk-SK" dirty="0" smtClean="0"/>
              <a:t>                 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988840"/>
            <a:ext cx="8075240" cy="2729464"/>
          </a:xfrm>
        </p:spPr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Teoretická časť</a:t>
            </a:r>
          </a:p>
          <a:p>
            <a:r>
              <a:rPr lang="sk-SK" dirty="0" smtClean="0"/>
              <a:t>Praktická časť</a:t>
            </a:r>
          </a:p>
          <a:p>
            <a:r>
              <a:rPr lang="sk-SK" dirty="0" smtClean="0"/>
              <a:t>Záver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47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Autofit/>
          </a:bodyPr>
          <a:lstStyle/>
          <a:p>
            <a:r>
              <a:rPr lang="sk-SK" sz="3200" dirty="0" smtClean="0"/>
              <a:t>Tuto tému som si vybral z týchto dôvodov 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Zaujímam sa o rôzne športove aktivity</a:t>
            </a:r>
          </a:p>
          <a:p>
            <a:r>
              <a:rPr lang="sk-SK" dirty="0" smtClean="0"/>
              <a:t>Je to oblasť ktorej sa venujem a plánujem sa venovať</a:t>
            </a:r>
          </a:p>
          <a:p>
            <a:r>
              <a:rPr lang="sk-SK" dirty="0" smtClean="0"/>
              <a:t>Vlastne skúsenosti z danej tematiky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77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sk-SK" dirty="0" smtClean="0"/>
              <a:t>            Teoretická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sz="3200" u="sng" dirty="0" smtClean="0"/>
              <a:t>Druhy pohybu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Chôdza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Beh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Plávanie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Bicyklovanie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Športy s loptou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Zimne športy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Cvičenie so záťažou</a:t>
            </a:r>
            <a:r>
              <a:rPr lang="sk-SK" u="sng" dirty="0" smtClean="0"/>
              <a:t> </a:t>
            </a:r>
          </a:p>
          <a:p>
            <a:pPr marL="0" indent="0">
              <a:buNone/>
            </a:pPr>
            <a:endParaRPr lang="sk-SK" u="sng" dirty="0"/>
          </a:p>
        </p:txBody>
      </p:sp>
      <p:pic>
        <p:nvPicPr>
          <p:cNvPr id="1026" name="Picture 2" descr="10 Ways Learning to Swim Can Change Your Li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654940" cy="17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klistika | Hudy.c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78" y="3573016"/>
            <a:ext cx="2654940" cy="16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ntasy hockey top 10 deep sleeper pic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20888"/>
            <a:ext cx="23042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  </a:t>
            </a:r>
            <a:r>
              <a:rPr lang="sk-SK" dirty="0" err="1" smtClean="0"/>
              <a:t>Teoreticka</a:t>
            </a:r>
            <a:r>
              <a:rPr lang="sk-SK" dirty="0" smtClean="0"/>
              <a:t>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u="sng" dirty="0" smtClean="0"/>
              <a:t>Pozitívne účinky pohybu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Zvýšenie aktivity imunitného systému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Zlepšenie činnosti srdcovocievneho systému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Zníženie telesnej hmotnosti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Budovanie svalovej hmoty, formovanie postavy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2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  Teoretická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u="sng" dirty="0" smtClean="0"/>
              <a:t>Negatívne účinky pohybu </a:t>
            </a:r>
          </a:p>
          <a:p>
            <a:r>
              <a:rPr lang="sk-SK" dirty="0" smtClean="0"/>
              <a:t>Oneskorená bolesť svalov(</a:t>
            </a:r>
            <a:r>
              <a:rPr lang="sk-SK" dirty="0" err="1" smtClean="0"/>
              <a:t>svalovka</a:t>
            </a:r>
            <a:r>
              <a:rPr lang="sk-SK" dirty="0" smtClean="0"/>
              <a:t>) zvyčajne trvá 24-72 hodín</a:t>
            </a:r>
          </a:p>
          <a:p>
            <a:r>
              <a:rPr lang="sk-SK" dirty="0" smtClean="0"/>
              <a:t>Dehydratácia- nedoplnený úbytok tekutín </a:t>
            </a:r>
          </a:p>
          <a:p>
            <a:r>
              <a:rPr lang="sk-SK" dirty="0" smtClean="0"/>
              <a:t>Poškodenia kĺbov (artróza)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55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Teoretická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Negatívne účinky nadmerného zaťaženia organizmu </a:t>
            </a:r>
          </a:p>
          <a:p>
            <a:r>
              <a:rPr lang="sk-SK" dirty="0" smtClean="0"/>
              <a:t>Je dôležité za včas spozorovať ak nám telo dáva najavo niektoré príznaky a zvoľniť</a:t>
            </a:r>
          </a:p>
          <a:p>
            <a:r>
              <a:rPr lang="sk-SK" dirty="0" smtClean="0"/>
              <a:t>Preťaženie organizmu– zoslabnutie ,nespavosť ,zrýchlená činnosť srdca</a:t>
            </a:r>
          </a:p>
          <a:p>
            <a:r>
              <a:rPr lang="sk-SK" dirty="0" smtClean="0"/>
              <a:t>Pretrénovanie- zníženie </a:t>
            </a:r>
            <a:r>
              <a:rPr lang="sk-SK" dirty="0" err="1" smtClean="0"/>
              <a:t>vykonnosti</a:t>
            </a:r>
            <a:r>
              <a:rPr lang="sk-SK" dirty="0" smtClean="0"/>
              <a:t> ,únava, zvýšené potenie a nechuť športovať 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90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    Praktická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187952"/>
          </a:xfrm>
        </p:spPr>
        <p:txBody>
          <a:bodyPr>
            <a:normAutofit/>
          </a:bodyPr>
          <a:lstStyle/>
          <a:p>
            <a:pPr lvl="8"/>
            <a:r>
              <a:rPr lang="sk-SK" sz="2800" dirty="0" smtClean="0"/>
              <a:t>Tréningový plán </a:t>
            </a:r>
          </a:p>
          <a:p>
            <a:pPr lvl="8"/>
            <a:endParaRPr lang="sk-SK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2060848"/>
            <a:ext cx="4536503" cy="383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8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sk-SK" dirty="0" smtClean="0"/>
              <a:t>            Praktická časť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pPr marL="1965960" lvl="8" indent="0">
              <a:buNone/>
            </a:pPr>
            <a:r>
              <a:rPr lang="sk-SK" dirty="0" smtClean="0"/>
              <a:t>           Jedálny lístok 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88840"/>
            <a:ext cx="42469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323</TotalTime>
  <Words>218</Words>
  <Application>Microsoft Office PowerPoint</Application>
  <PresentationFormat>Prezentácia na obrazovke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Aspekt</vt:lpstr>
      <vt:lpstr>Zdravie a pohyb</vt:lpstr>
      <vt:lpstr>                 OBSAH</vt:lpstr>
      <vt:lpstr>Tuto tému som si vybral z týchto dôvodov </vt:lpstr>
      <vt:lpstr>            Teoretická časť </vt:lpstr>
      <vt:lpstr>            Teoreticka časť </vt:lpstr>
      <vt:lpstr>            Teoretická časť </vt:lpstr>
      <vt:lpstr>          Teoretická časť </vt:lpstr>
      <vt:lpstr>              Praktická časť </vt:lpstr>
      <vt:lpstr>            Praktická časť </vt:lpstr>
      <vt:lpstr>                 Záver</vt:lpstr>
      <vt:lpstr>      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Zdravie a pohyb</dc:title>
  <dc:creator>Peter</dc:creator>
  <cp:lastModifiedBy>Peter</cp:lastModifiedBy>
  <cp:revision>13</cp:revision>
  <dcterms:created xsi:type="dcterms:W3CDTF">2022-05-11T16:59:23Z</dcterms:created>
  <dcterms:modified xsi:type="dcterms:W3CDTF">2022-05-11T22:23:15Z</dcterms:modified>
</cp:coreProperties>
</file>