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vetlý štýl 1 - zvýrazneni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015" autoAdjust="0"/>
  </p:normalViewPr>
  <p:slideViewPr>
    <p:cSldViewPr>
      <p:cViewPr varScale="1">
        <p:scale>
          <a:sx n="105" d="100"/>
          <a:sy n="105" d="100"/>
        </p:scale>
        <p:origin x="76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NDr. Veronika Hubeňáková PhD." userId="b93c9d1e-798f-41eb-b2fc-b66c66b3ffdb" providerId="ADAL" clId="{61E59750-8244-48F4-9215-28F9D58423DD}"/>
    <pc:docChg chg="custSel modSld modMainMaster">
      <pc:chgData name="RNDr. Veronika Hubeňáková PhD." userId="b93c9d1e-798f-41eb-b2fc-b66c66b3ffdb" providerId="ADAL" clId="{61E59750-8244-48F4-9215-28F9D58423DD}" dt="2018-05-14T09:07:30.052" v="234" actId="5793"/>
      <pc:docMkLst>
        <pc:docMk/>
      </pc:docMkLst>
      <pc:sldChg chg="modSp">
        <pc:chgData name="RNDr. Veronika Hubeňáková PhD." userId="b93c9d1e-798f-41eb-b2fc-b66c66b3ffdb" providerId="ADAL" clId="{61E59750-8244-48F4-9215-28F9D58423DD}" dt="2018-05-14T09:05:56.670" v="71" actId="1076"/>
        <pc:sldMkLst>
          <pc:docMk/>
          <pc:sldMk cId="2883523399" sldId="256"/>
        </pc:sldMkLst>
        <pc:spChg chg="mod">
          <ac:chgData name="RNDr. Veronika Hubeňáková PhD." userId="b93c9d1e-798f-41eb-b2fc-b66c66b3ffdb" providerId="ADAL" clId="{61E59750-8244-48F4-9215-28F9D58423DD}" dt="2018-05-14T09:05:56.670" v="71" actId="1076"/>
          <ac:spMkLst>
            <pc:docMk/>
            <pc:sldMk cId="2883523399" sldId="256"/>
            <ac:spMk id="4" creationId="{00000000-0000-0000-0000-000000000000}"/>
          </ac:spMkLst>
        </pc:spChg>
      </pc:sldChg>
      <pc:sldChg chg="delSp">
        <pc:chgData name="RNDr. Veronika Hubeňáková PhD." userId="b93c9d1e-798f-41eb-b2fc-b66c66b3ffdb" providerId="ADAL" clId="{61E59750-8244-48F4-9215-28F9D58423DD}" dt="2018-05-14T09:05:11.227" v="62" actId="478"/>
        <pc:sldMkLst>
          <pc:docMk/>
          <pc:sldMk cId="2982078461" sldId="257"/>
        </pc:sldMkLst>
        <pc:spChg chg="del">
          <ac:chgData name="RNDr. Veronika Hubeňáková PhD." userId="b93c9d1e-798f-41eb-b2fc-b66c66b3ffdb" providerId="ADAL" clId="{61E59750-8244-48F4-9215-28F9D58423DD}" dt="2018-05-14T09:05:11.227" v="62" actId="478"/>
          <ac:spMkLst>
            <pc:docMk/>
            <pc:sldMk cId="2982078461" sldId="257"/>
            <ac:spMk id="4" creationId="{00000000-0000-0000-0000-000000000000}"/>
          </ac:spMkLst>
        </pc:spChg>
      </pc:sldChg>
      <pc:sldChg chg="delSp modSp">
        <pc:chgData name="RNDr. Veronika Hubeňáková PhD." userId="b93c9d1e-798f-41eb-b2fc-b66c66b3ffdb" providerId="ADAL" clId="{61E59750-8244-48F4-9215-28F9D58423DD}" dt="2018-05-14T09:05:15.486" v="63" actId="478"/>
        <pc:sldMkLst>
          <pc:docMk/>
          <pc:sldMk cId="4200996640" sldId="258"/>
        </pc:sldMkLst>
        <pc:spChg chg="mod">
          <ac:chgData name="RNDr. Veronika Hubeňáková PhD." userId="b93c9d1e-798f-41eb-b2fc-b66c66b3ffdb" providerId="ADAL" clId="{61E59750-8244-48F4-9215-28F9D58423DD}" dt="2018-05-14T09:01:13.795" v="19" actId="27636"/>
          <ac:spMkLst>
            <pc:docMk/>
            <pc:sldMk cId="4200996640" sldId="258"/>
            <ac:spMk id="2" creationId="{00000000-0000-0000-0000-000000000000}"/>
          </ac:spMkLst>
        </pc:spChg>
        <pc:spChg chg="del">
          <ac:chgData name="RNDr. Veronika Hubeňáková PhD." userId="b93c9d1e-798f-41eb-b2fc-b66c66b3ffdb" providerId="ADAL" clId="{61E59750-8244-48F4-9215-28F9D58423DD}" dt="2018-05-14T09:05:15.486" v="63" actId="478"/>
          <ac:spMkLst>
            <pc:docMk/>
            <pc:sldMk cId="4200996640" sldId="258"/>
            <ac:spMk id="4" creationId="{00000000-0000-0000-0000-000000000000}"/>
          </ac:spMkLst>
        </pc:spChg>
      </pc:sldChg>
      <pc:sldChg chg="delSp modSp modNotesTx">
        <pc:chgData name="RNDr. Veronika Hubeňáková PhD." userId="b93c9d1e-798f-41eb-b2fc-b66c66b3ffdb" providerId="ADAL" clId="{61E59750-8244-48F4-9215-28F9D58423DD}" dt="2018-05-14T09:07:30.052" v="234" actId="5793"/>
        <pc:sldMkLst>
          <pc:docMk/>
          <pc:sldMk cId="2067632436" sldId="259"/>
        </pc:sldMkLst>
        <pc:spChg chg="mod">
          <ac:chgData name="RNDr. Veronika Hubeňáková PhD." userId="b93c9d1e-798f-41eb-b2fc-b66c66b3ffdb" providerId="ADAL" clId="{61E59750-8244-48F4-9215-28F9D58423DD}" dt="2018-05-14T09:01:13.795" v="20" actId="27636"/>
          <ac:spMkLst>
            <pc:docMk/>
            <pc:sldMk cId="2067632436" sldId="259"/>
            <ac:spMk id="2" creationId="{00000000-0000-0000-0000-000000000000}"/>
          </ac:spMkLst>
        </pc:spChg>
        <pc:spChg chg="del">
          <ac:chgData name="RNDr. Veronika Hubeňáková PhD." userId="b93c9d1e-798f-41eb-b2fc-b66c66b3ffdb" providerId="ADAL" clId="{61E59750-8244-48F4-9215-28F9D58423DD}" dt="2018-05-14T09:05:22.974" v="64" actId="478"/>
          <ac:spMkLst>
            <pc:docMk/>
            <pc:sldMk cId="2067632436" sldId="259"/>
            <ac:spMk id="4" creationId="{00000000-0000-0000-0000-000000000000}"/>
          </ac:spMkLst>
        </pc:spChg>
      </pc:sldChg>
      <pc:sldChg chg="delSp">
        <pc:chgData name="RNDr. Veronika Hubeňáková PhD." userId="b93c9d1e-798f-41eb-b2fc-b66c66b3ffdb" providerId="ADAL" clId="{61E59750-8244-48F4-9215-28F9D58423DD}" dt="2018-05-14T09:05:27.810" v="65" actId="478"/>
        <pc:sldMkLst>
          <pc:docMk/>
          <pc:sldMk cId="2689596002" sldId="260"/>
        </pc:sldMkLst>
        <pc:spChg chg="del">
          <ac:chgData name="RNDr. Veronika Hubeňáková PhD." userId="b93c9d1e-798f-41eb-b2fc-b66c66b3ffdb" providerId="ADAL" clId="{61E59750-8244-48F4-9215-28F9D58423DD}" dt="2018-05-14T09:05:27.810" v="65" actId="478"/>
          <ac:spMkLst>
            <pc:docMk/>
            <pc:sldMk cId="2689596002" sldId="260"/>
            <ac:spMk id="4" creationId="{00000000-0000-0000-0000-000000000000}"/>
          </ac:spMkLst>
        </pc:spChg>
      </pc:sldChg>
      <pc:sldChg chg="delSp modSp">
        <pc:chgData name="RNDr. Veronika Hubeňáková PhD." userId="b93c9d1e-798f-41eb-b2fc-b66c66b3ffdb" providerId="ADAL" clId="{61E59750-8244-48F4-9215-28F9D58423DD}" dt="2018-05-14T09:05:33.083" v="66" actId="478"/>
        <pc:sldMkLst>
          <pc:docMk/>
          <pc:sldMk cId="1098832034" sldId="261"/>
        </pc:sldMkLst>
        <pc:spChg chg="mod">
          <ac:chgData name="RNDr. Veronika Hubeňáková PhD." userId="b93c9d1e-798f-41eb-b2fc-b66c66b3ffdb" providerId="ADAL" clId="{61E59750-8244-48F4-9215-28F9D58423DD}" dt="2018-05-14T09:01:13.810" v="21" actId="27636"/>
          <ac:spMkLst>
            <pc:docMk/>
            <pc:sldMk cId="1098832034" sldId="261"/>
            <ac:spMk id="2" creationId="{00000000-0000-0000-0000-000000000000}"/>
          </ac:spMkLst>
        </pc:spChg>
        <pc:spChg chg="del">
          <ac:chgData name="RNDr. Veronika Hubeňáková PhD." userId="b93c9d1e-798f-41eb-b2fc-b66c66b3ffdb" providerId="ADAL" clId="{61E59750-8244-48F4-9215-28F9D58423DD}" dt="2018-05-14T09:05:33.083" v="66" actId="478"/>
          <ac:spMkLst>
            <pc:docMk/>
            <pc:sldMk cId="1098832034" sldId="261"/>
            <ac:spMk id="4" creationId="{00000000-0000-0000-0000-000000000000}"/>
          </ac:spMkLst>
        </pc:spChg>
      </pc:sldChg>
      <pc:sldChg chg="delSp">
        <pc:chgData name="RNDr. Veronika Hubeňáková PhD." userId="b93c9d1e-798f-41eb-b2fc-b66c66b3ffdb" providerId="ADAL" clId="{61E59750-8244-48F4-9215-28F9D58423DD}" dt="2018-05-14T09:05:37.295" v="67" actId="478"/>
        <pc:sldMkLst>
          <pc:docMk/>
          <pc:sldMk cId="255574618" sldId="262"/>
        </pc:sldMkLst>
        <pc:spChg chg="del">
          <ac:chgData name="RNDr. Veronika Hubeňáková PhD." userId="b93c9d1e-798f-41eb-b2fc-b66c66b3ffdb" providerId="ADAL" clId="{61E59750-8244-48F4-9215-28F9D58423DD}" dt="2018-05-14T09:05:37.295" v="67" actId="478"/>
          <ac:spMkLst>
            <pc:docMk/>
            <pc:sldMk cId="255574618" sldId="262"/>
            <ac:spMk id="4" creationId="{00000000-0000-0000-0000-000000000000}"/>
          </ac:spMkLst>
        </pc:spChg>
      </pc:sldChg>
      <pc:sldMasterChg chg="modSldLayout">
        <pc:chgData name="RNDr. Veronika Hubeňáková PhD." userId="b93c9d1e-798f-41eb-b2fc-b66c66b3ffdb" providerId="ADAL" clId="{61E59750-8244-48F4-9215-28F9D58423DD}" dt="2018-05-14T09:04:29.794" v="61" actId="1076"/>
        <pc:sldMasterMkLst>
          <pc:docMk/>
          <pc:sldMasterMk cId="879201714" sldId="2147483648"/>
        </pc:sldMasterMkLst>
        <pc:sldLayoutChg chg="modSp setBg">
          <pc:chgData name="RNDr. Veronika Hubeňáková PhD." userId="b93c9d1e-798f-41eb-b2fc-b66c66b3ffdb" providerId="ADAL" clId="{61E59750-8244-48F4-9215-28F9D58423DD}" dt="2018-05-14T08:57:39.992" v="7" actId="14100"/>
          <pc:sldLayoutMkLst>
            <pc:docMk/>
            <pc:sldMasterMk cId="879201714" sldId="2147483648"/>
            <pc:sldLayoutMk cId="3232023962" sldId="2147483649"/>
          </pc:sldLayoutMkLst>
          <pc:spChg chg="mod">
            <ac:chgData name="RNDr. Veronika Hubeňáková PhD." userId="b93c9d1e-798f-41eb-b2fc-b66c66b3ffdb" providerId="ADAL" clId="{61E59750-8244-48F4-9215-28F9D58423DD}" dt="2018-05-14T08:57:39.992" v="7" actId="14100"/>
            <ac:spMkLst>
              <pc:docMk/>
              <pc:sldMasterMk cId="879201714" sldId="2147483648"/>
              <pc:sldLayoutMk cId="3232023962" sldId="2147483649"/>
              <ac:spMk id="2" creationId="{00000000-0000-0000-0000-000000000000}"/>
            </ac:spMkLst>
          </pc:spChg>
          <pc:spChg chg="mod">
            <ac:chgData name="RNDr. Veronika Hubeňáková PhD." userId="b93c9d1e-798f-41eb-b2fc-b66c66b3ffdb" providerId="ADAL" clId="{61E59750-8244-48F4-9215-28F9D58423DD}" dt="2018-05-14T08:57:24.548" v="5" actId="14100"/>
            <ac:spMkLst>
              <pc:docMk/>
              <pc:sldMasterMk cId="879201714" sldId="2147483648"/>
              <pc:sldLayoutMk cId="3232023962" sldId="2147483649"/>
              <ac:spMk id="3" creationId="{00000000-0000-0000-0000-000000000000}"/>
            </ac:spMkLst>
          </pc:spChg>
        </pc:sldLayoutChg>
        <pc:sldLayoutChg chg="delSp modSp setBg">
          <pc:chgData name="RNDr. Veronika Hubeňáková PhD." userId="b93c9d1e-798f-41eb-b2fc-b66c66b3ffdb" providerId="ADAL" clId="{61E59750-8244-48F4-9215-28F9D58423DD}" dt="2018-05-14T09:03:41.137" v="48" actId="1076"/>
          <pc:sldLayoutMkLst>
            <pc:docMk/>
            <pc:sldMasterMk cId="879201714" sldId="2147483648"/>
            <pc:sldLayoutMk cId="330082350" sldId="2147483650"/>
          </pc:sldLayoutMkLst>
          <pc:spChg chg="mod">
            <ac:chgData name="RNDr. Veronika Hubeňáková PhD." userId="b93c9d1e-798f-41eb-b2fc-b66c66b3ffdb" providerId="ADAL" clId="{61E59750-8244-48F4-9215-28F9D58423DD}" dt="2018-05-14T09:01:55.743" v="26" actId="14100"/>
            <ac:spMkLst>
              <pc:docMk/>
              <pc:sldMasterMk cId="879201714" sldId="2147483648"/>
              <pc:sldLayoutMk cId="330082350" sldId="2147483650"/>
              <ac:spMk id="2" creationId="{00000000-0000-0000-0000-000000000000}"/>
            </ac:spMkLst>
          </pc:spChg>
          <pc:spChg chg="mod">
            <ac:chgData name="RNDr. Veronika Hubeňáková PhD." userId="b93c9d1e-798f-41eb-b2fc-b66c66b3ffdb" providerId="ADAL" clId="{61E59750-8244-48F4-9215-28F9D58423DD}" dt="2018-05-14T09:01:05.636" v="17" actId="14100"/>
            <ac:spMkLst>
              <pc:docMk/>
              <pc:sldMasterMk cId="879201714" sldId="2147483648"/>
              <pc:sldLayoutMk cId="330082350" sldId="2147483650"/>
              <ac:spMk id="3" creationId="{00000000-0000-0000-0000-000000000000}"/>
            </ac:spMkLst>
          </pc:spChg>
          <pc:spChg chg="del">
            <ac:chgData name="RNDr. Veronika Hubeňáková PhD." userId="b93c9d1e-798f-41eb-b2fc-b66c66b3ffdb" providerId="ADAL" clId="{61E59750-8244-48F4-9215-28F9D58423DD}" dt="2018-05-14T09:00:53.749" v="14" actId="478"/>
            <ac:spMkLst>
              <pc:docMk/>
              <pc:sldMasterMk cId="879201714" sldId="2147483648"/>
              <pc:sldLayoutMk cId="330082350" sldId="2147483650"/>
              <ac:spMk id="5" creationId="{00000000-0000-0000-0000-000000000000}"/>
            </ac:spMkLst>
          </pc:spChg>
          <pc:spChg chg="mod">
            <ac:chgData name="RNDr. Veronika Hubeňáková PhD." userId="b93c9d1e-798f-41eb-b2fc-b66c66b3ffdb" providerId="ADAL" clId="{61E59750-8244-48F4-9215-28F9D58423DD}" dt="2018-05-14T09:03:41.137" v="48" actId="1076"/>
            <ac:spMkLst>
              <pc:docMk/>
              <pc:sldMasterMk cId="879201714" sldId="2147483648"/>
              <pc:sldLayoutMk cId="330082350" sldId="2147483650"/>
              <ac:spMk id="6" creationId="{00000000-0000-0000-0000-000000000000}"/>
            </ac:spMkLst>
          </pc:spChg>
        </pc:sldLayoutChg>
        <pc:sldLayoutChg chg="modSp setBg">
          <pc:chgData name="RNDr. Veronika Hubeňáková PhD." userId="b93c9d1e-798f-41eb-b2fc-b66c66b3ffdb" providerId="ADAL" clId="{61E59750-8244-48F4-9215-28F9D58423DD}" dt="2018-05-14T09:03:34.382" v="47" actId="1076"/>
          <pc:sldLayoutMkLst>
            <pc:docMk/>
            <pc:sldMasterMk cId="879201714" sldId="2147483648"/>
            <pc:sldLayoutMk cId="1381880865" sldId="2147483651"/>
          </pc:sldLayoutMkLst>
          <pc:spChg chg="mod">
            <ac:chgData name="RNDr. Veronika Hubeňáková PhD." userId="b93c9d1e-798f-41eb-b2fc-b66c66b3ffdb" providerId="ADAL" clId="{61E59750-8244-48F4-9215-28F9D58423DD}" dt="2018-05-14T08:58:10.038" v="11" actId="1076"/>
            <ac:spMkLst>
              <pc:docMk/>
              <pc:sldMasterMk cId="879201714" sldId="2147483648"/>
              <pc:sldLayoutMk cId="1381880865" sldId="2147483651"/>
              <ac:spMk id="2" creationId="{00000000-0000-0000-0000-000000000000}"/>
            </ac:spMkLst>
          </pc:spChg>
          <pc:spChg chg="mod">
            <ac:chgData name="RNDr. Veronika Hubeňáková PhD." userId="b93c9d1e-798f-41eb-b2fc-b66c66b3ffdb" providerId="ADAL" clId="{61E59750-8244-48F4-9215-28F9D58423DD}" dt="2018-05-14T08:58:02.550" v="10" actId="1076"/>
            <ac:spMkLst>
              <pc:docMk/>
              <pc:sldMasterMk cId="879201714" sldId="2147483648"/>
              <pc:sldLayoutMk cId="1381880865" sldId="2147483651"/>
              <ac:spMk id="3" creationId="{00000000-0000-0000-0000-000000000000}"/>
            </ac:spMkLst>
          </pc:spChg>
          <pc:spChg chg="mod">
            <ac:chgData name="RNDr. Veronika Hubeňáková PhD." userId="b93c9d1e-798f-41eb-b2fc-b66c66b3ffdb" providerId="ADAL" clId="{61E59750-8244-48F4-9215-28F9D58423DD}" dt="2018-05-14T09:03:34.382" v="47" actId="1076"/>
            <ac:spMkLst>
              <pc:docMk/>
              <pc:sldMasterMk cId="879201714" sldId="2147483648"/>
              <pc:sldLayoutMk cId="1381880865" sldId="2147483651"/>
              <ac:spMk id="6" creationId="{00000000-0000-0000-0000-000000000000}"/>
            </ac:spMkLst>
          </pc:spChg>
        </pc:sldLayoutChg>
        <pc:sldLayoutChg chg="delSp modSp setBg">
          <pc:chgData name="RNDr. Veronika Hubeňáková PhD." userId="b93c9d1e-798f-41eb-b2fc-b66c66b3ffdb" providerId="ADAL" clId="{61E59750-8244-48F4-9215-28F9D58423DD}" dt="2018-05-14T09:03:29.047" v="46" actId="1076"/>
          <pc:sldLayoutMkLst>
            <pc:docMk/>
            <pc:sldMasterMk cId="879201714" sldId="2147483648"/>
            <pc:sldLayoutMk cId="4133281525" sldId="2147483652"/>
          </pc:sldLayoutMkLst>
          <pc:spChg chg="mod">
            <ac:chgData name="RNDr. Veronika Hubeňáková PhD." userId="b93c9d1e-798f-41eb-b2fc-b66c66b3ffdb" providerId="ADAL" clId="{61E59750-8244-48F4-9215-28F9D58423DD}" dt="2018-05-14T09:01:48.583" v="25" actId="14100"/>
            <ac:spMkLst>
              <pc:docMk/>
              <pc:sldMasterMk cId="879201714" sldId="2147483648"/>
              <pc:sldLayoutMk cId="4133281525" sldId="2147483652"/>
              <ac:spMk id="2" creationId="{00000000-0000-0000-0000-000000000000}"/>
            </ac:spMkLst>
          </pc:spChg>
          <pc:spChg chg="mod">
            <ac:chgData name="RNDr. Veronika Hubeňáková PhD." userId="b93c9d1e-798f-41eb-b2fc-b66c66b3ffdb" providerId="ADAL" clId="{61E59750-8244-48F4-9215-28F9D58423DD}" dt="2018-05-14T09:02:10.407" v="29" actId="1076"/>
            <ac:spMkLst>
              <pc:docMk/>
              <pc:sldMasterMk cId="879201714" sldId="2147483648"/>
              <pc:sldLayoutMk cId="4133281525" sldId="2147483652"/>
              <ac:spMk id="3" creationId="{00000000-0000-0000-0000-000000000000}"/>
            </ac:spMkLst>
          </pc:spChg>
          <pc:spChg chg="mod">
            <ac:chgData name="RNDr. Veronika Hubeňáková PhD." userId="b93c9d1e-798f-41eb-b2fc-b66c66b3ffdb" providerId="ADAL" clId="{61E59750-8244-48F4-9215-28F9D58423DD}" dt="2018-05-14T09:02:15.103" v="30" actId="1076"/>
            <ac:spMkLst>
              <pc:docMk/>
              <pc:sldMasterMk cId="879201714" sldId="2147483648"/>
              <pc:sldLayoutMk cId="4133281525" sldId="2147483652"/>
              <ac:spMk id="4" creationId="{00000000-0000-0000-0000-000000000000}"/>
            </ac:spMkLst>
          </pc:spChg>
          <pc:spChg chg="mod">
            <ac:chgData name="RNDr. Veronika Hubeňáková PhD." userId="b93c9d1e-798f-41eb-b2fc-b66c66b3ffdb" providerId="ADAL" clId="{61E59750-8244-48F4-9215-28F9D58423DD}" dt="2018-05-14T09:03:29.047" v="46" actId="1076"/>
            <ac:spMkLst>
              <pc:docMk/>
              <pc:sldMasterMk cId="879201714" sldId="2147483648"/>
              <pc:sldLayoutMk cId="4133281525" sldId="2147483652"/>
              <ac:spMk id="7" creationId="{00000000-0000-0000-0000-000000000000}"/>
            </ac:spMkLst>
          </pc:spChg>
          <pc:spChg chg="del">
            <ac:chgData name="RNDr. Veronika Hubeňáková PhD." userId="b93c9d1e-798f-41eb-b2fc-b66c66b3ffdb" providerId="ADAL" clId="{61E59750-8244-48F4-9215-28F9D58423DD}" dt="2018-05-14T09:01:28.724" v="22" actId="478"/>
            <ac:spMkLst>
              <pc:docMk/>
              <pc:sldMasterMk cId="879201714" sldId="2147483648"/>
              <pc:sldLayoutMk cId="4133281525" sldId="2147483652"/>
              <ac:spMk id="8" creationId="{00000000-0000-0000-0000-000000000000}"/>
            </ac:spMkLst>
          </pc:spChg>
        </pc:sldLayoutChg>
        <pc:sldLayoutChg chg="delSp modSp setBg">
          <pc:chgData name="RNDr. Veronika Hubeňáková PhD." userId="b93c9d1e-798f-41eb-b2fc-b66c66b3ffdb" providerId="ADAL" clId="{61E59750-8244-48F4-9215-28F9D58423DD}" dt="2018-05-14T09:03:24.180" v="45" actId="1076"/>
          <pc:sldLayoutMkLst>
            <pc:docMk/>
            <pc:sldMasterMk cId="879201714" sldId="2147483648"/>
            <pc:sldLayoutMk cId="328558807" sldId="2147483653"/>
          </pc:sldLayoutMkLst>
          <pc:spChg chg="mod">
            <ac:chgData name="RNDr. Veronika Hubeňáková PhD." userId="b93c9d1e-798f-41eb-b2fc-b66c66b3ffdb" providerId="ADAL" clId="{61E59750-8244-48F4-9215-28F9D58423DD}" dt="2018-05-14T09:02:48.393" v="37" actId="14100"/>
            <ac:spMkLst>
              <pc:docMk/>
              <pc:sldMasterMk cId="879201714" sldId="2147483648"/>
              <pc:sldLayoutMk cId="328558807" sldId="2147483653"/>
              <ac:spMk id="2" creationId="{00000000-0000-0000-0000-000000000000}"/>
            </ac:spMkLst>
          </pc:spChg>
          <pc:spChg chg="mod">
            <ac:chgData name="RNDr. Veronika Hubeňáková PhD." userId="b93c9d1e-798f-41eb-b2fc-b66c66b3ffdb" providerId="ADAL" clId="{61E59750-8244-48F4-9215-28F9D58423DD}" dt="2018-05-14T09:02:52.637" v="38" actId="1076"/>
            <ac:spMkLst>
              <pc:docMk/>
              <pc:sldMasterMk cId="879201714" sldId="2147483648"/>
              <pc:sldLayoutMk cId="328558807" sldId="2147483653"/>
              <ac:spMk id="3" creationId="{00000000-0000-0000-0000-000000000000}"/>
            </ac:spMkLst>
          </pc:spChg>
          <pc:spChg chg="mod">
            <ac:chgData name="RNDr. Veronika Hubeňáková PhD." userId="b93c9d1e-798f-41eb-b2fc-b66c66b3ffdb" providerId="ADAL" clId="{61E59750-8244-48F4-9215-28F9D58423DD}" dt="2018-05-14T09:02:54.462" v="39" actId="1076"/>
            <ac:spMkLst>
              <pc:docMk/>
              <pc:sldMasterMk cId="879201714" sldId="2147483648"/>
              <pc:sldLayoutMk cId="328558807" sldId="2147483653"/>
              <ac:spMk id="4" creationId="{00000000-0000-0000-0000-000000000000}"/>
            </ac:spMkLst>
          </pc:spChg>
          <pc:spChg chg="mod">
            <ac:chgData name="RNDr. Veronika Hubeňáková PhD." userId="b93c9d1e-798f-41eb-b2fc-b66c66b3ffdb" providerId="ADAL" clId="{61E59750-8244-48F4-9215-28F9D58423DD}" dt="2018-05-14T09:02:42.824" v="36" actId="14100"/>
            <ac:spMkLst>
              <pc:docMk/>
              <pc:sldMasterMk cId="879201714" sldId="2147483648"/>
              <pc:sldLayoutMk cId="328558807" sldId="2147483653"/>
              <ac:spMk id="6" creationId="{00000000-0000-0000-0000-000000000000}"/>
            </ac:spMkLst>
          </pc:spChg>
          <pc:spChg chg="mod">
            <ac:chgData name="RNDr. Veronika Hubeňáková PhD." userId="b93c9d1e-798f-41eb-b2fc-b66c66b3ffdb" providerId="ADAL" clId="{61E59750-8244-48F4-9215-28F9D58423DD}" dt="2018-05-14T09:03:24.180" v="45" actId="1076"/>
            <ac:spMkLst>
              <pc:docMk/>
              <pc:sldMasterMk cId="879201714" sldId="2147483648"/>
              <pc:sldLayoutMk cId="328558807" sldId="2147483653"/>
              <ac:spMk id="9" creationId="{00000000-0000-0000-0000-000000000000}"/>
            </ac:spMkLst>
          </pc:spChg>
          <pc:spChg chg="del">
            <ac:chgData name="RNDr. Veronika Hubeňáková PhD." userId="b93c9d1e-798f-41eb-b2fc-b66c66b3ffdb" providerId="ADAL" clId="{61E59750-8244-48F4-9215-28F9D58423DD}" dt="2018-05-14T09:02:33.012" v="33" actId="478"/>
            <ac:spMkLst>
              <pc:docMk/>
              <pc:sldMasterMk cId="879201714" sldId="2147483648"/>
              <pc:sldLayoutMk cId="328558807" sldId="2147483653"/>
              <ac:spMk id="10" creationId="{00000000-0000-0000-0000-000000000000}"/>
            </ac:spMkLst>
          </pc:spChg>
        </pc:sldLayoutChg>
        <pc:sldLayoutChg chg="delSp modSp setBg">
          <pc:chgData name="RNDr. Veronika Hubeňáková PhD." userId="b93c9d1e-798f-41eb-b2fc-b66c66b3ffdb" providerId="ADAL" clId="{61E59750-8244-48F4-9215-28F9D58423DD}" dt="2018-05-14T09:03:17.784" v="44" actId="1076"/>
          <pc:sldLayoutMkLst>
            <pc:docMk/>
            <pc:sldMasterMk cId="879201714" sldId="2147483648"/>
            <pc:sldLayoutMk cId="3419186939" sldId="2147483654"/>
          </pc:sldLayoutMkLst>
          <pc:spChg chg="mod">
            <ac:chgData name="RNDr. Veronika Hubeňáková PhD." userId="b93c9d1e-798f-41eb-b2fc-b66c66b3ffdb" providerId="ADAL" clId="{61E59750-8244-48F4-9215-28F9D58423DD}" dt="2018-05-14T09:03:09.578" v="42" actId="14100"/>
            <ac:spMkLst>
              <pc:docMk/>
              <pc:sldMasterMk cId="879201714" sldId="2147483648"/>
              <pc:sldLayoutMk cId="3419186939" sldId="2147483654"/>
              <ac:spMk id="2" creationId="{00000000-0000-0000-0000-000000000000}"/>
            </ac:spMkLst>
          </pc:spChg>
          <pc:spChg chg="mod">
            <ac:chgData name="RNDr. Veronika Hubeňáková PhD." userId="b93c9d1e-798f-41eb-b2fc-b66c66b3ffdb" providerId="ADAL" clId="{61E59750-8244-48F4-9215-28F9D58423DD}" dt="2018-05-14T09:03:17.784" v="44" actId="1076"/>
            <ac:spMkLst>
              <pc:docMk/>
              <pc:sldMasterMk cId="879201714" sldId="2147483648"/>
              <pc:sldLayoutMk cId="3419186939" sldId="2147483654"/>
              <ac:spMk id="5" creationId="{00000000-0000-0000-0000-000000000000}"/>
            </ac:spMkLst>
          </pc:spChg>
          <pc:spChg chg="del">
            <ac:chgData name="RNDr. Veronika Hubeňáková PhD." userId="b93c9d1e-798f-41eb-b2fc-b66c66b3ffdb" providerId="ADAL" clId="{61E59750-8244-48F4-9215-28F9D58423DD}" dt="2018-05-14T09:03:13.821" v="43" actId="478"/>
            <ac:spMkLst>
              <pc:docMk/>
              <pc:sldMasterMk cId="879201714" sldId="2147483648"/>
              <pc:sldLayoutMk cId="3419186939" sldId="2147483654"/>
              <ac:spMk id="6" creationId="{00000000-0000-0000-0000-000000000000}"/>
            </ac:spMkLst>
          </pc:spChg>
        </pc:sldLayoutChg>
        <pc:sldLayoutChg chg="delSp modSp setBg">
          <pc:chgData name="RNDr. Veronika Hubeňáková PhD." userId="b93c9d1e-798f-41eb-b2fc-b66c66b3ffdb" providerId="ADAL" clId="{61E59750-8244-48F4-9215-28F9D58423DD}" dt="2018-05-14T09:03:53.009" v="52" actId="1076"/>
          <pc:sldLayoutMkLst>
            <pc:docMk/>
            <pc:sldMasterMk cId="879201714" sldId="2147483648"/>
            <pc:sldLayoutMk cId="3894161648" sldId="2147483655"/>
          </pc:sldLayoutMkLst>
          <pc:spChg chg="mod">
            <ac:chgData name="RNDr. Veronika Hubeňáková PhD." userId="b93c9d1e-798f-41eb-b2fc-b66c66b3ffdb" providerId="ADAL" clId="{61E59750-8244-48F4-9215-28F9D58423DD}" dt="2018-05-14T09:03:53.009" v="52" actId="1076"/>
            <ac:spMkLst>
              <pc:docMk/>
              <pc:sldMasterMk cId="879201714" sldId="2147483648"/>
              <pc:sldLayoutMk cId="3894161648" sldId="2147483655"/>
              <ac:spMk id="4" creationId="{00000000-0000-0000-0000-000000000000}"/>
            </ac:spMkLst>
          </pc:spChg>
          <pc:spChg chg="del">
            <ac:chgData name="RNDr. Veronika Hubeňáková PhD." userId="b93c9d1e-798f-41eb-b2fc-b66c66b3ffdb" providerId="ADAL" clId="{61E59750-8244-48F4-9215-28F9D58423DD}" dt="2018-05-14T09:03:45.708" v="49" actId="478"/>
            <ac:spMkLst>
              <pc:docMk/>
              <pc:sldMasterMk cId="879201714" sldId="2147483648"/>
              <pc:sldLayoutMk cId="3894161648" sldId="2147483655"/>
              <ac:spMk id="5" creationId="{00000000-0000-0000-0000-000000000000}"/>
            </ac:spMkLst>
          </pc:spChg>
        </pc:sldLayoutChg>
        <pc:sldLayoutChg chg="delSp modSp setBg">
          <pc:chgData name="RNDr. Veronika Hubeňáková PhD." userId="b93c9d1e-798f-41eb-b2fc-b66c66b3ffdb" providerId="ADAL" clId="{61E59750-8244-48F4-9215-28F9D58423DD}" dt="2018-05-14T09:04:29.794" v="61" actId="1076"/>
          <pc:sldLayoutMkLst>
            <pc:docMk/>
            <pc:sldMasterMk cId="879201714" sldId="2147483648"/>
            <pc:sldLayoutMk cId="3204853640" sldId="2147483656"/>
          </pc:sldLayoutMkLst>
          <pc:spChg chg="mod">
            <ac:chgData name="RNDr. Veronika Hubeňáková PhD." userId="b93c9d1e-798f-41eb-b2fc-b66c66b3ffdb" providerId="ADAL" clId="{61E59750-8244-48F4-9215-28F9D58423DD}" dt="2018-05-14T09:04:29.794" v="61" actId="1076"/>
            <ac:spMkLst>
              <pc:docMk/>
              <pc:sldMasterMk cId="879201714" sldId="2147483648"/>
              <pc:sldLayoutMk cId="3204853640" sldId="2147483656"/>
              <ac:spMk id="2" creationId="{00000000-0000-0000-0000-000000000000}"/>
            </ac:spMkLst>
          </pc:spChg>
          <pc:spChg chg="mod">
            <ac:chgData name="RNDr. Veronika Hubeňáková PhD." userId="b93c9d1e-798f-41eb-b2fc-b66c66b3ffdb" providerId="ADAL" clId="{61E59750-8244-48F4-9215-28F9D58423DD}" dt="2018-05-14T09:04:20.090" v="58" actId="14100"/>
            <ac:spMkLst>
              <pc:docMk/>
              <pc:sldMasterMk cId="879201714" sldId="2147483648"/>
              <pc:sldLayoutMk cId="3204853640" sldId="2147483656"/>
              <ac:spMk id="3" creationId="{00000000-0000-0000-0000-000000000000}"/>
            </ac:spMkLst>
          </pc:spChg>
          <pc:spChg chg="mod">
            <ac:chgData name="RNDr. Veronika Hubeňáková PhD." userId="b93c9d1e-798f-41eb-b2fc-b66c66b3ffdb" providerId="ADAL" clId="{61E59750-8244-48F4-9215-28F9D58423DD}" dt="2018-05-14T09:04:26.954" v="60" actId="14100"/>
            <ac:spMkLst>
              <pc:docMk/>
              <pc:sldMasterMk cId="879201714" sldId="2147483648"/>
              <pc:sldLayoutMk cId="3204853640" sldId="2147483656"/>
              <ac:spMk id="4" creationId="{00000000-0000-0000-0000-000000000000}"/>
            </ac:spMkLst>
          </pc:spChg>
          <pc:spChg chg="mod">
            <ac:chgData name="RNDr. Veronika Hubeňáková PhD." userId="b93c9d1e-798f-41eb-b2fc-b66c66b3ffdb" providerId="ADAL" clId="{61E59750-8244-48F4-9215-28F9D58423DD}" dt="2018-05-14T09:04:16.549" v="57" actId="1076"/>
            <ac:spMkLst>
              <pc:docMk/>
              <pc:sldMasterMk cId="879201714" sldId="2147483648"/>
              <pc:sldLayoutMk cId="3204853640" sldId="2147483656"/>
              <ac:spMk id="7" creationId="{00000000-0000-0000-0000-000000000000}"/>
            </ac:spMkLst>
          </pc:spChg>
          <pc:spChg chg="del">
            <ac:chgData name="RNDr. Veronika Hubeňáková PhD." userId="b93c9d1e-798f-41eb-b2fc-b66c66b3ffdb" providerId="ADAL" clId="{61E59750-8244-48F4-9215-28F9D58423DD}" dt="2018-05-14T09:04:13.523" v="56" actId="478"/>
            <ac:spMkLst>
              <pc:docMk/>
              <pc:sldMasterMk cId="879201714" sldId="2147483648"/>
              <pc:sldLayoutMk cId="3204853640" sldId="2147483656"/>
              <ac:spMk id="8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77058-B6C3-4AB6-9510-51EC2AC1A48F}" type="datetimeFigureOut">
              <a:rPr lang="sk-SK" smtClean="0"/>
              <a:t>14. 5. 2018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7F83B-AB5F-4DC7-B9F1-4B44F958B0F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00670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k-SK" dirty="0"/>
              <a:t>Pri prezentácii vašej</a:t>
            </a:r>
            <a:r>
              <a:rPr lang="sk-SK" baseline="0" dirty="0"/>
              <a:t> práce je potrebné využiť túto šablónu.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k-SK" baseline="0" dirty="0"/>
              <a:t>Ak uznáte za vhodné, môžete niektoré snímky zopakovať alebo pridať svoje vlastné.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k-SK" baseline="0" dirty="0"/>
              <a:t>Žiadna zo snímok nesmie byť vymazaná.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k-SK" baseline="0" dirty="0"/>
              <a:t>Pri príprave prezentácie môžete kedykoľvek kontaktovať niekoho z lektorov.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7F83B-AB5F-4DC7-B9F1-4B44F958B0F6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31232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k-SK" dirty="0"/>
              <a:t>Pri inovatívnych prvkoch: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k-SK" dirty="0"/>
              <a:t>ponechajte iba tie, ktoré sú reálne súčasťou aktivity,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k-SK" dirty="0"/>
              <a:t>vymazať</a:t>
            </a:r>
            <a:r>
              <a:rPr lang="sk-SK" baseline="0" dirty="0"/>
              <a:t> môžete maximálne jeden z prvkov,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k-SK" baseline="0" dirty="0"/>
              <a:t>nepridávajte iné inovatívne prvky.</a:t>
            </a:r>
            <a:endParaRPr lang="sk-SK" dirty="0"/>
          </a:p>
          <a:p>
            <a:pPr marL="0" indent="0">
              <a:buFont typeface="Arial" panose="020B0604020202020204" pitchFamily="34" charset="0"/>
              <a:buNone/>
            </a:pP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7F83B-AB5F-4DC7-B9F1-4B44F958B0F6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92224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k-SK" dirty="0"/>
              <a:t>Na tejto snímke uveďte opis svojej výučbovej aktivity.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k-SK" dirty="0"/>
              <a:t>Ak ste aktivitu čerpali z nejakého zdroja, uveďte ho.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k-SK" baseline="0" dirty="0"/>
              <a:t>Ak uznáte za vhodné, môžete použiť aj iné prostriedky – doniesť vytlačený pracovný list, spustiť </a:t>
            </a:r>
            <a:r>
              <a:rPr lang="sk-SK" baseline="0" dirty="0" err="1"/>
              <a:t>aplet</a:t>
            </a:r>
            <a:r>
              <a:rPr lang="sk-SK" baseline="0" dirty="0"/>
              <a:t>, ...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k-SK" baseline="0" dirty="0"/>
              <a:t>Nezabudnite upraviť nadpis snímky </a:t>
            </a:r>
            <a:r>
              <a:rPr lang="sk-SK" baseline="0" dirty="0">
                <a:sym typeface="Wingdings" panose="05000000000000000000" pitchFamily="2" charset="2"/>
              </a:rPr>
              <a:t> 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7F83B-AB5F-4DC7-B9F1-4B44F958B0F6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07612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k-SK" dirty="0"/>
              <a:t>Na tejto snímke a</a:t>
            </a:r>
            <a:r>
              <a:rPr lang="sk-SK" baseline="0" dirty="0"/>
              <a:t> najmä v ústnom komentári obhájte, prečo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vami</a:t>
            </a:r>
            <a:r>
              <a:rPr lang="sk-SK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navrhnutá / vybraná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aktivita spĺňa požiadavky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kvalitnej bádateľskej aktivity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efektívneho zapojenia DT do výučby matematiky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kvalitného formatívneho hodnotenia.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Očakávame, že preukážete prepojenie teórií, ktoré sme vám ponúkli s praxou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Neočakávame, že budete opakovať </a:t>
            </a:r>
            <a:r>
              <a:rPr lang="sk-SK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celé</a:t>
            </a:r>
            <a:r>
              <a:rPr lang="sk-SK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teórie </a:t>
            </a:r>
            <a:r>
              <a:rPr lang="sk-SK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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Tx/>
              <a:buChar char="-"/>
            </a:pP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7F83B-AB5F-4DC7-B9F1-4B44F958B0F6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45111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k-SK" dirty="0"/>
              <a:t>Na tejto</a:t>
            </a:r>
            <a:r>
              <a:rPr lang="sk-SK" baseline="0" dirty="0"/>
              <a:t> snímke opíšte, ako prebiehala výučba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k-SK" baseline="0" dirty="0"/>
              <a:t>Ako a čo sa žiaci cez túto aktivitu učili? (Uveďte žiacke riešenia úloh, postrehy, otázky, ...)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k-SK" baseline="0" dirty="0"/>
              <a:t>Uveďte pozitívne aj negatívne skúsenosti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k-SK" baseline="0" dirty="0"/>
              <a:t>Uveďte, čo bolo náročné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k-SK" baseline="0" dirty="0"/>
              <a:t>....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7F83B-AB5F-4DC7-B9F1-4B44F958B0F6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91871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k-SK" dirty="0"/>
              <a:t>Na tejto snímke urobte sebareflexiu: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k-SK" dirty="0"/>
              <a:t>Ako</a:t>
            </a:r>
            <a:r>
              <a:rPr lang="sk-SK" baseline="0" dirty="0"/>
              <a:t> túto výučbovú aktivitu zmením, keď ju budem vyučovať ešte raz?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k-SK" baseline="0" dirty="0"/>
              <a:t>Aké zmeny v učení žiakov by tieto úpravy aktivity mali priniesť?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7F83B-AB5F-4DC7-B9F1-4B44F958B0F6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55283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771800" y="2636912"/>
            <a:ext cx="6201836" cy="1470025"/>
          </a:xfrm>
        </p:spPr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771800" y="4319068"/>
            <a:ext cx="6201836" cy="9605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dirty="0"/>
              <a:t>Upravte štýl predlohy podnadpisov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16339" y="4293096"/>
            <a:ext cx="2133600" cy="365125"/>
          </a:xfrm>
          <a:prstGeom prst="rect">
            <a:avLst/>
          </a:prstGeom>
        </p:spPr>
        <p:txBody>
          <a:bodyPr/>
          <a:lstStyle/>
          <a:p>
            <a:fld id="{9719ADAD-C89E-47F4-88D6-29C0B614D52D}" type="datetime1">
              <a:rPr lang="sk-SK" smtClean="0"/>
              <a:t>14. 5. 2018</a:t>
            </a:fld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849EB8-A67E-43DB-B11E-080A34D352C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3202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sk-SK" dirty="0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9EB8-A67E-43DB-B11E-080A34D352CB}" type="slidenum">
              <a:rPr lang="sk-SK" smtClean="0"/>
              <a:t>‹#›</a:t>
            </a:fld>
            <a:endParaRPr lang="sk-SK"/>
          </a:p>
        </p:txBody>
      </p:sp>
      <p:sp>
        <p:nvSpPr>
          <p:cNvPr id="7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971600" y="6309320"/>
            <a:ext cx="4176464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sk-SK" dirty="0"/>
              <a:t>IT Akadémia - vzdelávanie pre 21. storočie</a:t>
            </a:r>
          </a:p>
        </p:txBody>
      </p:sp>
    </p:spTree>
    <p:extLst>
      <p:ext uri="{BB962C8B-B14F-4D97-AF65-F5344CB8AC3E}">
        <p14:creationId xmlns:p14="http://schemas.microsoft.com/office/powerpoint/2010/main" val="3440833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 dirty="0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971600" y="274638"/>
            <a:ext cx="5505400" cy="5851525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9EB8-A67E-43DB-B11E-080A34D352CB}" type="slidenum">
              <a:rPr lang="sk-SK" smtClean="0"/>
              <a:t>‹#›</a:t>
            </a:fld>
            <a:endParaRPr lang="sk-SK"/>
          </a:p>
        </p:txBody>
      </p:sp>
      <p:sp>
        <p:nvSpPr>
          <p:cNvPr id="7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971600" y="6309320"/>
            <a:ext cx="4176464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sk-SK" dirty="0"/>
              <a:t>IT Akadémia - vzdelávanie pre 21. storočie</a:t>
            </a:r>
          </a:p>
        </p:txBody>
      </p:sp>
    </p:spTree>
    <p:extLst>
      <p:ext uri="{BB962C8B-B14F-4D97-AF65-F5344CB8AC3E}">
        <p14:creationId xmlns:p14="http://schemas.microsoft.com/office/powerpoint/2010/main" val="3302878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707904" y="274638"/>
            <a:ext cx="4978896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sk-SK" dirty="0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1520" y="1600201"/>
            <a:ext cx="8435280" cy="3845024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8532440" y="6492875"/>
            <a:ext cx="432048" cy="365125"/>
          </a:xfrm>
        </p:spPr>
        <p:txBody>
          <a:bodyPr/>
          <a:lstStyle/>
          <a:p>
            <a:fld id="{1F849EB8-A67E-43DB-B11E-080A34D352C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0082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365104"/>
            <a:ext cx="7772400" cy="75579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dirty="0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645024"/>
            <a:ext cx="7772400" cy="54585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8494713" y="6492875"/>
            <a:ext cx="432048" cy="365125"/>
          </a:xfrm>
        </p:spPr>
        <p:txBody>
          <a:bodyPr/>
          <a:lstStyle/>
          <a:p>
            <a:fld id="{1F849EB8-A67E-43DB-B11E-080A34D352C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81880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707904" y="274638"/>
            <a:ext cx="4978896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sk-SK" dirty="0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543745" y="1598313"/>
            <a:ext cx="3524200" cy="38450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5065267" y="1603982"/>
            <a:ext cx="3610744" cy="38450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532440" y="6496074"/>
            <a:ext cx="432048" cy="365125"/>
          </a:xfrm>
        </p:spPr>
        <p:txBody>
          <a:bodyPr/>
          <a:lstStyle/>
          <a:p>
            <a:fld id="{1F849EB8-A67E-43DB-B11E-080A34D352C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332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707904" y="274638"/>
            <a:ext cx="4978896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sk-SK" dirty="0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37399" y="1535113"/>
            <a:ext cx="35257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537399" y="2174874"/>
            <a:ext cx="3525788" cy="32703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dirty="0"/>
              <a:t>Upravte štýl predlohy textu.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5076056" y="1535113"/>
            <a:ext cx="3610744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5076056" y="2174875"/>
            <a:ext cx="3610744" cy="32703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dirty="0"/>
              <a:t>Upravte štýl predlohy textu.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532440" y="6503631"/>
            <a:ext cx="432048" cy="365125"/>
          </a:xfrm>
        </p:spPr>
        <p:txBody>
          <a:bodyPr/>
          <a:lstStyle/>
          <a:p>
            <a:fld id="{1F849EB8-A67E-43DB-B11E-080A34D352C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8558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707904" y="274638"/>
            <a:ext cx="4978896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sk-SK" dirty="0"/>
              <a:t>Upravte štýly predlohy textu</a:t>
            </a:r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>
          <a:xfrm>
            <a:off x="8532440" y="6492875"/>
            <a:ext cx="432048" cy="365125"/>
          </a:xfrm>
        </p:spPr>
        <p:txBody>
          <a:bodyPr/>
          <a:lstStyle/>
          <a:p>
            <a:fld id="{1F849EB8-A67E-43DB-B11E-080A34D352C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19186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8532440" y="6492875"/>
            <a:ext cx="432048" cy="365125"/>
          </a:xfrm>
        </p:spPr>
        <p:txBody>
          <a:bodyPr/>
          <a:lstStyle/>
          <a:p>
            <a:fld id="{1F849EB8-A67E-43DB-B11E-080A34D352C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9416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608" y="1213569"/>
            <a:ext cx="2592288" cy="7032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dirty="0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51920" y="273051"/>
            <a:ext cx="4834880" cy="524418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043608" y="1916832"/>
            <a:ext cx="2592288" cy="36004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dirty="0"/>
              <a:t>Upravte štýl predlohy textu.</a:t>
            </a:r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470776" y="6496074"/>
            <a:ext cx="432048" cy="365125"/>
          </a:xfrm>
        </p:spPr>
        <p:txBody>
          <a:bodyPr/>
          <a:lstStyle/>
          <a:p>
            <a:fld id="{1F849EB8-A67E-43DB-B11E-080A34D352C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04853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9EB8-A67E-43DB-B11E-080A34D352CB}" type="slidenum">
              <a:rPr lang="sk-SK" smtClean="0"/>
              <a:t>‹#›</a:t>
            </a:fld>
            <a:endParaRPr lang="sk-SK"/>
          </a:p>
        </p:txBody>
      </p:sp>
      <p:sp>
        <p:nvSpPr>
          <p:cNvPr id="8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971600" y="6309320"/>
            <a:ext cx="4176464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sk-SK" dirty="0"/>
              <a:t>IT Akadémia - vzdelávanie pre 21. storočie</a:t>
            </a:r>
          </a:p>
        </p:txBody>
      </p:sp>
    </p:spTree>
    <p:extLst>
      <p:ext uri="{BB962C8B-B14F-4D97-AF65-F5344CB8AC3E}">
        <p14:creationId xmlns:p14="http://schemas.microsoft.com/office/powerpoint/2010/main" val="90370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7715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dirty="0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971600" y="1600200"/>
            <a:ext cx="7715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dirty="0"/>
              <a:t>Upravte štýl predlohy textu.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388424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49EB8-A67E-43DB-B11E-080A34D352CB}" type="slidenum">
              <a:rPr lang="sk-SK" smtClean="0"/>
              <a:t>‹#›</a:t>
            </a:fld>
            <a:endParaRPr lang="sk-SK"/>
          </a:p>
        </p:txBody>
      </p:sp>
      <p:sp>
        <p:nvSpPr>
          <p:cNvPr id="7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971600" y="6309320"/>
            <a:ext cx="3456384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sk-SK" dirty="0"/>
              <a:t>IT Akadémia - vzdelávanie pre 21. storočie</a:t>
            </a:r>
          </a:p>
        </p:txBody>
      </p:sp>
    </p:spTree>
    <p:extLst>
      <p:ext uri="{BB962C8B-B14F-4D97-AF65-F5344CB8AC3E}">
        <p14:creationId xmlns:p14="http://schemas.microsoft.com/office/powerpoint/2010/main" val="87920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sk-SK" sz="3200" dirty="0"/>
              <a:t>Názov prezentácie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572000" y="5301208"/>
            <a:ext cx="4384576" cy="816496"/>
          </a:xfrm>
        </p:spPr>
        <p:txBody>
          <a:bodyPr>
            <a:normAutofit/>
          </a:bodyPr>
          <a:lstStyle/>
          <a:p>
            <a:pPr algn="l"/>
            <a:r>
              <a:rPr lang="sk-SK" sz="2000" dirty="0"/>
              <a:t>Meno autora</a:t>
            </a:r>
            <a:br>
              <a:rPr lang="sk-SK" sz="2000" dirty="0"/>
            </a:br>
            <a:r>
              <a:rPr lang="sk-SK" sz="2000" dirty="0"/>
              <a:t>Dátum prezentácie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96164" y="4649149"/>
            <a:ext cx="8866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>
                <a:solidFill>
                  <a:schemeClr val="accent1"/>
                </a:solidFill>
              </a:rPr>
              <a:t>Aktualizačné vzdelávanie:</a:t>
            </a:r>
            <a:br>
              <a:rPr lang="sk-SK" dirty="0">
                <a:solidFill>
                  <a:schemeClr val="accent1"/>
                </a:solidFill>
              </a:rPr>
            </a:br>
            <a:r>
              <a:rPr lang="sk-SK" dirty="0">
                <a:solidFill>
                  <a:schemeClr val="accent1"/>
                </a:solidFill>
              </a:rPr>
              <a:t>Výučba matematiky na SŠ so zameraním na rozvoj digitálnej a vedeckej gramotnosti</a:t>
            </a:r>
          </a:p>
        </p:txBody>
      </p:sp>
    </p:spTree>
    <p:extLst>
      <p:ext uri="{BB962C8B-B14F-4D97-AF65-F5344CB8AC3E}">
        <p14:creationId xmlns:p14="http://schemas.microsoft.com/office/powerpoint/2010/main" val="2883523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Úvod</a:t>
            </a:r>
          </a:p>
        </p:txBody>
      </p:sp>
      <p:graphicFrame>
        <p:nvGraphicFramePr>
          <p:cNvPr id="5" name="Zástupný symbol obsah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2617383"/>
              </p:ext>
            </p:extLst>
          </p:nvPr>
        </p:nvGraphicFramePr>
        <p:xfrm>
          <a:off x="971550" y="1600200"/>
          <a:ext cx="7848922" cy="3037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314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74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Názov aktivity: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Ciele aktivity: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k-SK" dirty="0"/>
                        <a:t>...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k-SK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Inovatívne prvky: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k-SK" dirty="0"/>
                        <a:t>bádateľská aktivita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k-SK" dirty="0"/>
                        <a:t>digitálna technológia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k-SK" dirty="0" err="1"/>
                        <a:t>formatívne</a:t>
                      </a:r>
                      <a:r>
                        <a:rPr lang="sk-SK" dirty="0"/>
                        <a:t> hodnotenie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Dátumy odučenia: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Miesto odučenia: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Názov školy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Trieda: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Označenie triedy, počet žiakov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078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Názov výučbovej aktivity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00996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err="1"/>
              <a:t>Inovatívnosť</a:t>
            </a:r>
            <a:r>
              <a:rPr lang="sk-SK" dirty="0"/>
              <a:t> výučbovej aktivity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67632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Praktické overenie výučbovej aktivity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89596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3600" dirty="0"/>
              <a:t>Navrhované zmeny vo výučbovej aktivite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98832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textu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5574618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Špendlík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Bežný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296</Words>
  <Application>Microsoft Office PowerPoint</Application>
  <PresentationFormat>Prezentácia na obrazovke (4:3)</PresentationFormat>
  <Paragraphs>53</Paragraphs>
  <Slides>7</Slides>
  <Notes>6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2" baseType="lpstr">
      <vt:lpstr>Arial</vt:lpstr>
      <vt:lpstr>Calibri</vt:lpstr>
      <vt:lpstr>Tw Cen MT</vt:lpstr>
      <vt:lpstr>Wingdings</vt:lpstr>
      <vt:lpstr>Motív Office</vt:lpstr>
      <vt:lpstr>Názov prezentácie</vt:lpstr>
      <vt:lpstr>Úvod</vt:lpstr>
      <vt:lpstr>Názov výučbovej aktivity</vt:lpstr>
      <vt:lpstr>Inovatívnosť výučbovej aktivity</vt:lpstr>
      <vt:lpstr>Praktické overenie výučbovej aktivity</vt:lpstr>
      <vt:lpstr>Navrhované zmeny vo výučbovej aktivite</vt:lpstr>
      <vt:lpstr>Prezentácia programu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Matematika3</dc:creator>
  <cp:lastModifiedBy>Verunka</cp:lastModifiedBy>
  <cp:revision>12</cp:revision>
  <dcterms:created xsi:type="dcterms:W3CDTF">2017-01-26T08:46:29Z</dcterms:created>
  <dcterms:modified xsi:type="dcterms:W3CDTF">2018-05-14T09:07:31Z</dcterms:modified>
</cp:coreProperties>
</file>