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5390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53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74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291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51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127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595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44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659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70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77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F02D04-6F60-45FA-A911-C6A83C8638E7}" type="datetimeFigureOut">
              <a:rPr lang="sk-SK" smtClean="0"/>
              <a:t>11. 10. 2021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479563-F86E-49AE-B7FA-CD9B68A4031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80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58876A-9DBD-40F9-BBBA-B01244CF7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Množiny – slovné úlohy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49DBC91-CC73-496A-9837-848D36E1B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22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C536BF-E7E6-468A-99A5-0E353BC2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017"/>
            <a:ext cx="10486293" cy="294078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V triede je 30 žiakov. Každý sa vie lyžovať alebo korčuľovať. Lyžovať sa vie 16 žiakov, korčuľovať 21 žiakov.</a:t>
            </a:r>
            <a:br>
              <a:rPr lang="sk-SK" b="1" dirty="0"/>
            </a:br>
            <a:r>
              <a:rPr lang="sk-SK" b="1" dirty="0"/>
              <a:t>Koľko žiakov sa vie lyžovať aj korčuľovať?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01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B073CA-8C4F-4838-B30B-0CEFD646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709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/>
              <a:t>V triede je 26 detí. 13 z nich má doma psíka, 17 detí má korytnačku. Koľko detí ma iba psíka?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26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54EFA-36DB-4FB7-9153-7178C2CE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sk-SK" b="1" dirty="0"/>
              <a:t>V triede je 31 žiakov. Veľmi si obľúbili Harryho Pottera. Film o ňom videlo 15 žiakov, knihu čítalo 20 žiakov. Film nevideli, ani knihu nečítali piati žiaci. Koľkí žiaci videli film aj čítali knihu?</a:t>
            </a:r>
            <a:br>
              <a:rPr lang="sk-SK" b="1" dirty="0"/>
            </a:br>
            <a:br>
              <a:rPr lang="sk-SK" b="1" dirty="0"/>
            </a:b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86336144"/>
      </p:ext>
    </p:extLst>
  </p:cSld>
  <p:clrMapOvr>
    <a:masterClrMapping/>
  </p:clrMapOvr>
</p:sld>
</file>

<file path=ppt/theme/theme1.xml><?xml version="1.0" encoding="utf-8"?>
<a:theme xmlns:a="http://schemas.openxmlformats.org/drawingml/2006/main" name="Orezať">
  <a:themeElements>
    <a:clrScheme name="Orezať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ť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ť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5</TotalTime>
  <Words>92</Words>
  <Application>Microsoft Office PowerPoint</Application>
  <PresentationFormat>Širokouhlá</PresentationFormat>
  <Paragraphs>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6" baseType="lpstr">
      <vt:lpstr>Franklin Gothic Book</vt:lpstr>
      <vt:lpstr>Orezať</vt:lpstr>
      <vt:lpstr>Množiny – slovné úlohy</vt:lpstr>
      <vt:lpstr>V triede je 30 žiakov. Každý sa vie lyžovať alebo korčuľovať. Lyžovať sa vie 16 žiakov, korčuľovať 21 žiakov. Koľko žiakov sa vie lyžovať aj korčuľovať? </vt:lpstr>
      <vt:lpstr>V triede je 26 detí. 13 z nich má doma psíka, 17 detí má korytnačku. Koľko detí ma iba psíka? </vt:lpstr>
      <vt:lpstr>V triede je 31 žiakov. Veľmi si obľúbili Harryho Pottera. Film o ňom videlo 15 žiakov, knihu čítalo 20 žiakov. Film nevideli, ani knihu nečítali piati žiaci. Koľkí žiaci videli film aj čítali knihu?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Množiny – slovné úlohy</dc:title>
  <dc:creator>Slovenkaiová</dc:creator>
  <cp:lastModifiedBy>Slovenkaiová</cp:lastModifiedBy>
  <cp:revision>1</cp:revision>
  <dcterms:created xsi:type="dcterms:W3CDTF">2021-10-11T17:33:14Z</dcterms:created>
  <dcterms:modified xsi:type="dcterms:W3CDTF">2021-10-11T17:38:48Z</dcterms:modified>
</cp:coreProperties>
</file>