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680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66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81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09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123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915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132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275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090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67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0B-95F0-41B1-83A2-83CF5B5AA180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603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90B-95F0-41B1-83A2-83CF5B5AA180}" type="datetimeFigureOut">
              <a:rPr lang="sk-SK" smtClean="0"/>
              <a:t>9. 10. 2021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FF2B4-A5A1-4676-AD48-BF123C0CB5A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064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NN_J6bZr5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049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>
                <a:hlinkClick r:id="rId2"/>
              </a:rPr>
              <a:t>Vyjadrovanie zloženia roztokov – YouTube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830387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Širokouhlá</PresentationFormat>
  <Paragraphs>1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Skola</dc:creator>
  <cp:lastModifiedBy>Skola</cp:lastModifiedBy>
  <cp:revision>2</cp:revision>
  <dcterms:created xsi:type="dcterms:W3CDTF">2021-10-09T17:41:59Z</dcterms:created>
  <dcterms:modified xsi:type="dcterms:W3CDTF">2021-10-09T17:46:36Z</dcterms:modified>
</cp:coreProperties>
</file>