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25.1.2022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7526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REPLIKÁCIA +PROTEOSYNTÉZA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267200" y="5943600"/>
            <a:ext cx="4579034" cy="685800"/>
          </a:xfrm>
        </p:spPr>
        <p:txBody>
          <a:bodyPr/>
          <a:lstStyle/>
          <a:p>
            <a:r>
              <a:rPr lang="sk-SK" dirty="0" smtClean="0"/>
              <a:t>Mgr. </a:t>
            </a:r>
            <a:r>
              <a:rPr lang="sk-SK" smtClean="0"/>
              <a:t>IvanaSokolská</a:t>
            </a:r>
            <a:endParaRPr lang="sk-SK" dirty="0"/>
          </a:p>
        </p:txBody>
      </p:sp>
      <p:pic>
        <p:nvPicPr>
          <p:cNvPr id="14338" name="Picture 2" descr="Výsledok vyhľadávania obrázkov pre dopyt jadro bun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286000"/>
            <a:ext cx="3238500" cy="3352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314" name="AutoShape 2" descr="Výsledok vyhľadávania obrázkov pre dopyt proteosyntez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19327" t="32292" r="68071" b="14583"/>
          <a:stretch>
            <a:fillRect/>
          </a:stretch>
        </p:blipFill>
        <p:spPr bwMode="auto">
          <a:xfrm>
            <a:off x="6248400" y="0"/>
            <a:ext cx="2895600" cy="686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 descr="Výsledok vyhľadávania obrázkov pre dopyt replikacia d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7162800" cy="2057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6608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PROTEOSYNTÉZA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4" y="1247775"/>
            <a:ext cx="9144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1.Transkripcia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proteosynte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676400"/>
            <a:ext cx="8485317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2. </a:t>
            </a:r>
            <a:r>
              <a:rPr lang="sk-SK" dirty="0" err="1" smtClean="0"/>
              <a:t>Translácia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Výsledok vyhľadávania obrázkov pre dopyt proteosynte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799"/>
            <a:ext cx="8305800" cy="5253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35245" t="32292" r="53148" b="14583"/>
          <a:stretch>
            <a:fillRect/>
          </a:stretch>
        </p:blipFill>
        <p:spPr bwMode="auto">
          <a:xfrm>
            <a:off x="0" y="-4864"/>
            <a:ext cx="2667000" cy="686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 descr="Výsledok vyhľadávania obrázkov pre dopyt translac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447800"/>
            <a:ext cx="6606854" cy="381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276600" y="1066800"/>
            <a:ext cx="206659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TRANSLÁCIA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</TotalTime>
  <Words>12</Words>
  <Application>Microsoft Office PowerPoint</Application>
  <PresentationFormat>Prezentácia na obrazovke (4:3)</PresentationFormat>
  <Paragraphs>6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Rockwell</vt:lpstr>
      <vt:lpstr>Wingdings 2</vt:lpstr>
      <vt:lpstr>Odliatok</vt:lpstr>
      <vt:lpstr>REPLIKÁCIA +PROTEOSYNTÉZA</vt:lpstr>
      <vt:lpstr>Prezentácia programu PowerPoint</vt:lpstr>
      <vt:lpstr>PROTEOSYNTÉZA</vt:lpstr>
      <vt:lpstr>1.Transkripcia </vt:lpstr>
      <vt:lpstr>2. Translácia 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REPLIKÁCIA +PROTEOSYNTÉZA</dc:title>
  <dc:creator>hp</dc:creator>
  <cp:lastModifiedBy>uzivatel</cp:lastModifiedBy>
  <cp:revision>11</cp:revision>
  <dcterms:created xsi:type="dcterms:W3CDTF">2017-02-12T11:29:20Z</dcterms:created>
  <dcterms:modified xsi:type="dcterms:W3CDTF">2022-01-25T08:09:33Z</dcterms:modified>
</cp:coreProperties>
</file>