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07F9A-FD7B-4F8F-8053-AC8CC3C39C23}" type="datetimeFigureOut">
              <a:rPr lang="sk-SK" smtClean="0"/>
              <a:t>9. 1. 2018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F26E1-B1E6-464E-8245-B3887F97189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26E1-B1E6-464E-8245-B3887F97189C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26E1-B1E6-464E-8245-B3887F97189C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26E1-B1E6-464E-8245-B3887F97189C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26E1-B1E6-464E-8245-B3887F97189C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26E1-B1E6-464E-8245-B3887F97189C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26E1-B1E6-464E-8245-B3887F97189C}" type="slidenum">
              <a:rPr lang="sk-SK" smtClean="0"/>
              <a:t>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D326-0325-480D-BD24-2ED87230C439}" type="datetimeFigureOut">
              <a:rPr lang="sk-SK" smtClean="0"/>
              <a:pPr/>
              <a:t>9. 1. 2018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F805-08E3-49FF-B4C1-256627C5FC9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057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D326-0325-480D-BD24-2ED87230C439}" type="datetimeFigureOut">
              <a:rPr lang="sk-SK" smtClean="0"/>
              <a:pPr/>
              <a:t>9. 1. 2018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F805-08E3-49FF-B4C1-256627C5FC9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2764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D326-0325-480D-BD24-2ED87230C439}" type="datetimeFigureOut">
              <a:rPr lang="sk-SK" smtClean="0"/>
              <a:pPr/>
              <a:t>9. 1. 2018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F805-08E3-49FF-B4C1-256627C5FC9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13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D326-0325-480D-BD24-2ED87230C439}" type="datetimeFigureOut">
              <a:rPr lang="sk-SK" smtClean="0"/>
              <a:pPr/>
              <a:t>9. 1. 2018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F805-08E3-49FF-B4C1-256627C5FC9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684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D326-0325-480D-BD24-2ED87230C439}" type="datetimeFigureOut">
              <a:rPr lang="sk-SK" smtClean="0"/>
              <a:pPr/>
              <a:t>9. 1. 2018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F805-08E3-49FF-B4C1-256627C5FC9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2336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D326-0325-480D-BD24-2ED87230C439}" type="datetimeFigureOut">
              <a:rPr lang="sk-SK" smtClean="0"/>
              <a:pPr/>
              <a:t>9. 1. 2018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F805-08E3-49FF-B4C1-256627C5FC9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8429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D326-0325-480D-BD24-2ED87230C439}" type="datetimeFigureOut">
              <a:rPr lang="sk-SK" smtClean="0"/>
              <a:pPr/>
              <a:t>9. 1. 2018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F805-08E3-49FF-B4C1-256627C5FC9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8526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D326-0325-480D-BD24-2ED87230C439}" type="datetimeFigureOut">
              <a:rPr lang="sk-SK" smtClean="0"/>
              <a:pPr/>
              <a:t>9. 1. 2018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F805-08E3-49FF-B4C1-256627C5FC9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98143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D326-0325-480D-BD24-2ED87230C439}" type="datetimeFigureOut">
              <a:rPr lang="sk-SK" smtClean="0"/>
              <a:pPr/>
              <a:t>9. 1. 2018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F805-08E3-49FF-B4C1-256627C5FC9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0672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D326-0325-480D-BD24-2ED87230C439}" type="datetimeFigureOut">
              <a:rPr lang="sk-SK" smtClean="0"/>
              <a:pPr/>
              <a:t>9. 1. 2018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F805-08E3-49FF-B4C1-256627C5FC9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9458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D326-0325-480D-BD24-2ED87230C439}" type="datetimeFigureOut">
              <a:rPr lang="sk-SK" smtClean="0"/>
              <a:pPr/>
              <a:t>9. 1. 2018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F805-08E3-49FF-B4C1-256627C5FC9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91460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2D326-0325-480D-BD24-2ED87230C439}" type="datetimeFigureOut">
              <a:rPr lang="sk-SK" smtClean="0"/>
              <a:pPr/>
              <a:t>9. 1. 2018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0F805-08E3-49FF-B4C1-256627C5FC9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196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Politické  strany, hnutia a nátlakové  organizácie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706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Politické strany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sk-SK" sz="2000" dirty="0" smtClean="0"/>
              <a:t>Cieľom politickej strany je  presadiť svoj zámer, svoje ciele a  idey. To môže len v parlamente, pri tvorbe zákonov. Aby </a:t>
            </a:r>
            <a:r>
              <a:rPr lang="sk-SK" sz="2000" dirty="0" smtClean="0"/>
              <a:t>tak urobila musí </a:t>
            </a:r>
            <a:r>
              <a:rPr lang="sk-SK" sz="2000" dirty="0" smtClean="0"/>
              <a:t>sa </a:t>
            </a:r>
            <a:r>
              <a:rPr lang="sk-SK" sz="2000" dirty="0" smtClean="0"/>
              <a:t>strana dostať </a:t>
            </a:r>
            <a:r>
              <a:rPr lang="sk-SK" sz="2000" dirty="0" smtClean="0"/>
              <a:t>do parlamentu. Cesta do parlamentu je cez voľby. Ak  vyhrá voľby, alebo bude súčasťou vládnej koalície, môže presadzovať svoj program. Preto sa každá politická strana usiluje vyhrať voľby, dostať sa do parlamentu a tvoriť zákony. Súťaž politických strán o moc je možná len v demokraciách. V  diktatúrach má moc len jedna strana, jeden vodca a žiadne slobodné voľby nie sú možné.  Na  Slovensku sa do parlamentu dostane iba tá pol. </a:t>
            </a:r>
            <a:r>
              <a:rPr lang="sk-SK" sz="2000" dirty="0" smtClean="0"/>
              <a:t>strana</a:t>
            </a:r>
            <a:r>
              <a:rPr lang="sk-SK" sz="2000" dirty="0" smtClean="0"/>
              <a:t>, ktorá získa vo voľbách viac ako 5 %  z volebnej účasti. Parlamentné voľby sú každé 4 roky a  volí sa celkom 150 poslancov. V parlamente sa  vytvorí koalícia a  opozícia, prípadne nezávislý. 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xmlns="" val="111416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Koalícia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Koalícia</a:t>
            </a:r>
            <a:r>
              <a:rPr lang="sk-SK" dirty="0" smtClean="0"/>
              <a:t> -  2 a viac  strán, ktoré majú nadpolovičnú väčšinu  76  a  viac  poslancov. Prezident poverí víťazov  volieb vytvoriť vládu. </a:t>
            </a:r>
          </a:p>
          <a:p>
            <a:r>
              <a:rPr lang="sk-SK" dirty="0" smtClean="0"/>
              <a:t>Koalícia vytvorí vládu, navrhne predsedu vlády a ten si zvolí ministrov. Vládu nakoniec  menuje  prezident. Vláda  sa  celých 4  roky  zodpovedá poslancom za svoju činnosť. Ak  zlyhá, koaliční poslanci ju môžu odvolať. A  nastanú predčasné voľby. Predseda vlády – premiér môže meniť  ministrov kedykoľvek.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56594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Opozícia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Zvyšní menšinoví poslanci vytvoria  opozíciu. Úlohou opozície je  kontrolovať vládu, navrhovať zákony, upozorňovať na  chyba a kritizovať vládu. Tvoria  funkciu bŕzd a váh v demokracii. Základnou podmienkou demokracie je aby väčšina vládla, ale  pritom rešpektovala práva menšín. Lebo väčšina sa  v  ďalších voľbách môže stať menšinou.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59214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Pol. </a:t>
            </a:r>
            <a:r>
              <a:rPr lang="sk-SK" dirty="0" smtClean="0">
                <a:solidFill>
                  <a:srgbClr val="FF0000"/>
                </a:solidFill>
              </a:rPr>
              <a:t>strany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Delíme  ich na  Pravicové  a ľavicové</a:t>
            </a:r>
          </a:p>
          <a:p>
            <a:r>
              <a:rPr lang="sk-SK" dirty="0" smtClean="0"/>
              <a:t>Konzervatívne, liberálne, sociálne, </a:t>
            </a:r>
            <a:r>
              <a:rPr lang="sk-SK" dirty="0" smtClean="0"/>
              <a:t>socialistické</a:t>
            </a:r>
            <a:r>
              <a:rPr lang="sk-SK" dirty="0" smtClean="0"/>
              <a:t>, národné ...</a:t>
            </a:r>
          </a:p>
          <a:p>
            <a:r>
              <a:rPr lang="sk-SK" dirty="0" smtClean="0"/>
              <a:t>Sú i strany ktoré sa  zamerajú len špecificky na jeden problém, ale tie spravidla sa nikdy  nedostanú do vlády.  -  zelený ....</a:t>
            </a:r>
          </a:p>
          <a:p>
            <a:r>
              <a:rPr lang="sk-SK" dirty="0" smtClean="0"/>
              <a:t>Existujú i extrémistické strany, ktoré potláčajú práva iných, ale  tie sú spravidla zakázané </a:t>
            </a:r>
          </a:p>
          <a:p>
            <a:r>
              <a:rPr lang="sk-SK" dirty="0" smtClean="0"/>
              <a:t>Sú to hlavne komunistické</a:t>
            </a:r>
            <a:r>
              <a:rPr lang="sk-SK" dirty="0" smtClean="0"/>
              <a:t>, </a:t>
            </a:r>
            <a:r>
              <a:rPr lang="sk-SK" dirty="0" smtClean="0"/>
              <a:t>fašistické, </a:t>
            </a:r>
            <a:r>
              <a:rPr lang="sk-SK" dirty="0" smtClean="0"/>
              <a:t>militantné, anarchistické, nacionalistické a rasistické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89315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Pravicové pol strany  -  kladú dôraz na prosperitu, úspech, hosp. </a:t>
            </a:r>
            <a:r>
              <a:rPr lang="sk-SK" smtClean="0"/>
              <a:t>rozvoj. </a:t>
            </a:r>
            <a:endParaRPr lang="sk-S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382</Words>
  <Application>Microsoft Office PowerPoint</Application>
  <PresentationFormat>Prezentácia na obrazovke (4:3)</PresentationFormat>
  <Paragraphs>21</Paragraphs>
  <Slides>6</Slides>
  <Notes>6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Politické  strany, hnutia a nátlakové  organizácie</vt:lpstr>
      <vt:lpstr>Politické strany</vt:lpstr>
      <vt:lpstr>Koalícia </vt:lpstr>
      <vt:lpstr>Opozícia</vt:lpstr>
      <vt:lpstr>Pol. strany 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Politické  strany, hnutia a nátlakové  organizácie</dc:title>
  <dc:creator>Radúz</dc:creator>
  <cp:lastModifiedBy>radbu</cp:lastModifiedBy>
  <cp:revision>4</cp:revision>
  <dcterms:created xsi:type="dcterms:W3CDTF">2018-01-08T21:23:03Z</dcterms:created>
  <dcterms:modified xsi:type="dcterms:W3CDTF">2018-01-09T06:54:59Z</dcterms:modified>
</cp:coreProperties>
</file>