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58A7-5123-4B5A-9268-605A4962547D}" type="datetimeFigureOut">
              <a:rPr lang="sk-SK" smtClean="0"/>
              <a:t>2. 6. 2022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E5D7-871C-4626-BD6A-9C38A7E0DFE3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878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58A7-5123-4B5A-9268-605A4962547D}" type="datetimeFigureOut">
              <a:rPr lang="sk-SK" smtClean="0"/>
              <a:t>2. 6. 2022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E5D7-871C-4626-BD6A-9C38A7E0DF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385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58A7-5123-4B5A-9268-605A4962547D}" type="datetimeFigureOut">
              <a:rPr lang="sk-SK" smtClean="0"/>
              <a:t>2. 6. 2022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E5D7-871C-4626-BD6A-9C38A7E0DF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320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58A7-5123-4B5A-9268-605A4962547D}" type="datetimeFigureOut">
              <a:rPr lang="sk-SK" smtClean="0"/>
              <a:t>2. 6. 2022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E5D7-871C-4626-BD6A-9C38A7E0DF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2665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58A7-5123-4B5A-9268-605A4962547D}" type="datetimeFigureOut">
              <a:rPr lang="sk-SK" smtClean="0"/>
              <a:t>2. 6. 2022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E5D7-871C-4626-BD6A-9C38A7E0DFE3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44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58A7-5123-4B5A-9268-605A4962547D}" type="datetimeFigureOut">
              <a:rPr lang="sk-SK" smtClean="0"/>
              <a:t>2. 6. 2022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E5D7-871C-4626-BD6A-9C38A7E0DF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0266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58A7-5123-4B5A-9268-605A4962547D}" type="datetimeFigureOut">
              <a:rPr lang="sk-SK" smtClean="0"/>
              <a:t>2. 6. 2022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E5D7-871C-4626-BD6A-9C38A7E0DF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0599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58A7-5123-4B5A-9268-605A4962547D}" type="datetimeFigureOut">
              <a:rPr lang="sk-SK" smtClean="0"/>
              <a:t>2. 6. 2022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E5D7-871C-4626-BD6A-9C38A7E0DF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3656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58A7-5123-4B5A-9268-605A4962547D}" type="datetimeFigureOut">
              <a:rPr lang="sk-SK" smtClean="0"/>
              <a:t>2. 6. 2022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E5D7-871C-4626-BD6A-9C38A7E0DF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2602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4558A7-5123-4B5A-9268-605A4962547D}" type="datetimeFigureOut">
              <a:rPr lang="sk-SK" smtClean="0"/>
              <a:t>2. 6. 2022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2DE5D7-871C-4626-BD6A-9C38A7E0DF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088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58A7-5123-4B5A-9268-605A4962547D}" type="datetimeFigureOut">
              <a:rPr lang="sk-SK" smtClean="0"/>
              <a:t>2. 6. 2022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E5D7-871C-4626-BD6A-9C38A7E0DF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327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4558A7-5123-4B5A-9268-605A4962547D}" type="datetimeFigureOut">
              <a:rPr lang="sk-SK" smtClean="0"/>
              <a:t>2. 6. 2022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2DE5D7-871C-4626-BD6A-9C38A7E0DFE3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93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5B6D-ACA9-56CE-411E-36B660E0C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2500"/>
            <a:ext cx="9144000" cy="2348754"/>
          </a:xfrm>
        </p:spPr>
        <p:txBody>
          <a:bodyPr>
            <a:normAutofit fontScale="90000"/>
          </a:bodyPr>
          <a:lstStyle/>
          <a:p>
            <a:r>
              <a:rPr lang="sk-SK" sz="8800" dirty="0">
                <a:latin typeface="Baskerville Old Face" panose="02020602080505020303" pitchFamily="18" charset="0"/>
              </a:rPr>
              <a:t>Renesančná filozofia</a:t>
            </a:r>
          </a:p>
        </p:txBody>
      </p:sp>
    </p:spTree>
    <p:extLst>
      <p:ext uri="{BB962C8B-B14F-4D97-AF65-F5344CB8AC3E}">
        <p14:creationId xmlns:p14="http://schemas.microsoft.com/office/powerpoint/2010/main" val="3607273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02D1-5B55-2821-A5F8-55845C5E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343131"/>
                </a:solidFill>
                <a:latin typeface="Helvetica" panose="020B0604020202020204" pitchFamily="34" charset="0"/>
              </a:rPr>
              <a:t>Giordano Bruno (1548-1600)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40B3-FD96-92A2-58D8-B08E1CF3E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vlastným menom </a:t>
            </a: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Fillipo Bruno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bol taliansky renesančný filozof a dominikán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bol ovplyvnený Mikulášom Kuzánskym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v astronómii sa preslávil tézami o tom, že Zem ani Slnko nie je stredom vesmíru a že vesmír je nekonečný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hlavné myšlienky vyložil v sérii dialógov, napísaných sčasti po latinsky, sčasti po    taliansky</a:t>
            </a:r>
          </a:p>
        </p:txBody>
      </p:sp>
      <p:pic>
        <p:nvPicPr>
          <p:cNvPr id="2050" name="Picture 2" descr="taliansky renesančný filozof a dominikán">
            <a:extLst>
              <a:ext uri="{FF2B5EF4-FFF2-40B4-BE49-F238E27FC236}">
                <a16:creationId xmlns:a16="http://schemas.microsoft.com/office/drawing/2014/main" id="{F2B24824-7150-4284-2004-F51ADFBA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682" y="286603"/>
            <a:ext cx="21907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10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6600-9553-B13F-5491-9CFFBA30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81789"/>
            <a:ext cx="9454606" cy="1055571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343131"/>
                </a:solidFill>
                <a:latin typeface="Helvetica" panose="020B0604020202020204" pitchFamily="34" charset="0"/>
              </a:rPr>
              <a:t>Niccollo Macchiavelli (1469- 1527)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F2C9-898E-1474-100B-C22D6F435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bol </a:t>
            </a:r>
            <a:r>
              <a:rPr lang="sk-SK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florentský</a:t>
            </a:r>
            <a:r>
              <a:rPr lang="sk-SK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úradník, </a:t>
            </a:r>
            <a:r>
              <a:rPr lang="sk-SK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historik</a:t>
            </a:r>
            <a:r>
              <a:rPr lang="sk-SK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politický mysliteľ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v</a:t>
            </a:r>
            <a:r>
              <a:rPr lang="sk-SK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 svojej literárnej činnosti sa zaoberal najmä politikou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v diele Vladár, ktoré neskôr Montesquieu nazval „politickou lekárňou“, zhŕňa svoje skúsenosti a dopĺňa ich historickými vedomosťami a úvahami o povahe ľudí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cieľ diela je poskytnúť kniežatám návod na to, ako vytvoriť vnútorne aj navonok silný štát</a:t>
            </a:r>
          </a:p>
        </p:txBody>
      </p:sp>
      <p:pic>
        <p:nvPicPr>
          <p:cNvPr id="3074" name="Picture 2" descr="Niccolò Machiavelli">
            <a:extLst>
              <a:ext uri="{FF2B5EF4-FFF2-40B4-BE49-F238E27FC236}">
                <a16:creationId xmlns:a16="http://schemas.microsoft.com/office/drawing/2014/main" id="{B0697653-2B57-1772-5B70-E2CF67351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963" y="4125744"/>
            <a:ext cx="1443717" cy="185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7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009F-2E7A-74FB-5104-571C8A37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343131"/>
                </a:solidFill>
                <a:latin typeface="Helvetica" panose="020B0604020202020204" pitchFamily="34" charset="0"/>
              </a:rPr>
              <a:t>Francesco Petrarca (1304-1374)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315A1-279E-E907-8530-8104EC228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bol taliansky básnik, predstaviteľ renesančného humanizmu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narodil sa v Arezze (Taliansko)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od roku 1318 študoval práva v Montpellier a potom v Bologni, štúdium ukončil z finančných dôvodov krátko po smrti svojho otca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ešte v roku 1326 sa stal kňazom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jeho humanistické pôsobenie začalo objavením Augustína a Cicerona, ktorí sa preň stali živými nositeľmi novej duchovnej epochy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taliansky učenec, básnik a humanista">
            <a:extLst>
              <a:ext uri="{FF2B5EF4-FFF2-40B4-BE49-F238E27FC236}">
                <a16:creationId xmlns:a16="http://schemas.microsoft.com/office/drawing/2014/main" id="{D63F2616-0451-2422-C143-EA6D4B10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598" y="0"/>
            <a:ext cx="1912402" cy="294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13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121E-502E-7635-082F-EB0B7614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33237"/>
            <a:ext cx="10058400" cy="1450757"/>
          </a:xfrm>
        </p:spPr>
        <p:txBody>
          <a:bodyPr/>
          <a:lstStyle/>
          <a:p>
            <a:r>
              <a:rPr lang="sk-SK" dirty="0">
                <a:solidFill>
                  <a:srgbClr val="343131"/>
                </a:solidFill>
                <a:latin typeface="Helvetica" panose="020B0604020202020204" pitchFamily="34" charset="0"/>
              </a:rPr>
              <a:t>Leonardo da Vinci (1452-1519)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7975-C1B1-0B5A-D35E-BE6EB1E0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bol taliansky renesančný architekt, hudobník, vynálezca, sochár a maliar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bol opísaný ako archetyp „renesančného človeka“ a ako univerzálny génius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Leonardo je slávny pre svoje majstrovské obrazy ako Posledná večera a Mona Líza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tiež je známy ako tvorca mnohých vynálezov, ktoré predvídali modernú technológiu, ale ktoré boli len výnimočne skonštruované počas jeho života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69E1F3-7C0B-E286-76D4-46EDC618E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36" y="3988956"/>
            <a:ext cx="4078514" cy="212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87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0BC5-7B90-B9D1-E7EA-ED25E568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rgbClr val="343131"/>
                </a:solidFill>
                <a:latin typeface="Helvetica" panose="020B0604020202020204" pitchFamily="34" charset="0"/>
              </a:rPr>
              <a:t>Galileo Galilei (1564-1642)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6626-95B3-FA9D-3527-E8CEE1777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arodil sa v Pise (Taliansko)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bol to filozof, fyzik, astronóm, matematik obdobia renesancie a jeden zo zakladateľov súčasnej experimentálno-teoretickej prírodovedy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v kláštornej škole študoval medicínu, do ktorej ho otec nútil, pretože chcel, aby žil lepšie ako 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je mu pripisované autorstvo výroku A predsa sa točí!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5122" name="Picture 2" descr="Galileo Galilei">
            <a:extLst>
              <a:ext uri="{FF2B5EF4-FFF2-40B4-BE49-F238E27FC236}">
                <a16:creationId xmlns:a16="http://schemas.microsoft.com/office/drawing/2014/main" id="{3AB5E9C7-5BDE-CA79-FBAD-44826A4CE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930" y="3429000"/>
            <a:ext cx="21907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054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1FE8-812B-5A16-44B4-D54ACC29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rgbClr val="343131"/>
                </a:solidFill>
                <a:latin typeface="Helvetica" panose="020B0604020202020204" pitchFamily="34" charset="0"/>
              </a:rPr>
              <a:t>Mikuláš </a:t>
            </a:r>
            <a:r>
              <a:rPr lang="sk-SK" dirty="0" err="1">
                <a:solidFill>
                  <a:srgbClr val="343131"/>
                </a:solidFill>
                <a:latin typeface="Helvetica" panose="020B0604020202020204" pitchFamily="34" charset="0"/>
              </a:rPr>
              <a:t>Kopernik</a:t>
            </a:r>
            <a:r>
              <a:rPr lang="sk-SK" dirty="0">
                <a:solidFill>
                  <a:srgbClr val="343131"/>
                </a:solidFill>
                <a:latin typeface="Helvetica" panose="020B0604020202020204" pitchFamily="34" charset="0"/>
              </a:rPr>
              <a:t> (1473-1543)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7C67-ABF5-6E1F-4A5D-A6F4AED5F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bol nemecký astronóm, matematik, filozof, humanista, kanonik v katolíckej cirkvi a ekonóm, ktorý pôsobil na území Poľska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ol to významný predstaviteľ renesančnej filozofie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Kopernikovo učenie obsahovalo kinematickú schému slnečnej sústavy, ktorá sa stala začiatkom vývinu nebeskej mechaniky a umožnila aplikovať pojmy zemskej mechaniky na kozmos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v Kopernikovom učení sa začalo zbližovanie astronómie so zemskou mechanikou</a:t>
            </a:r>
          </a:p>
        </p:txBody>
      </p:sp>
      <p:pic>
        <p:nvPicPr>
          <p:cNvPr id="6146" name="Picture 2" descr="Kopernikov portrét od neznámeho autora, 1580; vystavený v radnici mesta Toruň">
            <a:extLst>
              <a:ext uri="{FF2B5EF4-FFF2-40B4-BE49-F238E27FC236}">
                <a16:creationId xmlns:a16="http://schemas.microsoft.com/office/drawing/2014/main" id="{80D26B5B-17E2-7769-98A6-4E89E2253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619" y="4476523"/>
            <a:ext cx="1792061" cy="175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4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</TotalTime>
  <Words>379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Baskerville Old Face</vt:lpstr>
      <vt:lpstr>Calibri</vt:lpstr>
      <vt:lpstr>Calibri Light</vt:lpstr>
      <vt:lpstr>Helvetica</vt:lpstr>
      <vt:lpstr>Retrospect</vt:lpstr>
      <vt:lpstr>Renesančná filozofia</vt:lpstr>
      <vt:lpstr>Giordano Bruno (1548-1600)</vt:lpstr>
      <vt:lpstr>Niccollo Macchiavelli (1469- 1527)</vt:lpstr>
      <vt:lpstr>Francesco Petrarca (1304-1374)</vt:lpstr>
      <vt:lpstr>Leonardo da Vinci (1452-1519)</vt:lpstr>
      <vt:lpstr>Galileo Galilei (1564-1642)</vt:lpstr>
      <vt:lpstr>Mikuláš Kopernik (1473-1543)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Renesančná filozofia</dc:title>
  <dc:creator>Phavuk 37</dc:creator>
  <cp:lastModifiedBy>Phavuk 37</cp:lastModifiedBy>
  <cp:revision>3</cp:revision>
  <dcterms:created xsi:type="dcterms:W3CDTF">2022-05-31T20:28:39Z</dcterms:created>
  <dcterms:modified xsi:type="dcterms:W3CDTF">2022-06-02T20:11:13Z</dcterms:modified>
</cp:coreProperties>
</file>