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80" r:id="rId2"/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4DC7E-A4B0-4E87-949F-4F101C2C7DEC}">
  <a:tblStyle styleId="{EEF4DC7E-A4B0-4E87-949F-4F101C2C7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>
      <p:cViewPr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111bcdbf5bd_0_4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111bcdbf5bd_0_4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28000" y="1518925"/>
            <a:ext cx="34980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28000" y="3196775"/>
            <a:ext cx="34980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39"/>
          <p:cNvSpPr txBox="1">
            <a:spLocks noGrp="1"/>
          </p:cNvSpPr>
          <p:nvPr>
            <p:ph type="title"/>
          </p:nvPr>
        </p:nvSpPr>
        <p:spPr>
          <a:xfrm>
            <a:off x="457200" y="50648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Použité slová: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03" name="Google Shape;3403;p39"/>
          <p:cNvGrpSpPr/>
          <p:nvPr/>
        </p:nvGrpSpPr>
        <p:grpSpPr>
          <a:xfrm>
            <a:off x="5159837" y="3005071"/>
            <a:ext cx="3526963" cy="1791429"/>
            <a:chOff x="195450" y="1664184"/>
            <a:chExt cx="4638300" cy="2355903"/>
          </a:xfrm>
        </p:grpSpPr>
        <p:sp>
          <p:nvSpPr>
            <p:cNvPr id="3404" name="Google Shape;3404;p39"/>
            <p:cNvSpPr/>
            <p:nvPr/>
          </p:nvSpPr>
          <p:spPr>
            <a:xfrm>
              <a:off x="195450" y="3353488"/>
              <a:ext cx="4638300" cy="666600"/>
            </a:xfrm>
            <a:prstGeom prst="ellipse">
              <a:avLst/>
            </a:pr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1081302" y="1664184"/>
              <a:ext cx="1271822" cy="1271808"/>
            </a:xfrm>
            <a:custGeom>
              <a:avLst/>
              <a:gdLst/>
              <a:ahLst/>
              <a:cxnLst/>
              <a:rect l="l" t="t" r="r" b="b"/>
              <a:pathLst>
                <a:path w="88321" h="88320" extrusionOk="0">
                  <a:moveTo>
                    <a:pt x="44148" y="88320"/>
                  </a:moveTo>
                  <a:lnTo>
                    <a:pt x="44148" y="88320"/>
                  </a:lnTo>
                  <a:lnTo>
                    <a:pt x="45282" y="88295"/>
                  </a:lnTo>
                  <a:lnTo>
                    <a:pt x="46416" y="88244"/>
                  </a:lnTo>
                  <a:lnTo>
                    <a:pt x="47550" y="88194"/>
                  </a:lnTo>
                  <a:lnTo>
                    <a:pt x="48658" y="88093"/>
                  </a:lnTo>
                  <a:lnTo>
                    <a:pt x="49767" y="87967"/>
                  </a:lnTo>
                  <a:lnTo>
                    <a:pt x="50851" y="87791"/>
                  </a:lnTo>
                  <a:lnTo>
                    <a:pt x="51959" y="87614"/>
                  </a:lnTo>
                  <a:lnTo>
                    <a:pt x="53043" y="87413"/>
                  </a:lnTo>
                  <a:lnTo>
                    <a:pt x="54101" y="87186"/>
                  </a:lnTo>
                  <a:lnTo>
                    <a:pt x="55160" y="86909"/>
                  </a:lnTo>
                  <a:lnTo>
                    <a:pt x="56218" y="86632"/>
                  </a:lnTo>
                  <a:lnTo>
                    <a:pt x="57251" y="86329"/>
                  </a:lnTo>
                  <a:lnTo>
                    <a:pt x="58284" y="85976"/>
                  </a:lnTo>
                  <a:lnTo>
                    <a:pt x="59317" y="85624"/>
                  </a:lnTo>
                  <a:lnTo>
                    <a:pt x="60325" y="85246"/>
                  </a:lnTo>
                  <a:lnTo>
                    <a:pt x="61308" y="84843"/>
                  </a:lnTo>
                  <a:lnTo>
                    <a:pt x="62291" y="84389"/>
                  </a:lnTo>
                  <a:lnTo>
                    <a:pt x="63273" y="83935"/>
                  </a:lnTo>
                  <a:lnTo>
                    <a:pt x="64231" y="83457"/>
                  </a:lnTo>
                  <a:lnTo>
                    <a:pt x="65163" y="82978"/>
                  </a:lnTo>
                  <a:lnTo>
                    <a:pt x="66096" y="82449"/>
                  </a:lnTo>
                  <a:lnTo>
                    <a:pt x="67028" y="81894"/>
                  </a:lnTo>
                  <a:lnTo>
                    <a:pt x="67935" y="81340"/>
                  </a:lnTo>
                  <a:lnTo>
                    <a:pt x="68817" y="80760"/>
                  </a:lnTo>
                  <a:lnTo>
                    <a:pt x="69699" y="80156"/>
                  </a:lnTo>
                  <a:lnTo>
                    <a:pt x="70556" y="79526"/>
                  </a:lnTo>
                  <a:lnTo>
                    <a:pt x="71387" y="78871"/>
                  </a:lnTo>
                  <a:lnTo>
                    <a:pt x="72219" y="78215"/>
                  </a:lnTo>
                  <a:lnTo>
                    <a:pt x="73025" y="77510"/>
                  </a:lnTo>
                  <a:lnTo>
                    <a:pt x="73832" y="76830"/>
                  </a:lnTo>
                  <a:lnTo>
                    <a:pt x="74588" y="76099"/>
                  </a:lnTo>
                  <a:lnTo>
                    <a:pt x="75344" y="75343"/>
                  </a:lnTo>
                  <a:lnTo>
                    <a:pt x="76099" y="74587"/>
                  </a:lnTo>
                  <a:lnTo>
                    <a:pt x="76830" y="73806"/>
                  </a:lnTo>
                  <a:lnTo>
                    <a:pt x="77511" y="73025"/>
                  </a:lnTo>
                  <a:lnTo>
                    <a:pt x="78216" y="72218"/>
                  </a:lnTo>
                  <a:lnTo>
                    <a:pt x="78871" y="71387"/>
                  </a:lnTo>
                  <a:lnTo>
                    <a:pt x="79526" y="70555"/>
                  </a:lnTo>
                  <a:lnTo>
                    <a:pt x="80156" y="69698"/>
                  </a:lnTo>
                  <a:lnTo>
                    <a:pt x="80761" y="68816"/>
                  </a:lnTo>
                  <a:lnTo>
                    <a:pt x="81341" y="67935"/>
                  </a:lnTo>
                  <a:lnTo>
                    <a:pt x="81895" y="67027"/>
                  </a:lnTo>
                  <a:lnTo>
                    <a:pt x="82449" y="66095"/>
                  </a:lnTo>
                  <a:lnTo>
                    <a:pt x="82979" y="65163"/>
                  </a:lnTo>
                  <a:lnTo>
                    <a:pt x="83483" y="64230"/>
                  </a:lnTo>
                  <a:lnTo>
                    <a:pt x="83936" y="63273"/>
                  </a:lnTo>
                  <a:lnTo>
                    <a:pt x="84415" y="62290"/>
                  </a:lnTo>
                  <a:lnTo>
                    <a:pt x="84843" y="61307"/>
                  </a:lnTo>
                  <a:lnTo>
                    <a:pt x="85247" y="60325"/>
                  </a:lnTo>
                  <a:lnTo>
                    <a:pt x="85624" y="59317"/>
                  </a:lnTo>
                  <a:lnTo>
                    <a:pt x="85977" y="58284"/>
                  </a:lnTo>
                  <a:lnTo>
                    <a:pt x="86330" y="57250"/>
                  </a:lnTo>
                  <a:lnTo>
                    <a:pt x="86632" y="56217"/>
                  </a:lnTo>
                  <a:lnTo>
                    <a:pt x="86910" y="55159"/>
                  </a:lnTo>
                  <a:lnTo>
                    <a:pt x="87187" y="54101"/>
                  </a:lnTo>
                  <a:lnTo>
                    <a:pt x="87414" y="53042"/>
                  </a:lnTo>
                  <a:lnTo>
                    <a:pt x="87615" y="51959"/>
                  </a:lnTo>
                  <a:lnTo>
                    <a:pt x="87792" y="50850"/>
                  </a:lnTo>
                  <a:lnTo>
                    <a:pt x="87968" y="49767"/>
                  </a:lnTo>
                  <a:lnTo>
                    <a:pt x="88094" y="48658"/>
                  </a:lnTo>
                  <a:lnTo>
                    <a:pt x="88195" y="47549"/>
                  </a:lnTo>
                  <a:lnTo>
                    <a:pt x="88245" y="46415"/>
                  </a:lnTo>
                  <a:lnTo>
                    <a:pt x="88296" y="45281"/>
                  </a:lnTo>
                  <a:lnTo>
                    <a:pt x="88321" y="44147"/>
                  </a:lnTo>
                  <a:lnTo>
                    <a:pt x="88321" y="44147"/>
                  </a:lnTo>
                  <a:lnTo>
                    <a:pt x="88296" y="43013"/>
                  </a:lnTo>
                  <a:lnTo>
                    <a:pt x="88245" y="41880"/>
                  </a:lnTo>
                  <a:lnTo>
                    <a:pt x="88195" y="40771"/>
                  </a:lnTo>
                  <a:lnTo>
                    <a:pt x="88094" y="39637"/>
                  </a:lnTo>
                  <a:lnTo>
                    <a:pt x="87968" y="38528"/>
                  </a:lnTo>
                  <a:lnTo>
                    <a:pt x="87792" y="37445"/>
                  </a:lnTo>
                  <a:lnTo>
                    <a:pt x="87615" y="36361"/>
                  </a:lnTo>
                  <a:lnTo>
                    <a:pt x="87414" y="35278"/>
                  </a:lnTo>
                  <a:lnTo>
                    <a:pt x="87187" y="34194"/>
                  </a:lnTo>
                  <a:lnTo>
                    <a:pt x="86910" y="33136"/>
                  </a:lnTo>
                  <a:lnTo>
                    <a:pt x="86632" y="32077"/>
                  </a:lnTo>
                  <a:lnTo>
                    <a:pt x="86330" y="31044"/>
                  </a:lnTo>
                  <a:lnTo>
                    <a:pt x="85977" y="30011"/>
                  </a:lnTo>
                  <a:lnTo>
                    <a:pt x="85624" y="29003"/>
                  </a:lnTo>
                  <a:lnTo>
                    <a:pt x="85247" y="27995"/>
                  </a:lnTo>
                  <a:lnTo>
                    <a:pt x="84843" y="26987"/>
                  </a:lnTo>
                  <a:lnTo>
                    <a:pt x="84415" y="26005"/>
                  </a:lnTo>
                  <a:lnTo>
                    <a:pt x="83936" y="25022"/>
                  </a:lnTo>
                  <a:lnTo>
                    <a:pt x="83483" y="24064"/>
                  </a:lnTo>
                  <a:lnTo>
                    <a:pt x="82979" y="23132"/>
                  </a:lnTo>
                  <a:lnTo>
                    <a:pt x="82449" y="22200"/>
                  </a:lnTo>
                  <a:lnTo>
                    <a:pt x="81895" y="21293"/>
                  </a:lnTo>
                  <a:lnTo>
                    <a:pt x="81341" y="20385"/>
                  </a:lnTo>
                  <a:lnTo>
                    <a:pt x="80761" y="19478"/>
                  </a:lnTo>
                  <a:lnTo>
                    <a:pt x="80156" y="18622"/>
                  </a:lnTo>
                  <a:lnTo>
                    <a:pt x="79526" y="17765"/>
                  </a:lnTo>
                  <a:lnTo>
                    <a:pt x="78871" y="16908"/>
                  </a:lnTo>
                  <a:lnTo>
                    <a:pt x="78216" y="16076"/>
                  </a:lnTo>
                  <a:lnTo>
                    <a:pt x="77511" y="15270"/>
                  </a:lnTo>
                  <a:lnTo>
                    <a:pt x="76830" y="14489"/>
                  </a:lnTo>
                  <a:lnTo>
                    <a:pt x="76099" y="13708"/>
                  </a:lnTo>
                  <a:lnTo>
                    <a:pt x="75344" y="12952"/>
                  </a:lnTo>
                  <a:lnTo>
                    <a:pt x="74588" y="12196"/>
                  </a:lnTo>
                  <a:lnTo>
                    <a:pt x="73832" y="11490"/>
                  </a:lnTo>
                  <a:lnTo>
                    <a:pt x="73025" y="10785"/>
                  </a:lnTo>
                  <a:lnTo>
                    <a:pt x="72219" y="10105"/>
                  </a:lnTo>
                  <a:lnTo>
                    <a:pt x="71387" y="9424"/>
                  </a:lnTo>
                  <a:lnTo>
                    <a:pt x="70556" y="8794"/>
                  </a:lnTo>
                  <a:lnTo>
                    <a:pt x="69699" y="8164"/>
                  </a:lnTo>
                  <a:lnTo>
                    <a:pt x="68817" y="7559"/>
                  </a:lnTo>
                  <a:lnTo>
                    <a:pt x="67935" y="6955"/>
                  </a:lnTo>
                  <a:lnTo>
                    <a:pt x="67028" y="6400"/>
                  </a:lnTo>
                  <a:lnTo>
                    <a:pt x="66096" y="5846"/>
                  </a:lnTo>
                  <a:lnTo>
                    <a:pt x="65163" y="5342"/>
                  </a:lnTo>
                  <a:lnTo>
                    <a:pt x="64231" y="4838"/>
                  </a:lnTo>
                  <a:lnTo>
                    <a:pt x="63273" y="4359"/>
                  </a:lnTo>
                  <a:lnTo>
                    <a:pt x="62291" y="3906"/>
                  </a:lnTo>
                  <a:lnTo>
                    <a:pt x="61308" y="3477"/>
                  </a:lnTo>
                  <a:lnTo>
                    <a:pt x="60325" y="3049"/>
                  </a:lnTo>
                  <a:lnTo>
                    <a:pt x="59317" y="2671"/>
                  </a:lnTo>
                  <a:lnTo>
                    <a:pt x="58284" y="2318"/>
                  </a:lnTo>
                  <a:lnTo>
                    <a:pt x="57251" y="1991"/>
                  </a:lnTo>
                  <a:lnTo>
                    <a:pt x="56218" y="1663"/>
                  </a:lnTo>
                  <a:lnTo>
                    <a:pt x="55160" y="1386"/>
                  </a:lnTo>
                  <a:lnTo>
                    <a:pt x="54101" y="1134"/>
                  </a:lnTo>
                  <a:lnTo>
                    <a:pt x="53043" y="882"/>
                  </a:lnTo>
                  <a:lnTo>
                    <a:pt x="51959" y="680"/>
                  </a:lnTo>
                  <a:lnTo>
                    <a:pt x="50851" y="504"/>
                  </a:lnTo>
                  <a:lnTo>
                    <a:pt x="49767" y="353"/>
                  </a:lnTo>
                  <a:lnTo>
                    <a:pt x="48658" y="227"/>
                  </a:lnTo>
                  <a:lnTo>
                    <a:pt x="47550" y="126"/>
                  </a:lnTo>
                  <a:lnTo>
                    <a:pt x="46416" y="50"/>
                  </a:lnTo>
                  <a:lnTo>
                    <a:pt x="45282" y="0"/>
                  </a:lnTo>
                  <a:lnTo>
                    <a:pt x="44148" y="0"/>
                  </a:lnTo>
                  <a:lnTo>
                    <a:pt x="44148" y="0"/>
                  </a:lnTo>
                  <a:lnTo>
                    <a:pt x="43014" y="0"/>
                  </a:lnTo>
                  <a:lnTo>
                    <a:pt x="41880" y="50"/>
                  </a:lnTo>
                  <a:lnTo>
                    <a:pt x="40771" y="126"/>
                  </a:lnTo>
                  <a:lnTo>
                    <a:pt x="39637" y="227"/>
                  </a:lnTo>
                  <a:lnTo>
                    <a:pt x="38529" y="353"/>
                  </a:lnTo>
                  <a:lnTo>
                    <a:pt x="37445" y="504"/>
                  </a:lnTo>
                  <a:lnTo>
                    <a:pt x="36362" y="680"/>
                  </a:lnTo>
                  <a:lnTo>
                    <a:pt x="35278" y="882"/>
                  </a:lnTo>
                  <a:lnTo>
                    <a:pt x="34195" y="1134"/>
                  </a:lnTo>
                  <a:lnTo>
                    <a:pt x="33136" y="1386"/>
                  </a:lnTo>
                  <a:lnTo>
                    <a:pt x="32078" y="1663"/>
                  </a:lnTo>
                  <a:lnTo>
                    <a:pt x="31045" y="1991"/>
                  </a:lnTo>
                  <a:lnTo>
                    <a:pt x="30012" y="2318"/>
                  </a:lnTo>
                  <a:lnTo>
                    <a:pt x="29004" y="2671"/>
                  </a:lnTo>
                  <a:lnTo>
                    <a:pt x="27996" y="3049"/>
                  </a:lnTo>
                  <a:lnTo>
                    <a:pt x="26988" y="3477"/>
                  </a:lnTo>
                  <a:lnTo>
                    <a:pt x="26005" y="3906"/>
                  </a:lnTo>
                  <a:lnTo>
                    <a:pt x="25047" y="4359"/>
                  </a:lnTo>
                  <a:lnTo>
                    <a:pt x="24065" y="4838"/>
                  </a:lnTo>
                  <a:lnTo>
                    <a:pt x="23132" y="5342"/>
                  </a:lnTo>
                  <a:lnTo>
                    <a:pt x="22200" y="5846"/>
                  </a:lnTo>
                  <a:lnTo>
                    <a:pt x="21293" y="6400"/>
                  </a:lnTo>
                  <a:lnTo>
                    <a:pt x="20386" y="6955"/>
                  </a:lnTo>
                  <a:lnTo>
                    <a:pt x="19479" y="7559"/>
                  </a:lnTo>
                  <a:lnTo>
                    <a:pt x="18622" y="8164"/>
                  </a:lnTo>
                  <a:lnTo>
                    <a:pt x="17765" y="8794"/>
                  </a:lnTo>
                  <a:lnTo>
                    <a:pt x="16908" y="9424"/>
                  </a:lnTo>
                  <a:lnTo>
                    <a:pt x="16077" y="10105"/>
                  </a:lnTo>
                  <a:lnTo>
                    <a:pt x="15271" y="10785"/>
                  </a:lnTo>
                  <a:lnTo>
                    <a:pt x="14489" y="11490"/>
                  </a:lnTo>
                  <a:lnTo>
                    <a:pt x="13708" y="12196"/>
                  </a:lnTo>
                  <a:lnTo>
                    <a:pt x="12952" y="12952"/>
                  </a:lnTo>
                  <a:lnTo>
                    <a:pt x="12222" y="13708"/>
                  </a:lnTo>
                  <a:lnTo>
                    <a:pt x="11491" y="14489"/>
                  </a:lnTo>
                  <a:lnTo>
                    <a:pt x="10785" y="15270"/>
                  </a:lnTo>
                  <a:lnTo>
                    <a:pt x="10105" y="16076"/>
                  </a:lnTo>
                  <a:lnTo>
                    <a:pt x="9424" y="16908"/>
                  </a:lnTo>
                  <a:lnTo>
                    <a:pt x="8795" y="17765"/>
                  </a:lnTo>
                  <a:lnTo>
                    <a:pt x="8165" y="18622"/>
                  </a:lnTo>
                  <a:lnTo>
                    <a:pt x="7560" y="19478"/>
                  </a:lnTo>
                  <a:lnTo>
                    <a:pt x="6955" y="20385"/>
                  </a:lnTo>
                  <a:lnTo>
                    <a:pt x="6401" y="21293"/>
                  </a:lnTo>
                  <a:lnTo>
                    <a:pt x="5846" y="22200"/>
                  </a:lnTo>
                  <a:lnTo>
                    <a:pt x="5342" y="23132"/>
                  </a:lnTo>
                  <a:lnTo>
                    <a:pt x="4838" y="24064"/>
                  </a:lnTo>
                  <a:lnTo>
                    <a:pt x="4360" y="25022"/>
                  </a:lnTo>
                  <a:lnTo>
                    <a:pt x="3906" y="26005"/>
                  </a:lnTo>
                  <a:lnTo>
                    <a:pt x="3478" y="26987"/>
                  </a:lnTo>
                  <a:lnTo>
                    <a:pt x="3074" y="27995"/>
                  </a:lnTo>
                  <a:lnTo>
                    <a:pt x="2671" y="29003"/>
                  </a:lnTo>
                  <a:lnTo>
                    <a:pt x="2319" y="30011"/>
                  </a:lnTo>
                  <a:lnTo>
                    <a:pt x="1991" y="31044"/>
                  </a:lnTo>
                  <a:lnTo>
                    <a:pt x="1663" y="32077"/>
                  </a:lnTo>
                  <a:lnTo>
                    <a:pt x="1386" y="33136"/>
                  </a:lnTo>
                  <a:lnTo>
                    <a:pt x="1134" y="34194"/>
                  </a:lnTo>
                  <a:lnTo>
                    <a:pt x="882" y="35278"/>
                  </a:lnTo>
                  <a:lnTo>
                    <a:pt x="681" y="36361"/>
                  </a:lnTo>
                  <a:lnTo>
                    <a:pt x="504" y="37445"/>
                  </a:lnTo>
                  <a:lnTo>
                    <a:pt x="353" y="38528"/>
                  </a:lnTo>
                  <a:lnTo>
                    <a:pt x="227" y="39637"/>
                  </a:lnTo>
                  <a:lnTo>
                    <a:pt x="126" y="40771"/>
                  </a:lnTo>
                  <a:lnTo>
                    <a:pt x="51" y="41880"/>
                  </a:lnTo>
                  <a:lnTo>
                    <a:pt x="0" y="43013"/>
                  </a:lnTo>
                  <a:lnTo>
                    <a:pt x="0" y="44147"/>
                  </a:lnTo>
                  <a:lnTo>
                    <a:pt x="0" y="44147"/>
                  </a:lnTo>
                  <a:lnTo>
                    <a:pt x="0" y="45281"/>
                  </a:lnTo>
                  <a:lnTo>
                    <a:pt x="51" y="46415"/>
                  </a:lnTo>
                  <a:lnTo>
                    <a:pt x="126" y="47549"/>
                  </a:lnTo>
                  <a:lnTo>
                    <a:pt x="227" y="48658"/>
                  </a:lnTo>
                  <a:lnTo>
                    <a:pt x="353" y="49767"/>
                  </a:lnTo>
                  <a:lnTo>
                    <a:pt x="504" y="50850"/>
                  </a:lnTo>
                  <a:lnTo>
                    <a:pt x="681" y="51959"/>
                  </a:lnTo>
                  <a:lnTo>
                    <a:pt x="882" y="53042"/>
                  </a:lnTo>
                  <a:lnTo>
                    <a:pt x="1134" y="54101"/>
                  </a:lnTo>
                  <a:lnTo>
                    <a:pt x="1386" y="55159"/>
                  </a:lnTo>
                  <a:lnTo>
                    <a:pt x="1663" y="56217"/>
                  </a:lnTo>
                  <a:lnTo>
                    <a:pt x="1991" y="57250"/>
                  </a:lnTo>
                  <a:lnTo>
                    <a:pt x="2319" y="58284"/>
                  </a:lnTo>
                  <a:lnTo>
                    <a:pt x="2671" y="59317"/>
                  </a:lnTo>
                  <a:lnTo>
                    <a:pt x="3074" y="60325"/>
                  </a:lnTo>
                  <a:lnTo>
                    <a:pt x="3478" y="61307"/>
                  </a:lnTo>
                  <a:lnTo>
                    <a:pt x="3906" y="62290"/>
                  </a:lnTo>
                  <a:lnTo>
                    <a:pt x="4360" y="63273"/>
                  </a:lnTo>
                  <a:lnTo>
                    <a:pt x="4838" y="64230"/>
                  </a:lnTo>
                  <a:lnTo>
                    <a:pt x="5342" y="65163"/>
                  </a:lnTo>
                  <a:lnTo>
                    <a:pt x="5846" y="66095"/>
                  </a:lnTo>
                  <a:lnTo>
                    <a:pt x="6401" y="67027"/>
                  </a:lnTo>
                  <a:lnTo>
                    <a:pt x="6955" y="67935"/>
                  </a:lnTo>
                  <a:lnTo>
                    <a:pt x="7560" y="68816"/>
                  </a:lnTo>
                  <a:lnTo>
                    <a:pt x="8165" y="69698"/>
                  </a:lnTo>
                  <a:lnTo>
                    <a:pt x="8795" y="70555"/>
                  </a:lnTo>
                  <a:lnTo>
                    <a:pt x="9424" y="71387"/>
                  </a:lnTo>
                  <a:lnTo>
                    <a:pt x="10105" y="72218"/>
                  </a:lnTo>
                  <a:lnTo>
                    <a:pt x="10785" y="73025"/>
                  </a:lnTo>
                  <a:lnTo>
                    <a:pt x="11491" y="73806"/>
                  </a:lnTo>
                  <a:lnTo>
                    <a:pt x="12222" y="74587"/>
                  </a:lnTo>
                  <a:lnTo>
                    <a:pt x="12952" y="75343"/>
                  </a:lnTo>
                  <a:lnTo>
                    <a:pt x="13708" y="76099"/>
                  </a:lnTo>
                  <a:lnTo>
                    <a:pt x="14489" y="76830"/>
                  </a:lnTo>
                  <a:lnTo>
                    <a:pt x="15271" y="77510"/>
                  </a:lnTo>
                  <a:lnTo>
                    <a:pt x="16077" y="78215"/>
                  </a:lnTo>
                  <a:lnTo>
                    <a:pt x="16908" y="78871"/>
                  </a:lnTo>
                  <a:lnTo>
                    <a:pt x="17765" y="79526"/>
                  </a:lnTo>
                  <a:lnTo>
                    <a:pt x="18622" y="80156"/>
                  </a:lnTo>
                  <a:lnTo>
                    <a:pt x="19479" y="80760"/>
                  </a:lnTo>
                  <a:lnTo>
                    <a:pt x="20386" y="81340"/>
                  </a:lnTo>
                  <a:lnTo>
                    <a:pt x="21293" y="81894"/>
                  </a:lnTo>
                  <a:lnTo>
                    <a:pt x="22200" y="82449"/>
                  </a:lnTo>
                  <a:lnTo>
                    <a:pt x="23132" y="82978"/>
                  </a:lnTo>
                  <a:lnTo>
                    <a:pt x="24065" y="83457"/>
                  </a:lnTo>
                  <a:lnTo>
                    <a:pt x="25047" y="83935"/>
                  </a:lnTo>
                  <a:lnTo>
                    <a:pt x="26005" y="84389"/>
                  </a:lnTo>
                  <a:lnTo>
                    <a:pt x="26988" y="84843"/>
                  </a:lnTo>
                  <a:lnTo>
                    <a:pt x="27996" y="85246"/>
                  </a:lnTo>
                  <a:lnTo>
                    <a:pt x="29004" y="85624"/>
                  </a:lnTo>
                  <a:lnTo>
                    <a:pt x="30012" y="85976"/>
                  </a:lnTo>
                  <a:lnTo>
                    <a:pt x="31045" y="86329"/>
                  </a:lnTo>
                  <a:lnTo>
                    <a:pt x="32078" y="86632"/>
                  </a:lnTo>
                  <a:lnTo>
                    <a:pt x="33136" y="86909"/>
                  </a:lnTo>
                  <a:lnTo>
                    <a:pt x="34195" y="87186"/>
                  </a:lnTo>
                  <a:lnTo>
                    <a:pt x="35278" y="87413"/>
                  </a:lnTo>
                  <a:lnTo>
                    <a:pt x="36362" y="87614"/>
                  </a:lnTo>
                  <a:lnTo>
                    <a:pt x="37445" y="87791"/>
                  </a:lnTo>
                  <a:lnTo>
                    <a:pt x="38529" y="87967"/>
                  </a:lnTo>
                  <a:lnTo>
                    <a:pt x="39637" y="88093"/>
                  </a:lnTo>
                  <a:lnTo>
                    <a:pt x="40771" y="88194"/>
                  </a:lnTo>
                  <a:lnTo>
                    <a:pt x="41880" y="88244"/>
                  </a:lnTo>
                  <a:lnTo>
                    <a:pt x="43014" y="88295"/>
                  </a:lnTo>
                  <a:lnTo>
                    <a:pt x="44148" y="88320"/>
                  </a:lnTo>
                  <a:lnTo>
                    <a:pt x="44148" y="88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3831025" y="2846352"/>
              <a:ext cx="382104" cy="615427"/>
            </a:xfrm>
            <a:custGeom>
              <a:avLst/>
              <a:gdLst/>
              <a:ahLst/>
              <a:cxnLst/>
              <a:rect l="l" t="t" r="r" b="b"/>
              <a:pathLst>
                <a:path w="26535" h="42738" extrusionOk="0">
                  <a:moveTo>
                    <a:pt x="2269" y="28425"/>
                  </a:moveTo>
                  <a:lnTo>
                    <a:pt x="3957" y="7031"/>
                  </a:lnTo>
                  <a:lnTo>
                    <a:pt x="3957" y="7031"/>
                  </a:lnTo>
                  <a:lnTo>
                    <a:pt x="3403" y="6754"/>
                  </a:lnTo>
                  <a:lnTo>
                    <a:pt x="2899" y="6426"/>
                  </a:lnTo>
                  <a:lnTo>
                    <a:pt x="2445" y="6074"/>
                  </a:lnTo>
                  <a:lnTo>
                    <a:pt x="2042" y="5721"/>
                  </a:lnTo>
                  <a:lnTo>
                    <a:pt x="1689" y="5343"/>
                  </a:lnTo>
                  <a:lnTo>
                    <a:pt x="1362" y="4965"/>
                  </a:lnTo>
                  <a:lnTo>
                    <a:pt x="1084" y="4612"/>
                  </a:lnTo>
                  <a:lnTo>
                    <a:pt x="832" y="4234"/>
                  </a:lnTo>
                  <a:lnTo>
                    <a:pt x="631" y="3907"/>
                  </a:lnTo>
                  <a:lnTo>
                    <a:pt x="454" y="3579"/>
                  </a:lnTo>
                  <a:lnTo>
                    <a:pt x="177" y="3025"/>
                  </a:lnTo>
                  <a:lnTo>
                    <a:pt x="51" y="2672"/>
                  </a:lnTo>
                  <a:lnTo>
                    <a:pt x="1" y="2521"/>
                  </a:lnTo>
                  <a:lnTo>
                    <a:pt x="2521" y="1815"/>
                  </a:lnTo>
                  <a:lnTo>
                    <a:pt x="5393" y="2344"/>
                  </a:lnTo>
                  <a:lnTo>
                    <a:pt x="7384" y="1"/>
                  </a:lnTo>
                  <a:lnTo>
                    <a:pt x="22679" y="379"/>
                  </a:lnTo>
                  <a:lnTo>
                    <a:pt x="24292" y="6124"/>
                  </a:lnTo>
                  <a:lnTo>
                    <a:pt x="22503" y="6855"/>
                  </a:lnTo>
                  <a:lnTo>
                    <a:pt x="26535" y="42737"/>
                  </a:lnTo>
                  <a:lnTo>
                    <a:pt x="2269" y="28425"/>
                  </a:lnTo>
                  <a:close/>
                </a:path>
              </a:pathLst>
            </a:cu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854215" y="2566229"/>
              <a:ext cx="1190909" cy="963403"/>
            </a:xfrm>
            <a:custGeom>
              <a:avLst/>
              <a:gdLst/>
              <a:ahLst/>
              <a:cxnLst/>
              <a:rect l="l" t="t" r="r" b="b"/>
              <a:pathLst>
                <a:path w="82702" h="66903" extrusionOk="0">
                  <a:moveTo>
                    <a:pt x="1" y="18723"/>
                  </a:moveTo>
                  <a:lnTo>
                    <a:pt x="9803" y="34119"/>
                  </a:lnTo>
                  <a:lnTo>
                    <a:pt x="39310" y="44400"/>
                  </a:lnTo>
                  <a:lnTo>
                    <a:pt x="67482" y="66902"/>
                  </a:lnTo>
                  <a:lnTo>
                    <a:pt x="82702" y="44728"/>
                  </a:lnTo>
                  <a:lnTo>
                    <a:pt x="56244" y="11265"/>
                  </a:lnTo>
                  <a:lnTo>
                    <a:pt x="55160" y="7863"/>
                  </a:lnTo>
                  <a:lnTo>
                    <a:pt x="55689" y="1362"/>
                  </a:lnTo>
                  <a:lnTo>
                    <a:pt x="39940" y="1"/>
                  </a:lnTo>
                  <a:lnTo>
                    <a:pt x="34825" y="656"/>
                  </a:lnTo>
                  <a:lnTo>
                    <a:pt x="21697" y="1185"/>
                  </a:lnTo>
                  <a:lnTo>
                    <a:pt x="23032" y="17665"/>
                  </a:lnTo>
                  <a:lnTo>
                    <a:pt x="6754" y="15599"/>
                  </a:lnTo>
                  <a:lnTo>
                    <a:pt x="1" y="18723"/>
                  </a:lnTo>
                  <a:close/>
                </a:path>
              </a:pathLst>
            </a:cu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060286" y="2771976"/>
              <a:ext cx="987350" cy="502560"/>
            </a:xfrm>
            <a:custGeom>
              <a:avLst/>
              <a:gdLst/>
              <a:ahLst/>
              <a:cxnLst/>
              <a:rect l="l" t="t" r="r" b="b"/>
              <a:pathLst>
                <a:path w="68566" h="34900" extrusionOk="0">
                  <a:moveTo>
                    <a:pt x="1" y="34900"/>
                  </a:moveTo>
                  <a:lnTo>
                    <a:pt x="4713" y="17009"/>
                  </a:lnTo>
                  <a:lnTo>
                    <a:pt x="55664" y="0"/>
                  </a:lnTo>
                  <a:lnTo>
                    <a:pt x="57629" y="1739"/>
                  </a:lnTo>
                  <a:lnTo>
                    <a:pt x="66121" y="882"/>
                  </a:lnTo>
                  <a:lnTo>
                    <a:pt x="66121" y="882"/>
                  </a:lnTo>
                  <a:lnTo>
                    <a:pt x="66550" y="5670"/>
                  </a:lnTo>
                  <a:lnTo>
                    <a:pt x="67457" y="16077"/>
                  </a:lnTo>
                  <a:lnTo>
                    <a:pt x="67936" y="21494"/>
                  </a:lnTo>
                  <a:lnTo>
                    <a:pt x="68313" y="26055"/>
                  </a:lnTo>
                  <a:lnTo>
                    <a:pt x="68540" y="29029"/>
                  </a:lnTo>
                  <a:lnTo>
                    <a:pt x="68565" y="29684"/>
                  </a:lnTo>
                  <a:lnTo>
                    <a:pt x="68565" y="29759"/>
                  </a:lnTo>
                  <a:lnTo>
                    <a:pt x="68540" y="29633"/>
                  </a:lnTo>
                  <a:lnTo>
                    <a:pt x="68540" y="29633"/>
                  </a:lnTo>
                  <a:lnTo>
                    <a:pt x="68515" y="29583"/>
                  </a:lnTo>
                  <a:lnTo>
                    <a:pt x="68465" y="29533"/>
                  </a:lnTo>
                  <a:lnTo>
                    <a:pt x="68313" y="29457"/>
                  </a:lnTo>
                  <a:lnTo>
                    <a:pt x="68036" y="29407"/>
                  </a:lnTo>
                  <a:lnTo>
                    <a:pt x="67709" y="29331"/>
                  </a:lnTo>
                  <a:lnTo>
                    <a:pt x="67280" y="29306"/>
                  </a:lnTo>
                  <a:lnTo>
                    <a:pt x="66751" y="29255"/>
                  </a:lnTo>
                  <a:lnTo>
                    <a:pt x="65491" y="29230"/>
                  </a:lnTo>
                  <a:lnTo>
                    <a:pt x="63904" y="29255"/>
                  </a:lnTo>
                  <a:lnTo>
                    <a:pt x="62064" y="29306"/>
                  </a:lnTo>
                  <a:lnTo>
                    <a:pt x="59973" y="29407"/>
                  </a:lnTo>
                  <a:lnTo>
                    <a:pt x="57680" y="29533"/>
                  </a:lnTo>
                  <a:lnTo>
                    <a:pt x="55160" y="29709"/>
                  </a:lnTo>
                  <a:lnTo>
                    <a:pt x="52464" y="29885"/>
                  </a:lnTo>
                  <a:lnTo>
                    <a:pt x="46693" y="30339"/>
                  </a:lnTo>
                  <a:lnTo>
                    <a:pt x="40494" y="30868"/>
                  </a:lnTo>
                  <a:lnTo>
                    <a:pt x="34119" y="31448"/>
                  </a:lnTo>
                  <a:lnTo>
                    <a:pt x="27744" y="32052"/>
                  </a:lnTo>
                  <a:lnTo>
                    <a:pt x="21596" y="32657"/>
                  </a:lnTo>
                  <a:lnTo>
                    <a:pt x="10660" y="33766"/>
                  </a:lnTo>
                  <a:lnTo>
                    <a:pt x="2924" y="34572"/>
                  </a:lnTo>
                  <a:lnTo>
                    <a:pt x="1" y="34900"/>
                  </a:lnTo>
                  <a:lnTo>
                    <a:pt x="1" y="34900"/>
                  </a:lnTo>
                  <a:close/>
                </a:path>
              </a:pathLst>
            </a:cu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946676" y="3209578"/>
              <a:ext cx="3188074" cy="464098"/>
            </a:xfrm>
            <a:custGeom>
              <a:avLst/>
              <a:gdLst/>
              <a:ahLst/>
              <a:cxnLst/>
              <a:rect l="l" t="t" r="r" b="b"/>
              <a:pathLst>
                <a:path w="221394" h="32229" extrusionOk="0">
                  <a:moveTo>
                    <a:pt x="1" y="16430"/>
                  </a:moveTo>
                  <a:lnTo>
                    <a:pt x="35304" y="1160"/>
                  </a:lnTo>
                  <a:lnTo>
                    <a:pt x="207384" y="0"/>
                  </a:lnTo>
                  <a:lnTo>
                    <a:pt x="221394" y="13557"/>
                  </a:lnTo>
                  <a:lnTo>
                    <a:pt x="221394" y="13557"/>
                  </a:lnTo>
                  <a:lnTo>
                    <a:pt x="218899" y="14011"/>
                  </a:lnTo>
                  <a:lnTo>
                    <a:pt x="211869" y="15220"/>
                  </a:lnTo>
                  <a:lnTo>
                    <a:pt x="206829" y="16052"/>
                  </a:lnTo>
                  <a:lnTo>
                    <a:pt x="200908" y="17009"/>
                  </a:lnTo>
                  <a:lnTo>
                    <a:pt x="194180" y="18093"/>
                  </a:lnTo>
                  <a:lnTo>
                    <a:pt x="186721" y="19227"/>
                  </a:lnTo>
                  <a:lnTo>
                    <a:pt x="178607" y="20461"/>
                  </a:lnTo>
                  <a:lnTo>
                    <a:pt x="169914" y="21721"/>
                  </a:lnTo>
                  <a:lnTo>
                    <a:pt x="160741" y="22981"/>
                  </a:lnTo>
                  <a:lnTo>
                    <a:pt x="156004" y="23636"/>
                  </a:lnTo>
                  <a:lnTo>
                    <a:pt x="151166" y="24266"/>
                  </a:lnTo>
                  <a:lnTo>
                    <a:pt x="146252" y="24896"/>
                  </a:lnTo>
                  <a:lnTo>
                    <a:pt x="141263" y="25526"/>
                  </a:lnTo>
                  <a:lnTo>
                    <a:pt x="136223" y="26131"/>
                  </a:lnTo>
                  <a:lnTo>
                    <a:pt x="131133" y="26736"/>
                  </a:lnTo>
                  <a:lnTo>
                    <a:pt x="125993" y="27315"/>
                  </a:lnTo>
                  <a:lnTo>
                    <a:pt x="120827" y="27870"/>
                  </a:lnTo>
                  <a:lnTo>
                    <a:pt x="115636" y="28424"/>
                  </a:lnTo>
                  <a:lnTo>
                    <a:pt x="110445" y="28928"/>
                  </a:lnTo>
                  <a:lnTo>
                    <a:pt x="105254" y="29432"/>
                  </a:lnTo>
                  <a:lnTo>
                    <a:pt x="100064" y="29886"/>
                  </a:lnTo>
                  <a:lnTo>
                    <a:pt x="94898" y="30314"/>
                  </a:lnTo>
                  <a:lnTo>
                    <a:pt x="89757" y="30692"/>
                  </a:lnTo>
                  <a:lnTo>
                    <a:pt x="84667" y="31045"/>
                  </a:lnTo>
                  <a:lnTo>
                    <a:pt x="79628" y="31372"/>
                  </a:lnTo>
                  <a:lnTo>
                    <a:pt x="74664" y="31624"/>
                  </a:lnTo>
                  <a:lnTo>
                    <a:pt x="69750" y="31851"/>
                  </a:lnTo>
                  <a:lnTo>
                    <a:pt x="64912" y="32027"/>
                  </a:lnTo>
                  <a:lnTo>
                    <a:pt x="60200" y="32153"/>
                  </a:lnTo>
                  <a:lnTo>
                    <a:pt x="55563" y="32229"/>
                  </a:lnTo>
                  <a:lnTo>
                    <a:pt x="51053" y="32229"/>
                  </a:lnTo>
                  <a:lnTo>
                    <a:pt x="48835" y="32229"/>
                  </a:lnTo>
                  <a:lnTo>
                    <a:pt x="46643" y="32179"/>
                  </a:lnTo>
                  <a:lnTo>
                    <a:pt x="44501" y="32128"/>
                  </a:lnTo>
                  <a:lnTo>
                    <a:pt x="42384" y="32078"/>
                  </a:lnTo>
                  <a:lnTo>
                    <a:pt x="40318" y="32002"/>
                  </a:lnTo>
                  <a:lnTo>
                    <a:pt x="38277" y="31901"/>
                  </a:lnTo>
                  <a:lnTo>
                    <a:pt x="36261" y="31801"/>
                  </a:lnTo>
                  <a:lnTo>
                    <a:pt x="34296" y="31649"/>
                  </a:lnTo>
                  <a:lnTo>
                    <a:pt x="32381" y="31523"/>
                  </a:lnTo>
                  <a:lnTo>
                    <a:pt x="30491" y="31347"/>
                  </a:lnTo>
                  <a:lnTo>
                    <a:pt x="28651" y="31171"/>
                  </a:lnTo>
                  <a:lnTo>
                    <a:pt x="26862" y="30969"/>
                  </a:lnTo>
                  <a:lnTo>
                    <a:pt x="25123" y="30742"/>
                  </a:lnTo>
                  <a:lnTo>
                    <a:pt x="23435" y="30515"/>
                  </a:lnTo>
                  <a:lnTo>
                    <a:pt x="21772" y="30238"/>
                  </a:lnTo>
                  <a:lnTo>
                    <a:pt x="20185" y="29961"/>
                  </a:lnTo>
                  <a:lnTo>
                    <a:pt x="18622" y="29659"/>
                  </a:lnTo>
                  <a:lnTo>
                    <a:pt x="17136" y="29356"/>
                  </a:lnTo>
                  <a:lnTo>
                    <a:pt x="15674" y="29004"/>
                  </a:lnTo>
                  <a:lnTo>
                    <a:pt x="14288" y="28651"/>
                  </a:lnTo>
                  <a:lnTo>
                    <a:pt x="12953" y="28273"/>
                  </a:lnTo>
                  <a:lnTo>
                    <a:pt x="11693" y="27844"/>
                  </a:lnTo>
                  <a:lnTo>
                    <a:pt x="10483" y="27416"/>
                  </a:lnTo>
                  <a:lnTo>
                    <a:pt x="9324" y="26988"/>
                  </a:lnTo>
                  <a:lnTo>
                    <a:pt x="8215" y="26509"/>
                  </a:lnTo>
                  <a:lnTo>
                    <a:pt x="7182" y="26005"/>
                  </a:lnTo>
                  <a:lnTo>
                    <a:pt x="6225" y="25501"/>
                  </a:lnTo>
                  <a:lnTo>
                    <a:pt x="5318" y="24947"/>
                  </a:lnTo>
                  <a:lnTo>
                    <a:pt x="4486" y="24367"/>
                  </a:lnTo>
                  <a:lnTo>
                    <a:pt x="4083" y="24090"/>
                  </a:lnTo>
                  <a:lnTo>
                    <a:pt x="3705" y="23788"/>
                  </a:lnTo>
                  <a:lnTo>
                    <a:pt x="3352" y="23485"/>
                  </a:lnTo>
                  <a:lnTo>
                    <a:pt x="2999" y="23158"/>
                  </a:lnTo>
                  <a:lnTo>
                    <a:pt x="2672" y="22855"/>
                  </a:lnTo>
                  <a:lnTo>
                    <a:pt x="2369" y="22528"/>
                  </a:lnTo>
                  <a:lnTo>
                    <a:pt x="2092" y="22200"/>
                  </a:lnTo>
                  <a:lnTo>
                    <a:pt x="1815" y="21847"/>
                  </a:lnTo>
                  <a:lnTo>
                    <a:pt x="1563" y="21520"/>
                  </a:lnTo>
                  <a:lnTo>
                    <a:pt x="1336" y="21167"/>
                  </a:lnTo>
                  <a:lnTo>
                    <a:pt x="1109" y="20814"/>
                  </a:lnTo>
                  <a:lnTo>
                    <a:pt x="908" y="20436"/>
                  </a:lnTo>
                  <a:lnTo>
                    <a:pt x="731" y="20058"/>
                  </a:lnTo>
                  <a:lnTo>
                    <a:pt x="580" y="19705"/>
                  </a:lnTo>
                  <a:lnTo>
                    <a:pt x="429" y="19302"/>
                  </a:lnTo>
                  <a:lnTo>
                    <a:pt x="303" y="18924"/>
                  </a:lnTo>
                  <a:lnTo>
                    <a:pt x="202" y="18521"/>
                  </a:lnTo>
                  <a:lnTo>
                    <a:pt x="127" y="18118"/>
                  </a:lnTo>
                  <a:lnTo>
                    <a:pt x="76" y="17715"/>
                  </a:lnTo>
                  <a:lnTo>
                    <a:pt x="26" y="17286"/>
                  </a:lnTo>
                  <a:lnTo>
                    <a:pt x="1" y="16858"/>
                  </a:lnTo>
                  <a:lnTo>
                    <a:pt x="1" y="16430"/>
                  </a:lnTo>
                  <a:lnTo>
                    <a:pt x="1" y="16430"/>
                  </a:lnTo>
                  <a:close/>
                </a:path>
              </a:pathLst>
            </a:cu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349481" y="2826408"/>
              <a:ext cx="814637" cy="244930"/>
            </a:xfrm>
            <a:custGeom>
              <a:avLst/>
              <a:gdLst/>
              <a:ahLst/>
              <a:cxnLst/>
              <a:rect l="l" t="t" r="r" b="b"/>
              <a:pathLst>
                <a:path w="56572" h="17009" extrusionOk="0">
                  <a:moveTo>
                    <a:pt x="580" y="227"/>
                  </a:moveTo>
                  <a:lnTo>
                    <a:pt x="580" y="227"/>
                  </a:lnTo>
                  <a:lnTo>
                    <a:pt x="479" y="252"/>
                  </a:lnTo>
                  <a:lnTo>
                    <a:pt x="379" y="328"/>
                  </a:lnTo>
                  <a:lnTo>
                    <a:pt x="303" y="428"/>
                  </a:lnTo>
                  <a:lnTo>
                    <a:pt x="228" y="529"/>
                  </a:lnTo>
                  <a:lnTo>
                    <a:pt x="177" y="680"/>
                  </a:lnTo>
                  <a:lnTo>
                    <a:pt x="127" y="832"/>
                  </a:lnTo>
                  <a:lnTo>
                    <a:pt x="51" y="1210"/>
                  </a:lnTo>
                  <a:lnTo>
                    <a:pt x="1" y="1638"/>
                  </a:lnTo>
                  <a:lnTo>
                    <a:pt x="1" y="2142"/>
                  </a:lnTo>
                  <a:lnTo>
                    <a:pt x="1" y="2646"/>
                  </a:lnTo>
                  <a:lnTo>
                    <a:pt x="51" y="3175"/>
                  </a:lnTo>
                  <a:lnTo>
                    <a:pt x="152" y="4183"/>
                  </a:lnTo>
                  <a:lnTo>
                    <a:pt x="278" y="5065"/>
                  </a:lnTo>
                  <a:lnTo>
                    <a:pt x="404" y="5922"/>
                  </a:lnTo>
                  <a:lnTo>
                    <a:pt x="1790" y="13330"/>
                  </a:lnTo>
                  <a:lnTo>
                    <a:pt x="15825" y="17009"/>
                  </a:lnTo>
                  <a:lnTo>
                    <a:pt x="40671" y="11138"/>
                  </a:lnTo>
                  <a:lnTo>
                    <a:pt x="56571" y="12070"/>
                  </a:lnTo>
                  <a:lnTo>
                    <a:pt x="51078" y="76"/>
                  </a:lnTo>
                  <a:lnTo>
                    <a:pt x="44375" y="0"/>
                  </a:lnTo>
                  <a:lnTo>
                    <a:pt x="31297" y="6123"/>
                  </a:lnTo>
                  <a:lnTo>
                    <a:pt x="13860" y="8945"/>
                  </a:lnTo>
                  <a:lnTo>
                    <a:pt x="580" y="227"/>
                  </a:lnTo>
                  <a:close/>
                </a:path>
              </a:pathLst>
            </a:custGeom>
            <a:solidFill>
              <a:srgbClr val="B2B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1795038" y="2084002"/>
              <a:ext cx="423475" cy="124114"/>
            </a:xfrm>
            <a:custGeom>
              <a:avLst/>
              <a:gdLst/>
              <a:ahLst/>
              <a:cxnLst/>
              <a:rect l="l" t="t" r="r" b="b"/>
              <a:pathLst>
                <a:path w="29408" h="8619" extrusionOk="0">
                  <a:moveTo>
                    <a:pt x="1" y="7232"/>
                  </a:moveTo>
                  <a:lnTo>
                    <a:pt x="1437" y="3049"/>
                  </a:lnTo>
                  <a:lnTo>
                    <a:pt x="25703" y="0"/>
                  </a:lnTo>
                  <a:lnTo>
                    <a:pt x="29407" y="4435"/>
                  </a:lnTo>
                  <a:lnTo>
                    <a:pt x="28525" y="6829"/>
                  </a:lnTo>
                  <a:lnTo>
                    <a:pt x="25149" y="7963"/>
                  </a:lnTo>
                  <a:lnTo>
                    <a:pt x="12726" y="8618"/>
                  </a:lnTo>
                  <a:lnTo>
                    <a:pt x="6855" y="6224"/>
                  </a:lnTo>
                  <a:lnTo>
                    <a:pt x="1" y="72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1715204" y="2252007"/>
              <a:ext cx="449957" cy="178891"/>
            </a:xfrm>
            <a:custGeom>
              <a:avLst/>
              <a:gdLst/>
              <a:ahLst/>
              <a:cxnLst/>
              <a:rect l="l" t="t" r="r" b="b"/>
              <a:pathLst>
                <a:path w="31247" h="12423" extrusionOk="0">
                  <a:moveTo>
                    <a:pt x="1" y="11692"/>
                  </a:moveTo>
                  <a:lnTo>
                    <a:pt x="3352" y="1940"/>
                  </a:lnTo>
                  <a:lnTo>
                    <a:pt x="6956" y="3931"/>
                  </a:lnTo>
                  <a:lnTo>
                    <a:pt x="13910" y="0"/>
                  </a:lnTo>
                  <a:lnTo>
                    <a:pt x="19580" y="1966"/>
                  </a:lnTo>
                  <a:lnTo>
                    <a:pt x="31247" y="2797"/>
                  </a:lnTo>
                  <a:lnTo>
                    <a:pt x="29004" y="8920"/>
                  </a:lnTo>
                  <a:lnTo>
                    <a:pt x="17841" y="10684"/>
                  </a:lnTo>
                  <a:lnTo>
                    <a:pt x="11315" y="10256"/>
                  </a:lnTo>
                  <a:lnTo>
                    <a:pt x="6301" y="12423"/>
                  </a:lnTo>
                  <a:lnTo>
                    <a:pt x="1" y="116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1670219" y="2380455"/>
              <a:ext cx="536314" cy="198130"/>
            </a:xfrm>
            <a:custGeom>
              <a:avLst/>
              <a:gdLst/>
              <a:ahLst/>
              <a:cxnLst/>
              <a:rect l="l" t="t" r="r" b="b"/>
              <a:pathLst>
                <a:path w="37244" h="13759" extrusionOk="0">
                  <a:moveTo>
                    <a:pt x="0" y="11793"/>
                  </a:moveTo>
                  <a:lnTo>
                    <a:pt x="1285" y="8139"/>
                  </a:lnTo>
                  <a:lnTo>
                    <a:pt x="12700" y="7434"/>
                  </a:lnTo>
                  <a:lnTo>
                    <a:pt x="17034" y="4813"/>
                  </a:lnTo>
                  <a:lnTo>
                    <a:pt x="25551" y="5242"/>
                  </a:lnTo>
                  <a:lnTo>
                    <a:pt x="35001" y="5242"/>
                  </a:lnTo>
                  <a:lnTo>
                    <a:pt x="32128" y="0"/>
                  </a:lnTo>
                  <a:lnTo>
                    <a:pt x="37244" y="9374"/>
                  </a:lnTo>
                  <a:lnTo>
                    <a:pt x="37244" y="9399"/>
                  </a:lnTo>
                  <a:lnTo>
                    <a:pt x="37244" y="9399"/>
                  </a:lnTo>
                  <a:lnTo>
                    <a:pt x="33817" y="8291"/>
                  </a:lnTo>
                  <a:lnTo>
                    <a:pt x="18798" y="12650"/>
                  </a:lnTo>
                  <a:lnTo>
                    <a:pt x="5292" y="13759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1622684" y="2572047"/>
              <a:ext cx="561715" cy="163296"/>
            </a:xfrm>
            <a:custGeom>
              <a:avLst/>
              <a:gdLst/>
              <a:ahLst/>
              <a:cxnLst/>
              <a:rect l="l" t="t" r="r" b="b"/>
              <a:pathLst>
                <a:path w="39008" h="11340" extrusionOk="0">
                  <a:moveTo>
                    <a:pt x="0" y="8089"/>
                  </a:moveTo>
                  <a:lnTo>
                    <a:pt x="2092" y="2016"/>
                  </a:lnTo>
                  <a:lnTo>
                    <a:pt x="4435" y="3503"/>
                  </a:lnTo>
                  <a:lnTo>
                    <a:pt x="22301" y="3931"/>
                  </a:lnTo>
                  <a:lnTo>
                    <a:pt x="35580" y="0"/>
                  </a:lnTo>
                  <a:lnTo>
                    <a:pt x="39007" y="403"/>
                  </a:lnTo>
                  <a:lnTo>
                    <a:pt x="36160" y="8492"/>
                  </a:lnTo>
                  <a:lnTo>
                    <a:pt x="25350" y="10256"/>
                  </a:lnTo>
                  <a:lnTo>
                    <a:pt x="7711" y="11339"/>
                  </a:lnTo>
                  <a:lnTo>
                    <a:pt x="7711" y="11339"/>
                  </a:lnTo>
                  <a:lnTo>
                    <a:pt x="0" y="8089"/>
                  </a:lnTo>
                  <a:lnTo>
                    <a:pt x="0" y="80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1381383" y="2715730"/>
              <a:ext cx="761645" cy="440525"/>
            </a:xfrm>
            <a:custGeom>
              <a:avLst/>
              <a:gdLst/>
              <a:ahLst/>
              <a:cxnLst/>
              <a:rect l="l" t="t" r="r" b="b"/>
              <a:pathLst>
                <a:path w="52892" h="30592" extrusionOk="0">
                  <a:moveTo>
                    <a:pt x="0" y="25627"/>
                  </a:moveTo>
                  <a:lnTo>
                    <a:pt x="8669" y="14212"/>
                  </a:lnTo>
                  <a:lnTo>
                    <a:pt x="14439" y="16858"/>
                  </a:lnTo>
                  <a:lnTo>
                    <a:pt x="31221" y="19252"/>
                  </a:lnTo>
                  <a:lnTo>
                    <a:pt x="44299" y="17942"/>
                  </a:lnTo>
                  <a:lnTo>
                    <a:pt x="52791" y="15724"/>
                  </a:lnTo>
                  <a:lnTo>
                    <a:pt x="52867" y="7409"/>
                  </a:lnTo>
                  <a:lnTo>
                    <a:pt x="44501" y="9450"/>
                  </a:lnTo>
                  <a:lnTo>
                    <a:pt x="30994" y="10105"/>
                  </a:lnTo>
                  <a:lnTo>
                    <a:pt x="21646" y="10962"/>
                  </a:lnTo>
                  <a:lnTo>
                    <a:pt x="14061" y="5947"/>
                  </a:lnTo>
                  <a:lnTo>
                    <a:pt x="16102" y="1"/>
                  </a:lnTo>
                  <a:lnTo>
                    <a:pt x="19025" y="2470"/>
                  </a:lnTo>
                  <a:lnTo>
                    <a:pt x="22074" y="6174"/>
                  </a:lnTo>
                  <a:lnTo>
                    <a:pt x="46038" y="4435"/>
                  </a:lnTo>
                  <a:lnTo>
                    <a:pt x="46038" y="4435"/>
                  </a:lnTo>
                  <a:lnTo>
                    <a:pt x="48507" y="3503"/>
                  </a:lnTo>
                  <a:lnTo>
                    <a:pt x="50750" y="2646"/>
                  </a:lnTo>
                  <a:lnTo>
                    <a:pt x="51859" y="2193"/>
                  </a:lnTo>
                  <a:lnTo>
                    <a:pt x="52892" y="1764"/>
                  </a:lnTo>
                  <a:lnTo>
                    <a:pt x="52741" y="26232"/>
                  </a:lnTo>
                  <a:lnTo>
                    <a:pt x="37319" y="30591"/>
                  </a:lnTo>
                  <a:lnTo>
                    <a:pt x="0" y="25627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353110" y="1966440"/>
              <a:ext cx="334210" cy="213365"/>
            </a:xfrm>
            <a:custGeom>
              <a:avLst/>
              <a:gdLst/>
              <a:ahLst/>
              <a:cxnLst/>
              <a:rect l="l" t="t" r="r" b="b"/>
              <a:pathLst>
                <a:path w="23209" h="14817" extrusionOk="0">
                  <a:moveTo>
                    <a:pt x="23208" y="9198"/>
                  </a:moveTo>
                  <a:lnTo>
                    <a:pt x="17161" y="0"/>
                  </a:lnTo>
                  <a:lnTo>
                    <a:pt x="1" y="1915"/>
                  </a:lnTo>
                  <a:lnTo>
                    <a:pt x="1664" y="8542"/>
                  </a:lnTo>
                  <a:lnTo>
                    <a:pt x="681" y="11390"/>
                  </a:lnTo>
                  <a:lnTo>
                    <a:pt x="10357" y="14817"/>
                  </a:lnTo>
                  <a:lnTo>
                    <a:pt x="17539" y="14817"/>
                  </a:lnTo>
                  <a:lnTo>
                    <a:pt x="17539" y="14817"/>
                  </a:lnTo>
                  <a:lnTo>
                    <a:pt x="19605" y="12700"/>
                  </a:lnTo>
                  <a:lnTo>
                    <a:pt x="21470" y="10861"/>
                  </a:lnTo>
                  <a:lnTo>
                    <a:pt x="22377" y="9979"/>
                  </a:lnTo>
                  <a:lnTo>
                    <a:pt x="23208" y="9198"/>
                  </a:lnTo>
                  <a:lnTo>
                    <a:pt x="23208" y="9198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295049" y="2114112"/>
              <a:ext cx="487339" cy="304085"/>
            </a:xfrm>
            <a:custGeom>
              <a:avLst/>
              <a:gdLst/>
              <a:ahLst/>
              <a:cxnLst/>
              <a:rect l="l" t="t" r="r" b="b"/>
              <a:pathLst>
                <a:path w="33843" h="21117" extrusionOk="0">
                  <a:moveTo>
                    <a:pt x="33842" y="9047"/>
                  </a:moveTo>
                  <a:lnTo>
                    <a:pt x="27921" y="1"/>
                  </a:lnTo>
                  <a:lnTo>
                    <a:pt x="29685" y="2672"/>
                  </a:lnTo>
                  <a:lnTo>
                    <a:pt x="24620" y="7611"/>
                  </a:lnTo>
                  <a:lnTo>
                    <a:pt x="13507" y="10458"/>
                  </a:lnTo>
                  <a:lnTo>
                    <a:pt x="2092" y="8467"/>
                  </a:lnTo>
                  <a:lnTo>
                    <a:pt x="1" y="14364"/>
                  </a:lnTo>
                  <a:lnTo>
                    <a:pt x="1992" y="19907"/>
                  </a:lnTo>
                  <a:lnTo>
                    <a:pt x="13734" y="21117"/>
                  </a:lnTo>
                  <a:lnTo>
                    <a:pt x="22453" y="17866"/>
                  </a:lnTo>
                  <a:lnTo>
                    <a:pt x="22453" y="17866"/>
                  </a:lnTo>
                  <a:lnTo>
                    <a:pt x="26762" y="14490"/>
                  </a:lnTo>
                  <a:lnTo>
                    <a:pt x="30516" y="11567"/>
                  </a:lnTo>
                  <a:lnTo>
                    <a:pt x="33842" y="9047"/>
                  </a:lnTo>
                  <a:lnTo>
                    <a:pt x="33842" y="9047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343678" y="2253087"/>
              <a:ext cx="502934" cy="306634"/>
            </a:xfrm>
            <a:custGeom>
              <a:avLst/>
              <a:gdLst/>
              <a:ahLst/>
              <a:cxnLst/>
              <a:rect l="l" t="t" r="r" b="b"/>
              <a:pathLst>
                <a:path w="34926" h="21294" extrusionOk="0">
                  <a:moveTo>
                    <a:pt x="34926" y="6200"/>
                  </a:moveTo>
                  <a:lnTo>
                    <a:pt x="30869" y="1"/>
                  </a:lnTo>
                  <a:lnTo>
                    <a:pt x="31171" y="454"/>
                  </a:lnTo>
                  <a:lnTo>
                    <a:pt x="31171" y="454"/>
                  </a:lnTo>
                  <a:lnTo>
                    <a:pt x="30541" y="1387"/>
                  </a:lnTo>
                  <a:lnTo>
                    <a:pt x="29886" y="2369"/>
                  </a:lnTo>
                  <a:lnTo>
                    <a:pt x="28550" y="4259"/>
                  </a:lnTo>
                  <a:lnTo>
                    <a:pt x="27114" y="6250"/>
                  </a:lnTo>
                  <a:lnTo>
                    <a:pt x="15372" y="15397"/>
                  </a:lnTo>
                  <a:lnTo>
                    <a:pt x="8190" y="14969"/>
                  </a:lnTo>
                  <a:lnTo>
                    <a:pt x="2520" y="14087"/>
                  </a:lnTo>
                  <a:lnTo>
                    <a:pt x="1" y="14087"/>
                  </a:lnTo>
                  <a:lnTo>
                    <a:pt x="2344" y="20613"/>
                  </a:lnTo>
                  <a:lnTo>
                    <a:pt x="2268" y="20789"/>
                  </a:lnTo>
                  <a:lnTo>
                    <a:pt x="2268" y="20789"/>
                  </a:lnTo>
                  <a:lnTo>
                    <a:pt x="3654" y="20815"/>
                  </a:lnTo>
                  <a:lnTo>
                    <a:pt x="5217" y="20890"/>
                  </a:lnTo>
                  <a:lnTo>
                    <a:pt x="8366" y="21041"/>
                  </a:lnTo>
                  <a:lnTo>
                    <a:pt x="10861" y="21218"/>
                  </a:lnTo>
                  <a:lnTo>
                    <a:pt x="11869" y="21293"/>
                  </a:lnTo>
                  <a:lnTo>
                    <a:pt x="24292" y="18018"/>
                  </a:lnTo>
                  <a:lnTo>
                    <a:pt x="34926" y="6200"/>
                  </a:lnTo>
                  <a:close/>
                </a:path>
              </a:pathLst>
            </a:custGeom>
            <a:solidFill>
              <a:srgbClr val="B2B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312113" y="2363765"/>
              <a:ext cx="629568" cy="330941"/>
            </a:xfrm>
            <a:custGeom>
              <a:avLst/>
              <a:gdLst/>
              <a:ahLst/>
              <a:cxnLst/>
              <a:rect l="l" t="t" r="r" b="b"/>
              <a:pathLst>
                <a:path w="43720" h="22982" extrusionOk="0">
                  <a:moveTo>
                    <a:pt x="43720" y="10483"/>
                  </a:moveTo>
                  <a:lnTo>
                    <a:pt x="40746" y="4032"/>
                  </a:lnTo>
                  <a:lnTo>
                    <a:pt x="38100" y="0"/>
                  </a:lnTo>
                  <a:lnTo>
                    <a:pt x="40671" y="3906"/>
                  </a:lnTo>
                  <a:lnTo>
                    <a:pt x="33237" y="11869"/>
                  </a:lnTo>
                  <a:lnTo>
                    <a:pt x="20814" y="17538"/>
                  </a:lnTo>
                  <a:lnTo>
                    <a:pt x="6224" y="16656"/>
                  </a:lnTo>
                  <a:lnTo>
                    <a:pt x="2873" y="16253"/>
                  </a:lnTo>
                  <a:lnTo>
                    <a:pt x="0" y="22099"/>
                  </a:lnTo>
                  <a:lnTo>
                    <a:pt x="504" y="21091"/>
                  </a:lnTo>
                  <a:lnTo>
                    <a:pt x="8618" y="22754"/>
                  </a:lnTo>
                  <a:lnTo>
                    <a:pt x="26257" y="22981"/>
                  </a:lnTo>
                  <a:lnTo>
                    <a:pt x="36941" y="17740"/>
                  </a:lnTo>
                  <a:lnTo>
                    <a:pt x="43720" y="10483"/>
                  </a:lnTo>
                  <a:close/>
                </a:path>
              </a:pathLst>
            </a:custGeom>
            <a:solidFill>
              <a:srgbClr val="B2B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322639" y="2598888"/>
              <a:ext cx="695246" cy="240221"/>
            </a:xfrm>
            <a:custGeom>
              <a:avLst/>
              <a:gdLst/>
              <a:ahLst/>
              <a:cxnLst/>
              <a:rect l="l" t="t" r="r" b="b"/>
              <a:pathLst>
                <a:path w="48281" h="16682" extrusionOk="0">
                  <a:moveTo>
                    <a:pt x="48280" y="5721"/>
                  </a:moveTo>
                  <a:lnTo>
                    <a:pt x="45660" y="1"/>
                  </a:lnTo>
                  <a:lnTo>
                    <a:pt x="29457" y="10130"/>
                  </a:lnTo>
                  <a:lnTo>
                    <a:pt x="13985" y="12549"/>
                  </a:lnTo>
                  <a:lnTo>
                    <a:pt x="7887" y="10130"/>
                  </a:lnTo>
                  <a:lnTo>
                    <a:pt x="7887" y="10130"/>
                  </a:lnTo>
                  <a:lnTo>
                    <a:pt x="0" y="9626"/>
                  </a:lnTo>
                  <a:lnTo>
                    <a:pt x="857" y="14162"/>
                  </a:lnTo>
                  <a:lnTo>
                    <a:pt x="10735" y="16682"/>
                  </a:lnTo>
                  <a:lnTo>
                    <a:pt x="29684" y="14717"/>
                  </a:lnTo>
                  <a:lnTo>
                    <a:pt x="44047" y="6426"/>
                  </a:lnTo>
                  <a:lnTo>
                    <a:pt x="48280" y="5721"/>
                  </a:lnTo>
                  <a:close/>
                </a:path>
              </a:pathLst>
            </a:custGeom>
            <a:solidFill>
              <a:srgbClr val="B2B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974326" y="3174010"/>
              <a:ext cx="410400" cy="518184"/>
            </a:xfrm>
            <a:custGeom>
              <a:avLst/>
              <a:gdLst/>
              <a:ahLst/>
              <a:cxnLst/>
              <a:rect l="l" t="t" r="r" b="b"/>
              <a:pathLst>
                <a:path w="28500" h="35985" extrusionOk="0">
                  <a:moveTo>
                    <a:pt x="28500" y="35984"/>
                  </a:moveTo>
                  <a:lnTo>
                    <a:pt x="24367" y="13180"/>
                  </a:lnTo>
                  <a:lnTo>
                    <a:pt x="5544" y="1"/>
                  </a:lnTo>
                  <a:lnTo>
                    <a:pt x="8744" y="2244"/>
                  </a:lnTo>
                  <a:lnTo>
                    <a:pt x="8744" y="2244"/>
                  </a:lnTo>
                  <a:lnTo>
                    <a:pt x="10710" y="5519"/>
                  </a:lnTo>
                  <a:lnTo>
                    <a:pt x="12549" y="8644"/>
                  </a:lnTo>
                  <a:lnTo>
                    <a:pt x="14237" y="11567"/>
                  </a:lnTo>
                  <a:lnTo>
                    <a:pt x="15699" y="14162"/>
                  </a:lnTo>
                  <a:lnTo>
                    <a:pt x="16329" y="15322"/>
                  </a:lnTo>
                  <a:lnTo>
                    <a:pt x="16883" y="16380"/>
                  </a:lnTo>
                  <a:lnTo>
                    <a:pt x="17337" y="17287"/>
                  </a:lnTo>
                  <a:lnTo>
                    <a:pt x="17690" y="18068"/>
                  </a:lnTo>
                  <a:lnTo>
                    <a:pt x="17967" y="18723"/>
                  </a:lnTo>
                  <a:lnTo>
                    <a:pt x="18042" y="18975"/>
                  </a:lnTo>
                  <a:lnTo>
                    <a:pt x="18118" y="19202"/>
                  </a:lnTo>
                  <a:lnTo>
                    <a:pt x="18143" y="19378"/>
                  </a:lnTo>
                  <a:lnTo>
                    <a:pt x="18143" y="19504"/>
                  </a:lnTo>
                  <a:lnTo>
                    <a:pt x="18118" y="19605"/>
                  </a:lnTo>
                  <a:lnTo>
                    <a:pt x="18042" y="19630"/>
                  </a:lnTo>
                  <a:lnTo>
                    <a:pt x="18042" y="19630"/>
                  </a:lnTo>
                  <a:lnTo>
                    <a:pt x="17463" y="19807"/>
                  </a:lnTo>
                  <a:lnTo>
                    <a:pt x="16253" y="20185"/>
                  </a:lnTo>
                  <a:lnTo>
                    <a:pt x="12322" y="21445"/>
                  </a:lnTo>
                  <a:lnTo>
                    <a:pt x="0" y="25502"/>
                  </a:lnTo>
                  <a:lnTo>
                    <a:pt x="28500" y="359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784115" y="2797738"/>
              <a:ext cx="602366" cy="612144"/>
            </a:xfrm>
            <a:custGeom>
              <a:avLst/>
              <a:gdLst/>
              <a:ahLst/>
              <a:cxnLst/>
              <a:rect l="l" t="t" r="r" b="b"/>
              <a:pathLst>
                <a:path w="41831" h="42510" extrusionOk="0">
                  <a:moveTo>
                    <a:pt x="41326" y="26131"/>
                  </a:moveTo>
                  <a:lnTo>
                    <a:pt x="39940" y="8064"/>
                  </a:lnTo>
                  <a:lnTo>
                    <a:pt x="41830" y="3604"/>
                  </a:lnTo>
                  <a:lnTo>
                    <a:pt x="41125" y="0"/>
                  </a:lnTo>
                  <a:lnTo>
                    <a:pt x="27795" y="2167"/>
                  </a:lnTo>
                  <a:lnTo>
                    <a:pt x="22402" y="0"/>
                  </a:lnTo>
                  <a:lnTo>
                    <a:pt x="11970" y="353"/>
                  </a:lnTo>
                  <a:lnTo>
                    <a:pt x="11063" y="3049"/>
                  </a:lnTo>
                  <a:lnTo>
                    <a:pt x="13583" y="5040"/>
                  </a:lnTo>
                  <a:lnTo>
                    <a:pt x="13230" y="17639"/>
                  </a:lnTo>
                  <a:lnTo>
                    <a:pt x="6578" y="26837"/>
                  </a:lnTo>
                  <a:lnTo>
                    <a:pt x="1" y="42283"/>
                  </a:lnTo>
                  <a:lnTo>
                    <a:pt x="9173" y="42510"/>
                  </a:lnTo>
                  <a:lnTo>
                    <a:pt x="41326" y="26131"/>
                  </a:lnTo>
                  <a:close/>
                </a:path>
              </a:pathLst>
            </a:custGeom>
            <a:solidFill>
              <a:srgbClr val="3E4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1506203" y="2801367"/>
              <a:ext cx="636466" cy="191606"/>
            </a:xfrm>
            <a:custGeom>
              <a:avLst/>
              <a:gdLst/>
              <a:ahLst/>
              <a:cxnLst/>
              <a:rect l="l" t="t" r="r" b="b"/>
              <a:pathLst>
                <a:path w="44199" h="13306" extrusionOk="0">
                  <a:moveTo>
                    <a:pt x="1" y="8265"/>
                  </a:moveTo>
                  <a:lnTo>
                    <a:pt x="5771" y="10911"/>
                  </a:lnTo>
                  <a:lnTo>
                    <a:pt x="22553" y="13305"/>
                  </a:lnTo>
                  <a:lnTo>
                    <a:pt x="35631" y="11995"/>
                  </a:lnTo>
                  <a:lnTo>
                    <a:pt x="44123" y="9777"/>
                  </a:lnTo>
                  <a:lnTo>
                    <a:pt x="44199" y="1462"/>
                  </a:lnTo>
                  <a:lnTo>
                    <a:pt x="35833" y="3503"/>
                  </a:lnTo>
                  <a:lnTo>
                    <a:pt x="22326" y="4158"/>
                  </a:lnTo>
                  <a:lnTo>
                    <a:pt x="12978" y="5015"/>
                  </a:lnTo>
                  <a:lnTo>
                    <a:pt x="5393" y="0"/>
                  </a:lnTo>
                  <a:lnTo>
                    <a:pt x="4637" y="2142"/>
                  </a:lnTo>
                  <a:lnTo>
                    <a:pt x="1" y="8265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1613252" y="2688514"/>
              <a:ext cx="530150" cy="116136"/>
            </a:xfrm>
            <a:custGeom>
              <a:avLst/>
              <a:gdLst/>
              <a:ahLst/>
              <a:cxnLst/>
              <a:rect l="l" t="t" r="r" b="b"/>
              <a:pathLst>
                <a:path w="36816" h="8065" extrusionOk="0">
                  <a:moveTo>
                    <a:pt x="0" y="1891"/>
                  </a:moveTo>
                  <a:lnTo>
                    <a:pt x="2923" y="4360"/>
                  </a:lnTo>
                  <a:lnTo>
                    <a:pt x="5972" y="8064"/>
                  </a:lnTo>
                  <a:lnTo>
                    <a:pt x="29936" y="6325"/>
                  </a:lnTo>
                  <a:lnTo>
                    <a:pt x="29936" y="6325"/>
                  </a:lnTo>
                  <a:lnTo>
                    <a:pt x="32405" y="5393"/>
                  </a:lnTo>
                  <a:lnTo>
                    <a:pt x="34648" y="4536"/>
                  </a:lnTo>
                  <a:lnTo>
                    <a:pt x="35757" y="4083"/>
                  </a:lnTo>
                  <a:lnTo>
                    <a:pt x="36790" y="3654"/>
                  </a:lnTo>
                  <a:lnTo>
                    <a:pt x="36815" y="404"/>
                  </a:lnTo>
                  <a:lnTo>
                    <a:pt x="26005" y="2168"/>
                  </a:lnTo>
                  <a:lnTo>
                    <a:pt x="8366" y="3251"/>
                  </a:lnTo>
                  <a:lnTo>
                    <a:pt x="8366" y="3251"/>
                  </a:lnTo>
                  <a:lnTo>
                    <a:pt x="655" y="1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1652795" y="2499831"/>
              <a:ext cx="553738" cy="128822"/>
            </a:xfrm>
            <a:custGeom>
              <a:avLst/>
              <a:gdLst/>
              <a:ahLst/>
              <a:cxnLst/>
              <a:rect l="l" t="t" r="r" b="b"/>
              <a:pathLst>
                <a:path w="38454" h="8946" extrusionOk="0">
                  <a:moveTo>
                    <a:pt x="1" y="7031"/>
                  </a:moveTo>
                  <a:lnTo>
                    <a:pt x="2344" y="8518"/>
                  </a:lnTo>
                  <a:lnTo>
                    <a:pt x="20210" y="8946"/>
                  </a:lnTo>
                  <a:lnTo>
                    <a:pt x="33489" y="5015"/>
                  </a:lnTo>
                  <a:lnTo>
                    <a:pt x="36916" y="5418"/>
                  </a:lnTo>
                  <a:lnTo>
                    <a:pt x="38454" y="1109"/>
                  </a:lnTo>
                  <a:lnTo>
                    <a:pt x="38454" y="1109"/>
                  </a:lnTo>
                  <a:lnTo>
                    <a:pt x="35027" y="1"/>
                  </a:lnTo>
                  <a:lnTo>
                    <a:pt x="20008" y="4360"/>
                  </a:lnTo>
                  <a:lnTo>
                    <a:pt x="6502" y="5469"/>
                  </a:lnTo>
                  <a:lnTo>
                    <a:pt x="1210" y="3503"/>
                  </a:lnTo>
                  <a:lnTo>
                    <a:pt x="1" y="7031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1688723" y="2380455"/>
              <a:ext cx="485510" cy="117216"/>
            </a:xfrm>
            <a:custGeom>
              <a:avLst/>
              <a:gdLst/>
              <a:ahLst/>
              <a:cxnLst/>
              <a:rect l="l" t="t" r="r" b="b"/>
              <a:pathLst>
                <a:path w="33716" h="8140" extrusionOk="0">
                  <a:moveTo>
                    <a:pt x="0" y="8139"/>
                  </a:moveTo>
                  <a:lnTo>
                    <a:pt x="11415" y="7434"/>
                  </a:lnTo>
                  <a:lnTo>
                    <a:pt x="15749" y="4813"/>
                  </a:lnTo>
                  <a:lnTo>
                    <a:pt x="24266" y="5242"/>
                  </a:lnTo>
                  <a:lnTo>
                    <a:pt x="33716" y="5242"/>
                  </a:lnTo>
                  <a:lnTo>
                    <a:pt x="30843" y="0"/>
                  </a:lnTo>
                  <a:lnTo>
                    <a:pt x="19680" y="1764"/>
                  </a:lnTo>
                  <a:lnTo>
                    <a:pt x="13154" y="1336"/>
                  </a:lnTo>
                  <a:lnTo>
                    <a:pt x="8140" y="3503"/>
                  </a:lnTo>
                  <a:lnTo>
                    <a:pt x="1840" y="2772"/>
                  </a:lnTo>
                  <a:lnTo>
                    <a:pt x="0" y="8139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1763473" y="2173628"/>
              <a:ext cx="442339" cy="135000"/>
            </a:xfrm>
            <a:custGeom>
              <a:avLst/>
              <a:gdLst/>
              <a:ahLst/>
              <a:cxnLst/>
              <a:rect l="l" t="t" r="r" b="b"/>
              <a:pathLst>
                <a:path w="30718" h="9375" extrusionOk="0">
                  <a:moveTo>
                    <a:pt x="0" y="7383"/>
                  </a:moveTo>
                  <a:lnTo>
                    <a:pt x="3604" y="9374"/>
                  </a:lnTo>
                  <a:lnTo>
                    <a:pt x="10558" y="5443"/>
                  </a:lnTo>
                  <a:lnTo>
                    <a:pt x="16228" y="7409"/>
                  </a:lnTo>
                  <a:lnTo>
                    <a:pt x="27895" y="8240"/>
                  </a:lnTo>
                  <a:lnTo>
                    <a:pt x="30717" y="605"/>
                  </a:lnTo>
                  <a:lnTo>
                    <a:pt x="27341" y="1739"/>
                  </a:lnTo>
                  <a:lnTo>
                    <a:pt x="14918" y="2394"/>
                  </a:lnTo>
                  <a:lnTo>
                    <a:pt x="9047" y="0"/>
                  </a:lnTo>
                  <a:lnTo>
                    <a:pt x="2193" y="1008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1281591" y="3084759"/>
              <a:ext cx="1008403" cy="376286"/>
            </a:xfrm>
            <a:custGeom>
              <a:avLst/>
              <a:gdLst/>
              <a:ahLst/>
              <a:cxnLst/>
              <a:rect l="l" t="t" r="r" b="b"/>
              <a:pathLst>
                <a:path w="70028" h="26131" extrusionOk="0">
                  <a:moveTo>
                    <a:pt x="6930" y="0"/>
                  </a:moveTo>
                  <a:lnTo>
                    <a:pt x="6930" y="0"/>
                  </a:lnTo>
                  <a:lnTo>
                    <a:pt x="44249" y="4964"/>
                  </a:lnTo>
                  <a:lnTo>
                    <a:pt x="59671" y="605"/>
                  </a:lnTo>
                  <a:lnTo>
                    <a:pt x="59620" y="8013"/>
                  </a:lnTo>
                  <a:lnTo>
                    <a:pt x="70027" y="24417"/>
                  </a:lnTo>
                  <a:lnTo>
                    <a:pt x="1" y="26131"/>
                  </a:lnTo>
                  <a:lnTo>
                    <a:pt x="832" y="8038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325174" y="2098877"/>
              <a:ext cx="397339" cy="165845"/>
            </a:xfrm>
            <a:custGeom>
              <a:avLst/>
              <a:gdLst/>
              <a:ahLst/>
              <a:cxnLst/>
              <a:rect l="l" t="t" r="r" b="b"/>
              <a:pathLst>
                <a:path w="27593" h="11517" extrusionOk="0">
                  <a:moveTo>
                    <a:pt x="27593" y="3730"/>
                  </a:moveTo>
                  <a:lnTo>
                    <a:pt x="25148" y="1"/>
                  </a:lnTo>
                  <a:lnTo>
                    <a:pt x="25148" y="1"/>
                  </a:lnTo>
                  <a:lnTo>
                    <a:pt x="24317" y="782"/>
                  </a:lnTo>
                  <a:lnTo>
                    <a:pt x="23410" y="1664"/>
                  </a:lnTo>
                  <a:lnTo>
                    <a:pt x="21545" y="3503"/>
                  </a:lnTo>
                  <a:lnTo>
                    <a:pt x="19479" y="5620"/>
                  </a:lnTo>
                  <a:lnTo>
                    <a:pt x="12297" y="5620"/>
                  </a:lnTo>
                  <a:lnTo>
                    <a:pt x="2621" y="2193"/>
                  </a:lnTo>
                  <a:lnTo>
                    <a:pt x="0" y="9525"/>
                  </a:lnTo>
                  <a:lnTo>
                    <a:pt x="11415" y="11516"/>
                  </a:lnTo>
                  <a:lnTo>
                    <a:pt x="22528" y="8669"/>
                  </a:lnTo>
                  <a:lnTo>
                    <a:pt x="27593" y="3730"/>
                  </a:lnTo>
                  <a:close/>
                </a:path>
              </a:pathLst>
            </a:custGeom>
            <a:solidFill>
              <a:srgbClr val="B2B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323719" y="2244389"/>
              <a:ext cx="468821" cy="230414"/>
            </a:xfrm>
            <a:custGeom>
              <a:avLst/>
              <a:gdLst/>
              <a:ahLst/>
              <a:cxnLst/>
              <a:rect l="l" t="t" r="r" b="b"/>
              <a:pathLst>
                <a:path w="32557" h="16001" extrusionOk="0">
                  <a:moveTo>
                    <a:pt x="32557" y="1058"/>
                  </a:moveTo>
                  <a:lnTo>
                    <a:pt x="31851" y="0"/>
                  </a:lnTo>
                  <a:lnTo>
                    <a:pt x="31851" y="0"/>
                  </a:lnTo>
                  <a:lnTo>
                    <a:pt x="28525" y="2520"/>
                  </a:lnTo>
                  <a:lnTo>
                    <a:pt x="24771" y="5443"/>
                  </a:lnTo>
                  <a:lnTo>
                    <a:pt x="20462" y="8819"/>
                  </a:lnTo>
                  <a:lnTo>
                    <a:pt x="11743" y="12070"/>
                  </a:lnTo>
                  <a:lnTo>
                    <a:pt x="1" y="10860"/>
                  </a:lnTo>
                  <a:lnTo>
                    <a:pt x="1387" y="14691"/>
                  </a:lnTo>
                  <a:lnTo>
                    <a:pt x="3906" y="14691"/>
                  </a:lnTo>
                  <a:lnTo>
                    <a:pt x="9576" y="15573"/>
                  </a:lnTo>
                  <a:lnTo>
                    <a:pt x="16758" y="16001"/>
                  </a:lnTo>
                  <a:lnTo>
                    <a:pt x="28500" y="6854"/>
                  </a:lnTo>
                  <a:lnTo>
                    <a:pt x="28500" y="6854"/>
                  </a:lnTo>
                  <a:lnTo>
                    <a:pt x="29936" y="4863"/>
                  </a:lnTo>
                  <a:lnTo>
                    <a:pt x="31272" y="2973"/>
                  </a:lnTo>
                  <a:lnTo>
                    <a:pt x="31927" y="1991"/>
                  </a:lnTo>
                  <a:lnTo>
                    <a:pt x="32557" y="1058"/>
                  </a:lnTo>
                  <a:lnTo>
                    <a:pt x="32557" y="1058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353470" y="2342352"/>
              <a:ext cx="544306" cy="273974"/>
            </a:xfrm>
            <a:custGeom>
              <a:avLst/>
              <a:gdLst/>
              <a:ahLst/>
              <a:cxnLst/>
              <a:rect l="l" t="t" r="r" b="b"/>
              <a:pathLst>
                <a:path w="37799" h="19026" extrusionOk="0">
                  <a:moveTo>
                    <a:pt x="37799" y="5393"/>
                  </a:moveTo>
                  <a:lnTo>
                    <a:pt x="34246" y="1"/>
                  </a:lnTo>
                  <a:lnTo>
                    <a:pt x="23612" y="11819"/>
                  </a:lnTo>
                  <a:lnTo>
                    <a:pt x="11189" y="15094"/>
                  </a:lnTo>
                  <a:lnTo>
                    <a:pt x="11189" y="15094"/>
                  </a:lnTo>
                  <a:lnTo>
                    <a:pt x="10181" y="15019"/>
                  </a:lnTo>
                  <a:lnTo>
                    <a:pt x="7686" y="14842"/>
                  </a:lnTo>
                  <a:lnTo>
                    <a:pt x="4537" y="14691"/>
                  </a:lnTo>
                  <a:lnTo>
                    <a:pt x="2974" y="14616"/>
                  </a:lnTo>
                  <a:lnTo>
                    <a:pt x="1588" y="14590"/>
                  </a:lnTo>
                  <a:lnTo>
                    <a:pt x="1" y="17740"/>
                  </a:lnTo>
                  <a:lnTo>
                    <a:pt x="3352" y="18143"/>
                  </a:lnTo>
                  <a:lnTo>
                    <a:pt x="17942" y="19025"/>
                  </a:lnTo>
                  <a:lnTo>
                    <a:pt x="30365" y="13356"/>
                  </a:lnTo>
                  <a:lnTo>
                    <a:pt x="37799" y="5393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312113" y="2514706"/>
              <a:ext cx="668030" cy="264902"/>
            </a:xfrm>
            <a:custGeom>
              <a:avLst/>
              <a:gdLst/>
              <a:ahLst/>
              <a:cxnLst/>
              <a:rect l="l" t="t" r="r" b="b"/>
              <a:pathLst>
                <a:path w="46391" h="18396" extrusionOk="0">
                  <a:moveTo>
                    <a:pt x="46391" y="5847"/>
                  </a:moveTo>
                  <a:lnTo>
                    <a:pt x="43720" y="1"/>
                  </a:lnTo>
                  <a:lnTo>
                    <a:pt x="36941" y="7258"/>
                  </a:lnTo>
                  <a:lnTo>
                    <a:pt x="26257" y="12499"/>
                  </a:lnTo>
                  <a:lnTo>
                    <a:pt x="8618" y="12272"/>
                  </a:lnTo>
                  <a:lnTo>
                    <a:pt x="504" y="10609"/>
                  </a:lnTo>
                  <a:lnTo>
                    <a:pt x="0" y="11617"/>
                  </a:lnTo>
                  <a:lnTo>
                    <a:pt x="731" y="15472"/>
                  </a:lnTo>
                  <a:lnTo>
                    <a:pt x="731" y="15472"/>
                  </a:lnTo>
                  <a:lnTo>
                    <a:pt x="8618" y="15976"/>
                  </a:lnTo>
                  <a:lnTo>
                    <a:pt x="14716" y="18395"/>
                  </a:lnTo>
                  <a:lnTo>
                    <a:pt x="30188" y="15976"/>
                  </a:lnTo>
                  <a:lnTo>
                    <a:pt x="46391" y="5847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334966" y="2681256"/>
              <a:ext cx="750038" cy="273974"/>
            </a:xfrm>
            <a:custGeom>
              <a:avLst/>
              <a:gdLst/>
              <a:ahLst/>
              <a:cxnLst/>
              <a:rect l="l" t="t" r="r" b="b"/>
              <a:pathLst>
                <a:path w="52086" h="19026" extrusionOk="0">
                  <a:moveTo>
                    <a:pt x="52086" y="10156"/>
                  </a:moveTo>
                  <a:lnTo>
                    <a:pt x="47424" y="1"/>
                  </a:lnTo>
                  <a:lnTo>
                    <a:pt x="43191" y="706"/>
                  </a:lnTo>
                  <a:lnTo>
                    <a:pt x="28828" y="8997"/>
                  </a:lnTo>
                  <a:lnTo>
                    <a:pt x="9879" y="10962"/>
                  </a:lnTo>
                  <a:lnTo>
                    <a:pt x="1" y="8442"/>
                  </a:lnTo>
                  <a:lnTo>
                    <a:pt x="1639" y="17236"/>
                  </a:lnTo>
                  <a:lnTo>
                    <a:pt x="14868" y="19025"/>
                  </a:lnTo>
                  <a:lnTo>
                    <a:pt x="32305" y="16203"/>
                  </a:lnTo>
                  <a:lnTo>
                    <a:pt x="45383" y="10080"/>
                  </a:lnTo>
                  <a:lnTo>
                    <a:pt x="52086" y="10156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368359" y="2962834"/>
              <a:ext cx="1270728" cy="666576"/>
            </a:xfrm>
            <a:custGeom>
              <a:avLst/>
              <a:gdLst/>
              <a:ahLst/>
              <a:cxnLst/>
              <a:rect l="l" t="t" r="r" b="b"/>
              <a:pathLst>
                <a:path w="88245" h="46290" extrusionOk="0">
                  <a:moveTo>
                    <a:pt x="76729" y="17791"/>
                  </a:moveTo>
                  <a:lnTo>
                    <a:pt x="72798" y="15044"/>
                  </a:lnTo>
                  <a:lnTo>
                    <a:pt x="56822" y="3856"/>
                  </a:lnTo>
                  <a:lnTo>
                    <a:pt x="55487" y="958"/>
                  </a:lnTo>
                  <a:lnTo>
                    <a:pt x="39360" y="1"/>
                  </a:lnTo>
                  <a:lnTo>
                    <a:pt x="14212" y="5973"/>
                  </a:lnTo>
                  <a:lnTo>
                    <a:pt x="0" y="2243"/>
                  </a:lnTo>
                  <a:lnTo>
                    <a:pt x="4007" y="23435"/>
                  </a:lnTo>
                  <a:lnTo>
                    <a:pt x="65995" y="46290"/>
                  </a:lnTo>
                  <a:lnTo>
                    <a:pt x="65995" y="46290"/>
                  </a:lnTo>
                  <a:lnTo>
                    <a:pt x="81089" y="41326"/>
                  </a:lnTo>
                  <a:lnTo>
                    <a:pt x="85927" y="39763"/>
                  </a:lnTo>
                  <a:lnTo>
                    <a:pt x="87388" y="39310"/>
                  </a:lnTo>
                  <a:lnTo>
                    <a:pt x="88119" y="39108"/>
                  </a:lnTo>
                  <a:lnTo>
                    <a:pt x="88119" y="39108"/>
                  </a:lnTo>
                  <a:lnTo>
                    <a:pt x="88169" y="39083"/>
                  </a:lnTo>
                  <a:lnTo>
                    <a:pt x="88194" y="39058"/>
                  </a:lnTo>
                  <a:lnTo>
                    <a:pt x="88245" y="38932"/>
                  </a:lnTo>
                  <a:lnTo>
                    <a:pt x="88245" y="38781"/>
                  </a:lnTo>
                  <a:lnTo>
                    <a:pt x="88194" y="38554"/>
                  </a:lnTo>
                  <a:lnTo>
                    <a:pt x="88119" y="38302"/>
                  </a:lnTo>
                  <a:lnTo>
                    <a:pt x="88018" y="37974"/>
                  </a:lnTo>
                  <a:lnTo>
                    <a:pt x="87691" y="37193"/>
                  </a:lnTo>
                  <a:lnTo>
                    <a:pt x="87262" y="36236"/>
                  </a:lnTo>
                  <a:lnTo>
                    <a:pt x="86683" y="35102"/>
                  </a:lnTo>
                  <a:lnTo>
                    <a:pt x="86027" y="33817"/>
                  </a:lnTo>
                  <a:lnTo>
                    <a:pt x="85246" y="32406"/>
                  </a:lnTo>
                  <a:lnTo>
                    <a:pt x="84415" y="30843"/>
                  </a:lnTo>
                  <a:lnTo>
                    <a:pt x="83457" y="29205"/>
                  </a:lnTo>
                  <a:lnTo>
                    <a:pt x="81391" y="25627"/>
                  </a:lnTo>
                  <a:lnTo>
                    <a:pt x="79123" y="21772"/>
                  </a:lnTo>
                  <a:lnTo>
                    <a:pt x="76729" y="17791"/>
                  </a:lnTo>
                  <a:lnTo>
                    <a:pt x="76729" y="17791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457191" y="3003471"/>
              <a:ext cx="4114800" cy="831312"/>
            </a:xfrm>
            <a:custGeom>
              <a:avLst/>
              <a:gdLst/>
              <a:ahLst/>
              <a:cxnLst/>
              <a:rect l="l" t="t" r="r" b="b"/>
              <a:pathLst>
                <a:path w="285750" h="57730" extrusionOk="0">
                  <a:moveTo>
                    <a:pt x="0" y="37219"/>
                  </a:moveTo>
                  <a:lnTo>
                    <a:pt x="0" y="37219"/>
                  </a:lnTo>
                  <a:lnTo>
                    <a:pt x="4914" y="35455"/>
                  </a:lnTo>
                  <a:lnTo>
                    <a:pt x="17009" y="31146"/>
                  </a:lnTo>
                  <a:lnTo>
                    <a:pt x="32204" y="25678"/>
                  </a:lnTo>
                  <a:lnTo>
                    <a:pt x="39713" y="22956"/>
                  </a:lnTo>
                  <a:lnTo>
                    <a:pt x="46466" y="20462"/>
                  </a:lnTo>
                  <a:lnTo>
                    <a:pt x="46466" y="20462"/>
                  </a:lnTo>
                  <a:lnTo>
                    <a:pt x="50296" y="19025"/>
                  </a:lnTo>
                  <a:lnTo>
                    <a:pt x="53421" y="17841"/>
                  </a:lnTo>
                  <a:lnTo>
                    <a:pt x="55714" y="16934"/>
                  </a:lnTo>
                  <a:lnTo>
                    <a:pt x="56470" y="16606"/>
                  </a:lnTo>
                  <a:lnTo>
                    <a:pt x="56974" y="16380"/>
                  </a:lnTo>
                  <a:lnTo>
                    <a:pt x="56974" y="16380"/>
                  </a:lnTo>
                  <a:lnTo>
                    <a:pt x="57175" y="16304"/>
                  </a:lnTo>
                  <a:lnTo>
                    <a:pt x="57427" y="16228"/>
                  </a:lnTo>
                  <a:lnTo>
                    <a:pt x="57704" y="16153"/>
                  </a:lnTo>
                  <a:lnTo>
                    <a:pt x="58032" y="16077"/>
                  </a:lnTo>
                  <a:lnTo>
                    <a:pt x="58763" y="16002"/>
                  </a:lnTo>
                  <a:lnTo>
                    <a:pt x="59645" y="15926"/>
                  </a:lnTo>
                  <a:lnTo>
                    <a:pt x="60653" y="15901"/>
                  </a:lnTo>
                  <a:lnTo>
                    <a:pt x="61761" y="15901"/>
                  </a:lnTo>
                  <a:lnTo>
                    <a:pt x="62971" y="15901"/>
                  </a:lnTo>
                  <a:lnTo>
                    <a:pt x="64281" y="15951"/>
                  </a:lnTo>
                  <a:lnTo>
                    <a:pt x="65667" y="16027"/>
                  </a:lnTo>
                  <a:lnTo>
                    <a:pt x="67103" y="16102"/>
                  </a:lnTo>
                  <a:lnTo>
                    <a:pt x="70152" y="16329"/>
                  </a:lnTo>
                  <a:lnTo>
                    <a:pt x="73353" y="16606"/>
                  </a:lnTo>
                  <a:lnTo>
                    <a:pt x="76578" y="16909"/>
                  </a:lnTo>
                  <a:lnTo>
                    <a:pt x="79753" y="17262"/>
                  </a:lnTo>
                  <a:lnTo>
                    <a:pt x="82802" y="17614"/>
                  </a:lnTo>
                  <a:lnTo>
                    <a:pt x="88144" y="18244"/>
                  </a:lnTo>
                  <a:lnTo>
                    <a:pt x="91873" y="18748"/>
                  </a:lnTo>
                  <a:lnTo>
                    <a:pt x="93285" y="18925"/>
                  </a:lnTo>
                  <a:lnTo>
                    <a:pt x="107673" y="20059"/>
                  </a:lnTo>
                  <a:lnTo>
                    <a:pt x="117173" y="23536"/>
                  </a:lnTo>
                  <a:lnTo>
                    <a:pt x="130578" y="26257"/>
                  </a:lnTo>
                  <a:lnTo>
                    <a:pt x="130578" y="26257"/>
                  </a:lnTo>
                  <a:lnTo>
                    <a:pt x="130755" y="26333"/>
                  </a:lnTo>
                  <a:lnTo>
                    <a:pt x="130981" y="26459"/>
                  </a:lnTo>
                  <a:lnTo>
                    <a:pt x="131536" y="26837"/>
                  </a:lnTo>
                  <a:lnTo>
                    <a:pt x="131863" y="27039"/>
                  </a:lnTo>
                  <a:lnTo>
                    <a:pt x="132241" y="27240"/>
                  </a:lnTo>
                  <a:lnTo>
                    <a:pt x="132619" y="27416"/>
                  </a:lnTo>
                  <a:lnTo>
                    <a:pt x="133022" y="27568"/>
                  </a:lnTo>
                  <a:lnTo>
                    <a:pt x="133224" y="27593"/>
                  </a:lnTo>
                  <a:lnTo>
                    <a:pt x="133426" y="27643"/>
                  </a:lnTo>
                  <a:lnTo>
                    <a:pt x="133627" y="27643"/>
                  </a:lnTo>
                  <a:lnTo>
                    <a:pt x="133829" y="27618"/>
                  </a:lnTo>
                  <a:lnTo>
                    <a:pt x="134030" y="27568"/>
                  </a:lnTo>
                  <a:lnTo>
                    <a:pt x="134232" y="27517"/>
                  </a:lnTo>
                  <a:lnTo>
                    <a:pt x="134434" y="27416"/>
                  </a:lnTo>
                  <a:lnTo>
                    <a:pt x="134635" y="27291"/>
                  </a:lnTo>
                  <a:lnTo>
                    <a:pt x="134837" y="27114"/>
                  </a:lnTo>
                  <a:lnTo>
                    <a:pt x="135013" y="26913"/>
                  </a:lnTo>
                  <a:lnTo>
                    <a:pt x="135189" y="26686"/>
                  </a:lnTo>
                  <a:lnTo>
                    <a:pt x="135366" y="26409"/>
                  </a:lnTo>
                  <a:lnTo>
                    <a:pt x="135542" y="26081"/>
                  </a:lnTo>
                  <a:lnTo>
                    <a:pt x="135719" y="25728"/>
                  </a:lnTo>
                  <a:lnTo>
                    <a:pt x="135870" y="25300"/>
                  </a:lnTo>
                  <a:lnTo>
                    <a:pt x="135996" y="24846"/>
                  </a:lnTo>
                  <a:lnTo>
                    <a:pt x="139372" y="13053"/>
                  </a:lnTo>
                  <a:lnTo>
                    <a:pt x="139372" y="13053"/>
                  </a:lnTo>
                  <a:lnTo>
                    <a:pt x="139398" y="12953"/>
                  </a:lnTo>
                  <a:lnTo>
                    <a:pt x="139498" y="12877"/>
                  </a:lnTo>
                  <a:lnTo>
                    <a:pt x="139599" y="12776"/>
                  </a:lnTo>
                  <a:lnTo>
                    <a:pt x="139750" y="12650"/>
                  </a:lnTo>
                  <a:lnTo>
                    <a:pt x="140128" y="12424"/>
                  </a:lnTo>
                  <a:lnTo>
                    <a:pt x="140632" y="12146"/>
                  </a:lnTo>
                  <a:lnTo>
                    <a:pt x="141237" y="11869"/>
                  </a:lnTo>
                  <a:lnTo>
                    <a:pt x="141968" y="11567"/>
                  </a:lnTo>
                  <a:lnTo>
                    <a:pt x="142774" y="11239"/>
                  </a:lnTo>
                  <a:lnTo>
                    <a:pt x="143656" y="10886"/>
                  </a:lnTo>
                  <a:lnTo>
                    <a:pt x="145647" y="10156"/>
                  </a:lnTo>
                  <a:lnTo>
                    <a:pt x="147839" y="9400"/>
                  </a:lnTo>
                  <a:lnTo>
                    <a:pt x="150208" y="8619"/>
                  </a:lnTo>
                  <a:lnTo>
                    <a:pt x="152602" y="7837"/>
                  </a:lnTo>
                  <a:lnTo>
                    <a:pt x="157364" y="6351"/>
                  </a:lnTo>
                  <a:lnTo>
                    <a:pt x="161471" y="5116"/>
                  </a:lnTo>
                  <a:lnTo>
                    <a:pt x="165503" y="3932"/>
                  </a:lnTo>
                  <a:lnTo>
                    <a:pt x="188913" y="1"/>
                  </a:lnTo>
                  <a:lnTo>
                    <a:pt x="231548" y="17362"/>
                  </a:lnTo>
                  <a:lnTo>
                    <a:pt x="265264" y="19403"/>
                  </a:lnTo>
                  <a:lnTo>
                    <a:pt x="273856" y="24368"/>
                  </a:lnTo>
                  <a:lnTo>
                    <a:pt x="273856" y="24368"/>
                  </a:lnTo>
                  <a:lnTo>
                    <a:pt x="274134" y="24569"/>
                  </a:lnTo>
                  <a:lnTo>
                    <a:pt x="274814" y="25048"/>
                  </a:lnTo>
                  <a:lnTo>
                    <a:pt x="275696" y="25753"/>
                  </a:lnTo>
                  <a:lnTo>
                    <a:pt x="276175" y="26157"/>
                  </a:lnTo>
                  <a:lnTo>
                    <a:pt x="276653" y="26560"/>
                  </a:lnTo>
                  <a:lnTo>
                    <a:pt x="277082" y="26988"/>
                  </a:lnTo>
                  <a:lnTo>
                    <a:pt x="277460" y="27391"/>
                  </a:lnTo>
                  <a:lnTo>
                    <a:pt x="277737" y="27769"/>
                  </a:lnTo>
                  <a:lnTo>
                    <a:pt x="277838" y="27946"/>
                  </a:lnTo>
                  <a:lnTo>
                    <a:pt x="277913" y="28122"/>
                  </a:lnTo>
                  <a:lnTo>
                    <a:pt x="277964" y="28273"/>
                  </a:lnTo>
                  <a:lnTo>
                    <a:pt x="277989" y="28399"/>
                  </a:lnTo>
                  <a:lnTo>
                    <a:pt x="277939" y="28525"/>
                  </a:lnTo>
                  <a:lnTo>
                    <a:pt x="277888" y="28651"/>
                  </a:lnTo>
                  <a:lnTo>
                    <a:pt x="277762" y="28727"/>
                  </a:lnTo>
                  <a:lnTo>
                    <a:pt x="277611" y="28802"/>
                  </a:lnTo>
                  <a:lnTo>
                    <a:pt x="277409" y="28853"/>
                  </a:lnTo>
                  <a:lnTo>
                    <a:pt x="277132" y="28878"/>
                  </a:lnTo>
                  <a:lnTo>
                    <a:pt x="277132" y="28878"/>
                  </a:lnTo>
                  <a:lnTo>
                    <a:pt x="277006" y="28903"/>
                  </a:lnTo>
                  <a:lnTo>
                    <a:pt x="276905" y="28954"/>
                  </a:lnTo>
                  <a:lnTo>
                    <a:pt x="276805" y="29004"/>
                  </a:lnTo>
                  <a:lnTo>
                    <a:pt x="276729" y="29105"/>
                  </a:lnTo>
                  <a:lnTo>
                    <a:pt x="276679" y="29231"/>
                  </a:lnTo>
                  <a:lnTo>
                    <a:pt x="276653" y="29382"/>
                  </a:lnTo>
                  <a:lnTo>
                    <a:pt x="276628" y="29558"/>
                  </a:lnTo>
                  <a:lnTo>
                    <a:pt x="276628" y="29760"/>
                  </a:lnTo>
                  <a:lnTo>
                    <a:pt x="276679" y="30188"/>
                  </a:lnTo>
                  <a:lnTo>
                    <a:pt x="276805" y="30717"/>
                  </a:lnTo>
                  <a:lnTo>
                    <a:pt x="276956" y="31297"/>
                  </a:lnTo>
                  <a:lnTo>
                    <a:pt x="277183" y="31952"/>
                  </a:lnTo>
                  <a:lnTo>
                    <a:pt x="277460" y="32683"/>
                  </a:lnTo>
                  <a:lnTo>
                    <a:pt x="277787" y="33439"/>
                  </a:lnTo>
                  <a:lnTo>
                    <a:pt x="278140" y="34220"/>
                  </a:lnTo>
                  <a:lnTo>
                    <a:pt x="278518" y="35077"/>
                  </a:lnTo>
                  <a:lnTo>
                    <a:pt x="279375" y="36815"/>
                  </a:lnTo>
                  <a:lnTo>
                    <a:pt x="280282" y="38605"/>
                  </a:lnTo>
                  <a:lnTo>
                    <a:pt x="281265" y="40419"/>
                  </a:lnTo>
                  <a:lnTo>
                    <a:pt x="282222" y="42157"/>
                  </a:lnTo>
                  <a:lnTo>
                    <a:pt x="283129" y="43795"/>
                  </a:lnTo>
                  <a:lnTo>
                    <a:pt x="283961" y="45232"/>
                  </a:lnTo>
                  <a:lnTo>
                    <a:pt x="285246" y="47424"/>
                  </a:lnTo>
                  <a:lnTo>
                    <a:pt x="285750" y="48255"/>
                  </a:lnTo>
                  <a:lnTo>
                    <a:pt x="268363" y="55916"/>
                  </a:lnTo>
                  <a:lnTo>
                    <a:pt x="214514" y="57730"/>
                  </a:lnTo>
                  <a:lnTo>
                    <a:pt x="147134" y="56269"/>
                  </a:lnTo>
                  <a:lnTo>
                    <a:pt x="147134" y="56269"/>
                  </a:lnTo>
                  <a:lnTo>
                    <a:pt x="145798" y="56243"/>
                  </a:lnTo>
                  <a:lnTo>
                    <a:pt x="144261" y="56243"/>
                  </a:lnTo>
                  <a:lnTo>
                    <a:pt x="140708" y="56269"/>
                  </a:lnTo>
                  <a:lnTo>
                    <a:pt x="132014" y="56394"/>
                  </a:lnTo>
                  <a:lnTo>
                    <a:pt x="127076" y="56495"/>
                  </a:lnTo>
                  <a:lnTo>
                    <a:pt x="121885" y="56546"/>
                  </a:lnTo>
                  <a:lnTo>
                    <a:pt x="116568" y="56571"/>
                  </a:lnTo>
                  <a:lnTo>
                    <a:pt x="113897" y="56546"/>
                  </a:lnTo>
                  <a:lnTo>
                    <a:pt x="111226" y="56520"/>
                  </a:lnTo>
                  <a:lnTo>
                    <a:pt x="108555" y="56495"/>
                  </a:lnTo>
                  <a:lnTo>
                    <a:pt x="105934" y="56420"/>
                  </a:lnTo>
                  <a:lnTo>
                    <a:pt x="103364" y="56344"/>
                  </a:lnTo>
                  <a:lnTo>
                    <a:pt x="100844" y="56218"/>
                  </a:lnTo>
                  <a:lnTo>
                    <a:pt x="98375" y="56092"/>
                  </a:lnTo>
                  <a:lnTo>
                    <a:pt x="96006" y="55916"/>
                  </a:lnTo>
                  <a:lnTo>
                    <a:pt x="93738" y="55739"/>
                  </a:lnTo>
                  <a:lnTo>
                    <a:pt x="91571" y="55487"/>
                  </a:lnTo>
                  <a:lnTo>
                    <a:pt x="89555" y="55235"/>
                  </a:lnTo>
                  <a:lnTo>
                    <a:pt x="88572" y="55084"/>
                  </a:lnTo>
                  <a:lnTo>
                    <a:pt x="87640" y="54933"/>
                  </a:lnTo>
                  <a:lnTo>
                    <a:pt x="86758" y="54757"/>
                  </a:lnTo>
                  <a:lnTo>
                    <a:pt x="85901" y="54580"/>
                  </a:lnTo>
                  <a:lnTo>
                    <a:pt x="85095" y="54404"/>
                  </a:lnTo>
                  <a:lnTo>
                    <a:pt x="84314" y="54202"/>
                  </a:lnTo>
                  <a:lnTo>
                    <a:pt x="83583" y="53975"/>
                  </a:lnTo>
                  <a:lnTo>
                    <a:pt x="82903" y="53749"/>
                  </a:lnTo>
                  <a:lnTo>
                    <a:pt x="82273" y="53522"/>
                  </a:lnTo>
                  <a:lnTo>
                    <a:pt x="81693" y="53270"/>
                  </a:lnTo>
                  <a:lnTo>
                    <a:pt x="81164" y="53018"/>
                  </a:lnTo>
                  <a:lnTo>
                    <a:pt x="80685" y="52741"/>
                  </a:lnTo>
                  <a:lnTo>
                    <a:pt x="80257" y="52464"/>
                  </a:lnTo>
                  <a:lnTo>
                    <a:pt x="79904" y="52161"/>
                  </a:lnTo>
                  <a:lnTo>
                    <a:pt x="72622" y="45710"/>
                  </a:lnTo>
                  <a:lnTo>
                    <a:pt x="72622" y="45710"/>
                  </a:lnTo>
                  <a:lnTo>
                    <a:pt x="63273" y="44249"/>
                  </a:lnTo>
                  <a:lnTo>
                    <a:pt x="55915" y="43165"/>
                  </a:lnTo>
                  <a:lnTo>
                    <a:pt x="52841" y="42712"/>
                  </a:lnTo>
                  <a:lnTo>
                    <a:pt x="50649" y="42409"/>
                  </a:lnTo>
                  <a:lnTo>
                    <a:pt x="50649" y="42409"/>
                  </a:lnTo>
                  <a:lnTo>
                    <a:pt x="47247" y="42057"/>
                  </a:lnTo>
                  <a:lnTo>
                    <a:pt x="40922" y="41402"/>
                  </a:lnTo>
                  <a:lnTo>
                    <a:pt x="23712" y="39638"/>
                  </a:lnTo>
                  <a:lnTo>
                    <a:pt x="0" y="37219"/>
                  </a:lnTo>
                  <a:lnTo>
                    <a:pt x="0" y="37219"/>
                  </a:lnTo>
                  <a:close/>
                </a:path>
              </a:pathLst>
            </a:custGeom>
            <a:solidFill>
              <a:srgbClr val="535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464148" y="3003471"/>
              <a:ext cx="1684757" cy="657878"/>
            </a:xfrm>
            <a:custGeom>
              <a:avLst/>
              <a:gdLst/>
              <a:ahLst/>
              <a:cxnLst/>
              <a:rect l="l" t="t" r="r" b="b"/>
              <a:pathLst>
                <a:path w="116997" h="45686" extrusionOk="0">
                  <a:moveTo>
                    <a:pt x="0" y="13053"/>
                  </a:moveTo>
                  <a:lnTo>
                    <a:pt x="0" y="13053"/>
                  </a:lnTo>
                  <a:lnTo>
                    <a:pt x="26" y="12978"/>
                  </a:lnTo>
                  <a:lnTo>
                    <a:pt x="101" y="12877"/>
                  </a:lnTo>
                  <a:lnTo>
                    <a:pt x="303" y="12701"/>
                  </a:lnTo>
                  <a:lnTo>
                    <a:pt x="605" y="12499"/>
                  </a:lnTo>
                  <a:lnTo>
                    <a:pt x="983" y="12298"/>
                  </a:lnTo>
                  <a:lnTo>
                    <a:pt x="1487" y="12046"/>
                  </a:lnTo>
                  <a:lnTo>
                    <a:pt x="2041" y="11794"/>
                  </a:lnTo>
                  <a:lnTo>
                    <a:pt x="3402" y="11239"/>
                  </a:lnTo>
                  <a:lnTo>
                    <a:pt x="5015" y="10634"/>
                  </a:lnTo>
                  <a:lnTo>
                    <a:pt x="6829" y="9979"/>
                  </a:lnTo>
                  <a:lnTo>
                    <a:pt x="8769" y="9299"/>
                  </a:lnTo>
                  <a:lnTo>
                    <a:pt x="10836" y="8619"/>
                  </a:lnTo>
                  <a:lnTo>
                    <a:pt x="15069" y="7258"/>
                  </a:lnTo>
                  <a:lnTo>
                    <a:pt x="19126" y="5998"/>
                  </a:lnTo>
                  <a:lnTo>
                    <a:pt x="22578" y="4965"/>
                  </a:lnTo>
                  <a:lnTo>
                    <a:pt x="25048" y="4234"/>
                  </a:lnTo>
                  <a:lnTo>
                    <a:pt x="49541" y="1"/>
                  </a:lnTo>
                  <a:lnTo>
                    <a:pt x="92176" y="17362"/>
                  </a:lnTo>
                  <a:lnTo>
                    <a:pt x="95376" y="17564"/>
                  </a:lnTo>
                  <a:lnTo>
                    <a:pt x="116997" y="33993"/>
                  </a:lnTo>
                  <a:lnTo>
                    <a:pt x="86406" y="45685"/>
                  </a:lnTo>
                  <a:lnTo>
                    <a:pt x="0" y="13053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806247" y="3163498"/>
              <a:ext cx="951437" cy="438696"/>
            </a:xfrm>
            <a:custGeom>
              <a:avLst/>
              <a:gdLst/>
              <a:ahLst/>
              <a:cxnLst/>
              <a:rect l="l" t="t" r="r" b="b"/>
              <a:pathLst>
                <a:path w="66072" h="30465" extrusionOk="0">
                  <a:moveTo>
                    <a:pt x="3982" y="28978"/>
                  </a:moveTo>
                  <a:lnTo>
                    <a:pt x="6300" y="8845"/>
                  </a:lnTo>
                  <a:lnTo>
                    <a:pt x="1" y="4158"/>
                  </a:lnTo>
                  <a:lnTo>
                    <a:pt x="1261" y="0"/>
                  </a:lnTo>
                  <a:lnTo>
                    <a:pt x="62821" y="529"/>
                  </a:lnTo>
                  <a:lnTo>
                    <a:pt x="62821" y="529"/>
                  </a:lnTo>
                  <a:lnTo>
                    <a:pt x="63148" y="555"/>
                  </a:lnTo>
                  <a:lnTo>
                    <a:pt x="63450" y="580"/>
                  </a:lnTo>
                  <a:lnTo>
                    <a:pt x="63753" y="605"/>
                  </a:lnTo>
                  <a:lnTo>
                    <a:pt x="64030" y="655"/>
                  </a:lnTo>
                  <a:lnTo>
                    <a:pt x="64282" y="731"/>
                  </a:lnTo>
                  <a:lnTo>
                    <a:pt x="64509" y="807"/>
                  </a:lnTo>
                  <a:lnTo>
                    <a:pt x="64710" y="907"/>
                  </a:lnTo>
                  <a:lnTo>
                    <a:pt x="64912" y="1008"/>
                  </a:lnTo>
                  <a:lnTo>
                    <a:pt x="65088" y="1109"/>
                  </a:lnTo>
                  <a:lnTo>
                    <a:pt x="65265" y="1235"/>
                  </a:lnTo>
                  <a:lnTo>
                    <a:pt x="65416" y="1361"/>
                  </a:lnTo>
                  <a:lnTo>
                    <a:pt x="65542" y="1512"/>
                  </a:lnTo>
                  <a:lnTo>
                    <a:pt x="65643" y="1663"/>
                  </a:lnTo>
                  <a:lnTo>
                    <a:pt x="65744" y="1814"/>
                  </a:lnTo>
                  <a:lnTo>
                    <a:pt x="65844" y="1991"/>
                  </a:lnTo>
                  <a:lnTo>
                    <a:pt x="65920" y="2167"/>
                  </a:lnTo>
                  <a:lnTo>
                    <a:pt x="66021" y="2520"/>
                  </a:lnTo>
                  <a:lnTo>
                    <a:pt x="66071" y="2898"/>
                  </a:lnTo>
                  <a:lnTo>
                    <a:pt x="66071" y="3301"/>
                  </a:lnTo>
                  <a:lnTo>
                    <a:pt x="66021" y="3704"/>
                  </a:lnTo>
                  <a:lnTo>
                    <a:pt x="65945" y="4133"/>
                  </a:lnTo>
                  <a:lnTo>
                    <a:pt x="65819" y="4536"/>
                  </a:lnTo>
                  <a:lnTo>
                    <a:pt x="65668" y="4939"/>
                  </a:lnTo>
                  <a:lnTo>
                    <a:pt x="65492" y="5367"/>
                  </a:lnTo>
                  <a:lnTo>
                    <a:pt x="65492" y="5367"/>
                  </a:lnTo>
                  <a:lnTo>
                    <a:pt x="65416" y="5468"/>
                  </a:lnTo>
                  <a:lnTo>
                    <a:pt x="65315" y="5594"/>
                  </a:lnTo>
                  <a:lnTo>
                    <a:pt x="65189" y="5695"/>
                  </a:lnTo>
                  <a:lnTo>
                    <a:pt x="65038" y="5796"/>
                  </a:lnTo>
                  <a:lnTo>
                    <a:pt x="64685" y="5997"/>
                  </a:lnTo>
                  <a:lnTo>
                    <a:pt x="64257" y="6199"/>
                  </a:lnTo>
                  <a:lnTo>
                    <a:pt x="63753" y="6375"/>
                  </a:lnTo>
                  <a:lnTo>
                    <a:pt x="63224" y="6552"/>
                  </a:lnTo>
                  <a:lnTo>
                    <a:pt x="62115" y="6879"/>
                  </a:lnTo>
                  <a:lnTo>
                    <a:pt x="61031" y="7207"/>
                  </a:lnTo>
                  <a:lnTo>
                    <a:pt x="60553" y="7383"/>
                  </a:lnTo>
                  <a:lnTo>
                    <a:pt x="60099" y="7585"/>
                  </a:lnTo>
                  <a:lnTo>
                    <a:pt x="59746" y="7761"/>
                  </a:lnTo>
                  <a:lnTo>
                    <a:pt x="59595" y="7862"/>
                  </a:lnTo>
                  <a:lnTo>
                    <a:pt x="59469" y="7963"/>
                  </a:lnTo>
                  <a:lnTo>
                    <a:pt x="59368" y="8064"/>
                  </a:lnTo>
                  <a:lnTo>
                    <a:pt x="59293" y="8190"/>
                  </a:lnTo>
                  <a:lnTo>
                    <a:pt x="59242" y="8290"/>
                  </a:lnTo>
                  <a:lnTo>
                    <a:pt x="59217" y="8416"/>
                  </a:lnTo>
                  <a:lnTo>
                    <a:pt x="59217" y="8416"/>
                  </a:lnTo>
                  <a:lnTo>
                    <a:pt x="59217" y="9777"/>
                  </a:lnTo>
                  <a:lnTo>
                    <a:pt x="59167" y="11213"/>
                  </a:lnTo>
                  <a:lnTo>
                    <a:pt x="59066" y="12675"/>
                  </a:lnTo>
                  <a:lnTo>
                    <a:pt x="59016" y="13406"/>
                  </a:lnTo>
                  <a:lnTo>
                    <a:pt x="58940" y="14111"/>
                  </a:lnTo>
                  <a:lnTo>
                    <a:pt x="58839" y="14792"/>
                  </a:lnTo>
                  <a:lnTo>
                    <a:pt x="58738" y="15422"/>
                  </a:lnTo>
                  <a:lnTo>
                    <a:pt x="58612" y="16026"/>
                  </a:lnTo>
                  <a:lnTo>
                    <a:pt x="58461" y="16581"/>
                  </a:lnTo>
                  <a:lnTo>
                    <a:pt x="58310" y="17059"/>
                  </a:lnTo>
                  <a:lnTo>
                    <a:pt x="58108" y="17488"/>
                  </a:lnTo>
                  <a:lnTo>
                    <a:pt x="58008" y="17664"/>
                  </a:lnTo>
                  <a:lnTo>
                    <a:pt x="57907" y="17841"/>
                  </a:lnTo>
                  <a:lnTo>
                    <a:pt x="57806" y="17967"/>
                  </a:lnTo>
                  <a:lnTo>
                    <a:pt x="57680" y="18093"/>
                  </a:lnTo>
                  <a:lnTo>
                    <a:pt x="57680" y="18093"/>
                  </a:lnTo>
                  <a:lnTo>
                    <a:pt x="56848" y="18798"/>
                  </a:lnTo>
                  <a:lnTo>
                    <a:pt x="55916" y="19529"/>
                  </a:lnTo>
                  <a:lnTo>
                    <a:pt x="54908" y="20234"/>
                  </a:lnTo>
                  <a:lnTo>
                    <a:pt x="53850" y="20940"/>
                  </a:lnTo>
                  <a:lnTo>
                    <a:pt x="52691" y="21646"/>
                  </a:lnTo>
                  <a:lnTo>
                    <a:pt x="51481" y="22326"/>
                  </a:lnTo>
                  <a:lnTo>
                    <a:pt x="50171" y="23006"/>
                  </a:lnTo>
                  <a:lnTo>
                    <a:pt x="48835" y="23661"/>
                  </a:lnTo>
                  <a:lnTo>
                    <a:pt x="47399" y="24317"/>
                  </a:lnTo>
                  <a:lnTo>
                    <a:pt x="45938" y="24947"/>
                  </a:lnTo>
                  <a:lnTo>
                    <a:pt x="44400" y="25576"/>
                  </a:lnTo>
                  <a:lnTo>
                    <a:pt x="42813" y="26156"/>
                  </a:lnTo>
                  <a:lnTo>
                    <a:pt x="41175" y="26710"/>
                  </a:lnTo>
                  <a:lnTo>
                    <a:pt x="39487" y="27240"/>
                  </a:lnTo>
                  <a:lnTo>
                    <a:pt x="37748" y="27744"/>
                  </a:lnTo>
                  <a:lnTo>
                    <a:pt x="35984" y="28222"/>
                  </a:lnTo>
                  <a:lnTo>
                    <a:pt x="34170" y="28651"/>
                  </a:lnTo>
                  <a:lnTo>
                    <a:pt x="32305" y="29029"/>
                  </a:lnTo>
                  <a:lnTo>
                    <a:pt x="30415" y="29381"/>
                  </a:lnTo>
                  <a:lnTo>
                    <a:pt x="28500" y="29684"/>
                  </a:lnTo>
                  <a:lnTo>
                    <a:pt x="26560" y="29936"/>
                  </a:lnTo>
                  <a:lnTo>
                    <a:pt x="24569" y="30163"/>
                  </a:lnTo>
                  <a:lnTo>
                    <a:pt x="22579" y="30314"/>
                  </a:lnTo>
                  <a:lnTo>
                    <a:pt x="20563" y="30415"/>
                  </a:lnTo>
                  <a:lnTo>
                    <a:pt x="18522" y="30465"/>
                  </a:lnTo>
                  <a:lnTo>
                    <a:pt x="17489" y="30465"/>
                  </a:lnTo>
                  <a:lnTo>
                    <a:pt x="16455" y="30440"/>
                  </a:lnTo>
                  <a:lnTo>
                    <a:pt x="15422" y="30415"/>
                  </a:lnTo>
                  <a:lnTo>
                    <a:pt x="14389" y="30364"/>
                  </a:lnTo>
                  <a:lnTo>
                    <a:pt x="13356" y="30314"/>
                  </a:lnTo>
                  <a:lnTo>
                    <a:pt x="12323" y="30238"/>
                  </a:lnTo>
                  <a:lnTo>
                    <a:pt x="11290" y="30137"/>
                  </a:lnTo>
                  <a:lnTo>
                    <a:pt x="10257" y="30011"/>
                  </a:lnTo>
                  <a:lnTo>
                    <a:pt x="9198" y="29885"/>
                  </a:lnTo>
                  <a:lnTo>
                    <a:pt x="8165" y="29734"/>
                  </a:lnTo>
                  <a:lnTo>
                    <a:pt x="7107" y="29583"/>
                  </a:lnTo>
                  <a:lnTo>
                    <a:pt x="6074" y="29407"/>
                  </a:lnTo>
                  <a:lnTo>
                    <a:pt x="5041" y="29205"/>
                  </a:lnTo>
                  <a:lnTo>
                    <a:pt x="3982" y="28978"/>
                  </a:lnTo>
                  <a:lnTo>
                    <a:pt x="3982" y="28978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665459" y="3335132"/>
              <a:ext cx="2057054" cy="490954"/>
            </a:xfrm>
            <a:custGeom>
              <a:avLst/>
              <a:gdLst/>
              <a:ahLst/>
              <a:cxnLst/>
              <a:rect l="l" t="t" r="r" b="b"/>
              <a:pathLst>
                <a:path w="142851" h="34094" extrusionOk="0">
                  <a:moveTo>
                    <a:pt x="46467" y="0"/>
                  </a:moveTo>
                  <a:lnTo>
                    <a:pt x="46467" y="0"/>
                  </a:lnTo>
                  <a:lnTo>
                    <a:pt x="87666" y="1184"/>
                  </a:lnTo>
                  <a:lnTo>
                    <a:pt x="87666" y="1184"/>
                  </a:lnTo>
                  <a:lnTo>
                    <a:pt x="88044" y="1184"/>
                  </a:lnTo>
                  <a:lnTo>
                    <a:pt x="88422" y="1235"/>
                  </a:lnTo>
                  <a:lnTo>
                    <a:pt x="88775" y="1310"/>
                  </a:lnTo>
                  <a:lnTo>
                    <a:pt x="89102" y="1411"/>
                  </a:lnTo>
                  <a:lnTo>
                    <a:pt x="89405" y="1512"/>
                  </a:lnTo>
                  <a:lnTo>
                    <a:pt x="89707" y="1638"/>
                  </a:lnTo>
                  <a:lnTo>
                    <a:pt x="89984" y="1789"/>
                  </a:lnTo>
                  <a:lnTo>
                    <a:pt x="90236" y="1940"/>
                  </a:lnTo>
                  <a:lnTo>
                    <a:pt x="90463" y="2091"/>
                  </a:lnTo>
                  <a:lnTo>
                    <a:pt x="90665" y="2293"/>
                  </a:lnTo>
                  <a:lnTo>
                    <a:pt x="90866" y="2469"/>
                  </a:lnTo>
                  <a:lnTo>
                    <a:pt x="91068" y="2671"/>
                  </a:lnTo>
                  <a:lnTo>
                    <a:pt x="91370" y="3074"/>
                  </a:lnTo>
                  <a:lnTo>
                    <a:pt x="91648" y="3503"/>
                  </a:lnTo>
                  <a:lnTo>
                    <a:pt x="91849" y="3906"/>
                  </a:lnTo>
                  <a:lnTo>
                    <a:pt x="92025" y="4309"/>
                  </a:lnTo>
                  <a:lnTo>
                    <a:pt x="92151" y="4687"/>
                  </a:lnTo>
                  <a:lnTo>
                    <a:pt x="92252" y="5040"/>
                  </a:lnTo>
                  <a:lnTo>
                    <a:pt x="92353" y="5544"/>
                  </a:lnTo>
                  <a:lnTo>
                    <a:pt x="92378" y="5720"/>
                  </a:lnTo>
                  <a:lnTo>
                    <a:pt x="93411" y="9727"/>
                  </a:lnTo>
                  <a:lnTo>
                    <a:pt x="119996" y="11742"/>
                  </a:lnTo>
                  <a:lnTo>
                    <a:pt x="127278" y="26861"/>
                  </a:lnTo>
                  <a:lnTo>
                    <a:pt x="142851" y="34093"/>
                  </a:lnTo>
                  <a:lnTo>
                    <a:pt x="1" y="29860"/>
                  </a:lnTo>
                  <a:lnTo>
                    <a:pt x="6603" y="20259"/>
                  </a:lnTo>
                  <a:lnTo>
                    <a:pt x="17413" y="17513"/>
                  </a:lnTo>
                  <a:lnTo>
                    <a:pt x="17413" y="17513"/>
                  </a:lnTo>
                  <a:lnTo>
                    <a:pt x="17539" y="17210"/>
                  </a:lnTo>
                  <a:lnTo>
                    <a:pt x="17816" y="16404"/>
                  </a:lnTo>
                  <a:lnTo>
                    <a:pt x="18219" y="15195"/>
                  </a:lnTo>
                  <a:lnTo>
                    <a:pt x="18446" y="14464"/>
                  </a:lnTo>
                  <a:lnTo>
                    <a:pt x="18648" y="13683"/>
                  </a:lnTo>
                  <a:lnTo>
                    <a:pt x="18875" y="12851"/>
                  </a:lnTo>
                  <a:lnTo>
                    <a:pt x="19076" y="12020"/>
                  </a:lnTo>
                  <a:lnTo>
                    <a:pt x="19227" y="11163"/>
                  </a:lnTo>
                  <a:lnTo>
                    <a:pt x="19378" y="10306"/>
                  </a:lnTo>
                  <a:lnTo>
                    <a:pt x="19479" y="9475"/>
                  </a:lnTo>
                  <a:lnTo>
                    <a:pt x="19504" y="8668"/>
                  </a:lnTo>
                  <a:lnTo>
                    <a:pt x="19504" y="8265"/>
                  </a:lnTo>
                  <a:lnTo>
                    <a:pt x="19504" y="7912"/>
                  </a:lnTo>
                  <a:lnTo>
                    <a:pt x="19454" y="7559"/>
                  </a:lnTo>
                  <a:lnTo>
                    <a:pt x="19404" y="7207"/>
                  </a:lnTo>
                  <a:lnTo>
                    <a:pt x="19404" y="7207"/>
                  </a:lnTo>
                  <a:lnTo>
                    <a:pt x="19404" y="7056"/>
                  </a:lnTo>
                  <a:lnTo>
                    <a:pt x="19429" y="6879"/>
                  </a:lnTo>
                  <a:lnTo>
                    <a:pt x="19504" y="6728"/>
                  </a:lnTo>
                  <a:lnTo>
                    <a:pt x="19580" y="6577"/>
                  </a:lnTo>
                  <a:lnTo>
                    <a:pt x="19731" y="6451"/>
                  </a:lnTo>
                  <a:lnTo>
                    <a:pt x="19882" y="6300"/>
                  </a:lnTo>
                  <a:lnTo>
                    <a:pt x="20084" y="6148"/>
                  </a:lnTo>
                  <a:lnTo>
                    <a:pt x="20311" y="6022"/>
                  </a:lnTo>
                  <a:lnTo>
                    <a:pt x="20563" y="5896"/>
                  </a:lnTo>
                  <a:lnTo>
                    <a:pt x="20865" y="5770"/>
                  </a:lnTo>
                  <a:lnTo>
                    <a:pt x="21495" y="5518"/>
                  </a:lnTo>
                  <a:lnTo>
                    <a:pt x="22251" y="5292"/>
                  </a:lnTo>
                  <a:lnTo>
                    <a:pt x="23083" y="5090"/>
                  </a:lnTo>
                  <a:lnTo>
                    <a:pt x="24015" y="4888"/>
                  </a:lnTo>
                  <a:lnTo>
                    <a:pt x="24998" y="4712"/>
                  </a:lnTo>
                  <a:lnTo>
                    <a:pt x="26031" y="4561"/>
                  </a:lnTo>
                  <a:lnTo>
                    <a:pt x="27140" y="4410"/>
                  </a:lnTo>
                  <a:lnTo>
                    <a:pt x="28274" y="4284"/>
                  </a:lnTo>
                  <a:lnTo>
                    <a:pt x="29433" y="4158"/>
                  </a:lnTo>
                  <a:lnTo>
                    <a:pt x="30642" y="4057"/>
                  </a:lnTo>
                  <a:lnTo>
                    <a:pt x="31826" y="3956"/>
                  </a:lnTo>
                  <a:lnTo>
                    <a:pt x="34246" y="3830"/>
                  </a:lnTo>
                  <a:lnTo>
                    <a:pt x="36589" y="3755"/>
                  </a:lnTo>
                  <a:lnTo>
                    <a:pt x="38781" y="3729"/>
                  </a:lnTo>
                  <a:lnTo>
                    <a:pt x="39814" y="3755"/>
                  </a:lnTo>
                  <a:lnTo>
                    <a:pt x="40772" y="3780"/>
                  </a:lnTo>
                  <a:lnTo>
                    <a:pt x="41654" y="3805"/>
                  </a:lnTo>
                  <a:lnTo>
                    <a:pt x="42460" y="3881"/>
                  </a:lnTo>
                  <a:lnTo>
                    <a:pt x="43166" y="3931"/>
                  </a:lnTo>
                  <a:lnTo>
                    <a:pt x="43796" y="4007"/>
                  </a:lnTo>
                  <a:lnTo>
                    <a:pt x="44300" y="4107"/>
                  </a:lnTo>
                  <a:lnTo>
                    <a:pt x="44678" y="4208"/>
                  </a:lnTo>
                  <a:lnTo>
                    <a:pt x="44804" y="4284"/>
                  </a:lnTo>
                  <a:lnTo>
                    <a:pt x="44930" y="4334"/>
                  </a:lnTo>
                  <a:lnTo>
                    <a:pt x="45005" y="4410"/>
                  </a:lnTo>
                  <a:lnTo>
                    <a:pt x="45030" y="4485"/>
                  </a:lnTo>
                  <a:lnTo>
                    <a:pt x="45030" y="4485"/>
                  </a:lnTo>
                  <a:lnTo>
                    <a:pt x="45081" y="4586"/>
                  </a:lnTo>
                  <a:lnTo>
                    <a:pt x="45106" y="4662"/>
                  </a:lnTo>
                  <a:lnTo>
                    <a:pt x="45156" y="4712"/>
                  </a:lnTo>
                  <a:lnTo>
                    <a:pt x="45207" y="4712"/>
                  </a:lnTo>
                  <a:lnTo>
                    <a:pt x="45257" y="4687"/>
                  </a:lnTo>
                  <a:lnTo>
                    <a:pt x="45308" y="4611"/>
                  </a:lnTo>
                  <a:lnTo>
                    <a:pt x="45434" y="4410"/>
                  </a:lnTo>
                  <a:lnTo>
                    <a:pt x="45534" y="4107"/>
                  </a:lnTo>
                  <a:lnTo>
                    <a:pt x="45660" y="3729"/>
                  </a:lnTo>
                  <a:lnTo>
                    <a:pt x="45887" y="2797"/>
                  </a:lnTo>
                  <a:lnTo>
                    <a:pt x="46114" y="1814"/>
                  </a:lnTo>
                  <a:lnTo>
                    <a:pt x="46290" y="907"/>
                  </a:lnTo>
                  <a:lnTo>
                    <a:pt x="46467" y="0"/>
                  </a:lnTo>
                  <a:lnTo>
                    <a:pt x="46467" y="0"/>
                  </a:lnTo>
                  <a:close/>
                </a:path>
              </a:pathLst>
            </a:custGeom>
            <a:solidFill>
              <a:srgbClr val="535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1091638" y="3311149"/>
              <a:ext cx="1679674" cy="518201"/>
            </a:xfrm>
            <a:custGeom>
              <a:avLst/>
              <a:gdLst/>
              <a:ahLst/>
              <a:cxnLst/>
              <a:rect l="l" t="t" r="r" b="b"/>
              <a:pathLst>
                <a:path w="116644" h="32658" extrusionOk="0">
                  <a:moveTo>
                    <a:pt x="62996" y="0"/>
                  </a:moveTo>
                  <a:lnTo>
                    <a:pt x="62996" y="0"/>
                  </a:lnTo>
                  <a:lnTo>
                    <a:pt x="63273" y="101"/>
                  </a:lnTo>
                  <a:lnTo>
                    <a:pt x="63500" y="202"/>
                  </a:lnTo>
                  <a:lnTo>
                    <a:pt x="63752" y="328"/>
                  </a:lnTo>
                  <a:lnTo>
                    <a:pt x="63954" y="454"/>
                  </a:lnTo>
                  <a:lnTo>
                    <a:pt x="64357" y="756"/>
                  </a:lnTo>
                  <a:lnTo>
                    <a:pt x="64710" y="1084"/>
                  </a:lnTo>
                  <a:lnTo>
                    <a:pt x="65012" y="1437"/>
                  </a:lnTo>
                  <a:lnTo>
                    <a:pt x="65264" y="1789"/>
                  </a:lnTo>
                  <a:lnTo>
                    <a:pt x="65491" y="2142"/>
                  </a:lnTo>
                  <a:lnTo>
                    <a:pt x="65667" y="2520"/>
                  </a:lnTo>
                  <a:lnTo>
                    <a:pt x="65818" y="2873"/>
                  </a:lnTo>
                  <a:lnTo>
                    <a:pt x="65919" y="3200"/>
                  </a:lnTo>
                  <a:lnTo>
                    <a:pt x="66020" y="3503"/>
                  </a:lnTo>
                  <a:lnTo>
                    <a:pt x="66070" y="3755"/>
                  </a:lnTo>
                  <a:lnTo>
                    <a:pt x="66146" y="4158"/>
                  </a:lnTo>
                  <a:lnTo>
                    <a:pt x="66171" y="4284"/>
                  </a:lnTo>
                  <a:lnTo>
                    <a:pt x="67204" y="8291"/>
                  </a:lnTo>
                  <a:lnTo>
                    <a:pt x="93789" y="10306"/>
                  </a:lnTo>
                  <a:lnTo>
                    <a:pt x="101071" y="25425"/>
                  </a:lnTo>
                  <a:lnTo>
                    <a:pt x="116644" y="32657"/>
                  </a:lnTo>
                  <a:lnTo>
                    <a:pt x="0" y="29205"/>
                  </a:lnTo>
                  <a:lnTo>
                    <a:pt x="0" y="29205"/>
                  </a:lnTo>
                  <a:lnTo>
                    <a:pt x="227" y="27844"/>
                  </a:lnTo>
                  <a:lnTo>
                    <a:pt x="353" y="27164"/>
                  </a:lnTo>
                  <a:lnTo>
                    <a:pt x="504" y="26484"/>
                  </a:lnTo>
                  <a:lnTo>
                    <a:pt x="655" y="25829"/>
                  </a:lnTo>
                  <a:lnTo>
                    <a:pt x="832" y="25173"/>
                  </a:lnTo>
                  <a:lnTo>
                    <a:pt x="1033" y="24543"/>
                  </a:lnTo>
                  <a:lnTo>
                    <a:pt x="1260" y="23964"/>
                  </a:lnTo>
                  <a:lnTo>
                    <a:pt x="1512" y="23384"/>
                  </a:lnTo>
                  <a:lnTo>
                    <a:pt x="1764" y="22855"/>
                  </a:lnTo>
                  <a:lnTo>
                    <a:pt x="2067" y="22376"/>
                  </a:lnTo>
                  <a:lnTo>
                    <a:pt x="2369" y="21923"/>
                  </a:lnTo>
                  <a:lnTo>
                    <a:pt x="2722" y="21545"/>
                  </a:lnTo>
                  <a:lnTo>
                    <a:pt x="3074" y="21192"/>
                  </a:lnTo>
                  <a:lnTo>
                    <a:pt x="3276" y="21041"/>
                  </a:lnTo>
                  <a:lnTo>
                    <a:pt x="3478" y="20915"/>
                  </a:lnTo>
                  <a:lnTo>
                    <a:pt x="3679" y="20789"/>
                  </a:lnTo>
                  <a:lnTo>
                    <a:pt x="3906" y="20688"/>
                  </a:lnTo>
                  <a:lnTo>
                    <a:pt x="3906" y="20688"/>
                  </a:lnTo>
                  <a:lnTo>
                    <a:pt x="4133" y="20612"/>
                  </a:lnTo>
                  <a:lnTo>
                    <a:pt x="4410" y="20512"/>
                  </a:lnTo>
                  <a:lnTo>
                    <a:pt x="5040" y="20360"/>
                  </a:lnTo>
                  <a:lnTo>
                    <a:pt x="5796" y="20235"/>
                  </a:lnTo>
                  <a:lnTo>
                    <a:pt x="6653" y="20109"/>
                  </a:lnTo>
                  <a:lnTo>
                    <a:pt x="7635" y="20008"/>
                  </a:lnTo>
                  <a:lnTo>
                    <a:pt x="8694" y="19907"/>
                  </a:lnTo>
                  <a:lnTo>
                    <a:pt x="9828" y="19857"/>
                  </a:lnTo>
                  <a:lnTo>
                    <a:pt x="11062" y="19781"/>
                  </a:lnTo>
                  <a:lnTo>
                    <a:pt x="13683" y="19705"/>
                  </a:lnTo>
                  <a:lnTo>
                    <a:pt x="16505" y="19680"/>
                  </a:lnTo>
                  <a:lnTo>
                    <a:pt x="19453" y="19680"/>
                  </a:lnTo>
                  <a:lnTo>
                    <a:pt x="22427" y="19705"/>
                  </a:lnTo>
                  <a:lnTo>
                    <a:pt x="25400" y="19781"/>
                  </a:lnTo>
                  <a:lnTo>
                    <a:pt x="28248" y="19857"/>
                  </a:lnTo>
                  <a:lnTo>
                    <a:pt x="30919" y="19957"/>
                  </a:lnTo>
                  <a:lnTo>
                    <a:pt x="33313" y="20033"/>
                  </a:lnTo>
                  <a:lnTo>
                    <a:pt x="37092" y="20209"/>
                  </a:lnTo>
                  <a:lnTo>
                    <a:pt x="38982" y="20335"/>
                  </a:lnTo>
                  <a:lnTo>
                    <a:pt x="38982" y="20335"/>
                  </a:lnTo>
                  <a:lnTo>
                    <a:pt x="39159" y="20335"/>
                  </a:lnTo>
                  <a:lnTo>
                    <a:pt x="39335" y="20310"/>
                  </a:lnTo>
                  <a:lnTo>
                    <a:pt x="39511" y="20260"/>
                  </a:lnTo>
                  <a:lnTo>
                    <a:pt x="39663" y="20209"/>
                  </a:lnTo>
                  <a:lnTo>
                    <a:pt x="39814" y="20109"/>
                  </a:lnTo>
                  <a:lnTo>
                    <a:pt x="39965" y="20008"/>
                  </a:lnTo>
                  <a:lnTo>
                    <a:pt x="40091" y="19857"/>
                  </a:lnTo>
                  <a:lnTo>
                    <a:pt x="40217" y="19705"/>
                  </a:lnTo>
                  <a:lnTo>
                    <a:pt x="40444" y="19378"/>
                  </a:lnTo>
                  <a:lnTo>
                    <a:pt x="40645" y="18975"/>
                  </a:lnTo>
                  <a:lnTo>
                    <a:pt x="40796" y="18521"/>
                  </a:lnTo>
                  <a:lnTo>
                    <a:pt x="40948" y="18042"/>
                  </a:lnTo>
                  <a:lnTo>
                    <a:pt x="41048" y="17538"/>
                  </a:lnTo>
                  <a:lnTo>
                    <a:pt x="41149" y="17034"/>
                  </a:lnTo>
                  <a:lnTo>
                    <a:pt x="41200" y="16530"/>
                  </a:lnTo>
                  <a:lnTo>
                    <a:pt x="41250" y="16026"/>
                  </a:lnTo>
                  <a:lnTo>
                    <a:pt x="41250" y="15548"/>
                  </a:lnTo>
                  <a:lnTo>
                    <a:pt x="41250" y="15119"/>
                  </a:lnTo>
                  <a:lnTo>
                    <a:pt x="41200" y="14741"/>
                  </a:lnTo>
                  <a:lnTo>
                    <a:pt x="41149" y="14389"/>
                  </a:lnTo>
                  <a:lnTo>
                    <a:pt x="41149" y="14389"/>
                  </a:lnTo>
                  <a:lnTo>
                    <a:pt x="41149" y="14313"/>
                  </a:lnTo>
                  <a:lnTo>
                    <a:pt x="41149" y="14237"/>
                  </a:lnTo>
                  <a:lnTo>
                    <a:pt x="41200" y="14086"/>
                  </a:lnTo>
                  <a:lnTo>
                    <a:pt x="41326" y="13910"/>
                  </a:lnTo>
                  <a:lnTo>
                    <a:pt x="41502" y="13733"/>
                  </a:lnTo>
                  <a:lnTo>
                    <a:pt x="41704" y="13582"/>
                  </a:lnTo>
                  <a:lnTo>
                    <a:pt x="41981" y="13406"/>
                  </a:lnTo>
                  <a:lnTo>
                    <a:pt x="42283" y="13204"/>
                  </a:lnTo>
                  <a:lnTo>
                    <a:pt x="42636" y="13028"/>
                  </a:lnTo>
                  <a:lnTo>
                    <a:pt x="43442" y="12675"/>
                  </a:lnTo>
                  <a:lnTo>
                    <a:pt x="44375" y="12322"/>
                  </a:lnTo>
                  <a:lnTo>
                    <a:pt x="45383" y="11969"/>
                  </a:lnTo>
                  <a:lnTo>
                    <a:pt x="46466" y="11642"/>
                  </a:lnTo>
                  <a:lnTo>
                    <a:pt x="47575" y="11340"/>
                  </a:lnTo>
                  <a:lnTo>
                    <a:pt x="48684" y="11062"/>
                  </a:lnTo>
                  <a:lnTo>
                    <a:pt x="49767" y="10810"/>
                  </a:lnTo>
                  <a:lnTo>
                    <a:pt x="50825" y="10584"/>
                  </a:lnTo>
                  <a:lnTo>
                    <a:pt x="51783" y="10432"/>
                  </a:lnTo>
                  <a:lnTo>
                    <a:pt x="52640" y="10306"/>
                  </a:lnTo>
                  <a:lnTo>
                    <a:pt x="53370" y="10256"/>
                  </a:lnTo>
                  <a:lnTo>
                    <a:pt x="53673" y="10231"/>
                  </a:lnTo>
                  <a:lnTo>
                    <a:pt x="53925" y="10256"/>
                  </a:lnTo>
                  <a:lnTo>
                    <a:pt x="53925" y="10256"/>
                  </a:lnTo>
                  <a:lnTo>
                    <a:pt x="54152" y="10256"/>
                  </a:lnTo>
                  <a:lnTo>
                    <a:pt x="54328" y="10231"/>
                  </a:lnTo>
                  <a:lnTo>
                    <a:pt x="54504" y="10180"/>
                  </a:lnTo>
                  <a:lnTo>
                    <a:pt x="54630" y="10105"/>
                  </a:lnTo>
                  <a:lnTo>
                    <a:pt x="54731" y="10004"/>
                  </a:lnTo>
                  <a:lnTo>
                    <a:pt x="54832" y="9878"/>
                  </a:lnTo>
                  <a:lnTo>
                    <a:pt x="54908" y="9752"/>
                  </a:lnTo>
                  <a:lnTo>
                    <a:pt x="54958" y="9576"/>
                  </a:lnTo>
                  <a:lnTo>
                    <a:pt x="54983" y="9399"/>
                  </a:lnTo>
                  <a:lnTo>
                    <a:pt x="55008" y="9198"/>
                  </a:lnTo>
                  <a:lnTo>
                    <a:pt x="55034" y="8719"/>
                  </a:lnTo>
                  <a:lnTo>
                    <a:pt x="55034" y="7585"/>
                  </a:lnTo>
                  <a:lnTo>
                    <a:pt x="55034" y="6955"/>
                  </a:lnTo>
                  <a:lnTo>
                    <a:pt x="55059" y="6249"/>
                  </a:lnTo>
                  <a:lnTo>
                    <a:pt x="55134" y="5494"/>
                  </a:lnTo>
                  <a:lnTo>
                    <a:pt x="55185" y="5116"/>
                  </a:lnTo>
                  <a:lnTo>
                    <a:pt x="55260" y="4738"/>
                  </a:lnTo>
                  <a:lnTo>
                    <a:pt x="55361" y="4334"/>
                  </a:lnTo>
                  <a:lnTo>
                    <a:pt x="55487" y="3931"/>
                  </a:lnTo>
                  <a:lnTo>
                    <a:pt x="55638" y="3528"/>
                  </a:lnTo>
                  <a:lnTo>
                    <a:pt x="55790" y="3100"/>
                  </a:lnTo>
                  <a:lnTo>
                    <a:pt x="55991" y="2697"/>
                  </a:lnTo>
                  <a:lnTo>
                    <a:pt x="56243" y="2268"/>
                  </a:lnTo>
                  <a:lnTo>
                    <a:pt x="56495" y="1840"/>
                  </a:lnTo>
                  <a:lnTo>
                    <a:pt x="56797" y="1411"/>
                  </a:lnTo>
                  <a:lnTo>
                    <a:pt x="56797" y="1411"/>
                  </a:lnTo>
                  <a:lnTo>
                    <a:pt x="56923" y="1285"/>
                  </a:lnTo>
                  <a:lnTo>
                    <a:pt x="57100" y="1134"/>
                  </a:lnTo>
                  <a:lnTo>
                    <a:pt x="57301" y="1008"/>
                  </a:lnTo>
                  <a:lnTo>
                    <a:pt x="57553" y="882"/>
                  </a:lnTo>
                  <a:lnTo>
                    <a:pt x="57831" y="781"/>
                  </a:lnTo>
                  <a:lnTo>
                    <a:pt x="58158" y="681"/>
                  </a:lnTo>
                  <a:lnTo>
                    <a:pt x="58486" y="580"/>
                  </a:lnTo>
                  <a:lnTo>
                    <a:pt x="58889" y="479"/>
                  </a:lnTo>
                  <a:lnTo>
                    <a:pt x="59720" y="303"/>
                  </a:lnTo>
                  <a:lnTo>
                    <a:pt x="60703" y="177"/>
                  </a:lnTo>
                  <a:lnTo>
                    <a:pt x="61812" y="76"/>
                  </a:lnTo>
                  <a:lnTo>
                    <a:pt x="62996" y="0"/>
                  </a:lnTo>
                  <a:lnTo>
                    <a:pt x="62996" y="0"/>
                  </a:lnTo>
                  <a:close/>
                </a:path>
              </a:pathLst>
            </a:custGeom>
            <a:solidFill>
              <a:srgbClr val="A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582444" y="3132293"/>
              <a:ext cx="1913717" cy="532685"/>
            </a:xfrm>
            <a:custGeom>
              <a:avLst/>
              <a:gdLst/>
              <a:ahLst/>
              <a:cxnLst/>
              <a:rect l="l" t="t" r="r" b="b"/>
              <a:pathLst>
                <a:path w="132897" h="36992" extrusionOk="0">
                  <a:moveTo>
                    <a:pt x="3326" y="32430"/>
                  </a:moveTo>
                  <a:lnTo>
                    <a:pt x="16455" y="32607"/>
                  </a:lnTo>
                  <a:lnTo>
                    <a:pt x="16455" y="32607"/>
                  </a:lnTo>
                  <a:lnTo>
                    <a:pt x="16656" y="30918"/>
                  </a:lnTo>
                  <a:lnTo>
                    <a:pt x="17135" y="26786"/>
                  </a:lnTo>
                  <a:lnTo>
                    <a:pt x="17412" y="24241"/>
                  </a:lnTo>
                  <a:lnTo>
                    <a:pt x="17689" y="21595"/>
                  </a:lnTo>
                  <a:lnTo>
                    <a:pt x="17916" y="19050"/>
                  </a:lnTo>
                  <a:lnTo>
                    <a:pt x="18093" y="16757"/>
                  </a:lnTo>
                  <a:lnTo>
                    <a:pt x="18093" y="16757"/>
                  </a:lnTo>
                  <a:lnTo>
                    <a:pt x="18193" y="14867"/>
                  </a:lnTo>
                  <a:lnTo>
                    <a:pt x="18269" y="13330"/>
                  </a:lnTo>
                  <a:lnTo>
                    <a:pt x="18319" y="12095"/>
                  </a:lnTo>
                  <a:lnTo>
                    <a:pt x="18370" y="11062"/>
                  </a:lnTo>
                  <a:lnTo>
                    <a:pt x="18420" y="10634"/>
                  </a:lnTo>
                  <a:lnTo>
                    <a:pt x="18496" y="10205"/>
                  </a:lnTo>
                  <a:lnTo>
                    <a:pt x="18571" y="9827"/>
                  </a:lnTo>
                  <a:lnTo>
                    <a:pt x="18672" y="9450"/>
                  </a:lnTo>
                  <a:lnTo>
                    <a:pt x="18798" y="9072"/>
                  </a:lnTo>
                  <a:lnTo>
                    <a:pt x="18949" y="8719"/>
                  </a:lnTo>
                  <a:lnTo>
                    <a:pt x="19126" y="8341"/>
                  </a:lnTo>
                  <a:lnTo>
                    <a:pt x="19352" y="7938"/>
                  </a:lnTo>
                  <a:lnTo>
                    <a:pt x="19352" y="7938"/>
                  </a:lnTo>
                  <a:lnTo>
                    <a:pt x="19478" y="7736"/>
                  </a:lnTo>
                  <a:lnTo>
                    <a:pt x="19630" y="7560"/>
                  </a:lnTo>
                  <a:lnTo>
                    <a:pt x="19781" y="7408"/>
                  </a:lnTo>
                  <a:lnTo>
                    <a:pt x="19957" y="7257"/>
                  </a:lnTo>
                  <a:lnTo>
                    <a:pt x="20134" y="7106"/>
                  </a:lnTo>
                  <a:lnTo>
                    <a:pt x="20335" y="6980"/>
                  </a:lnTo>
                  <a:lnTo>
                    <a:pt x="20789" y="6779"/>
                  </a:lnTo>
                  <a:lnTo>
                    <a:pt x="21242" y="6602"/>
                  </a:lnTo>
                  <a:lnTo>
                    <a:pt x="21721" y="6476"/>
                  </a:lnTo>
                  <a:lnTo>
                    <a:pt x="22200" y="6375"/>
                  </a:lnTo>
                  <a:lnTo>
                    <a:pt x="22704" y="6325"/>
                  </a:lnTo>
                  <a:lnTo>
                    <a:pt x="23157" y="6275"/>
                  </a:lnTo>
                  <a:lnTo>
                    <a:pt x="23611" y="6249"/>
                  </a:lnTo>
                  <a:lnTo>
                    <a:pt x="24392" y="6275"/>
                  </a:lnTo>
                  <a:lnTo>
                    <a:pt x="24896" y="6300"/>
                  </a:lnTo>
                  <a:lnTo>
                    <a:pt x="25098" y="6325"/>
                  </a:lnTo>
                  <a:lnTo>
                    <a:pt x="25098" y="6325"/>
                  </a:lnTo>
                  <a:lnTo>
                    <a:pt x="24543" y="5846"/>
                  </a:lnTo>
                  <a:lnTo>
                    <a:pt x="23989" y="5342"/>
                  </a:lnTo>
                  <a:lnTo>
                    <a:pt x="23384" y="4737"/>
                  </a:lnTo>
                  <a:lnTo>
                    <a:pt x="23057" y="4410"/>
                  </a:lnTo>
                  <a:lnTo>
                    <a:pt x="22779" y="4082"/>
                  </a:lnTo>
                  <a:lnTo>
                    <a:pt x="22527" y="3755"/>
                  </a:lnTo>
                  <a:lnTo>
                    <a:pt x="22301" y="3427"/>
                  </a:lnTo>
                  <a:lnTo>
                    <a:pt x="22124" y="3125"/>
                  </a:lnTo>
                  <a:lnTo>
                    <a:pt x="22024" y="2822"/>
                  </a:lnTo>
                  <a:lnTo>
                    <a:pt x="21998" y="2696"/>
                  </a:lnTo>
                  <a:lnTo>
                    <a:pt x="21998" y="2570"/>
                  </a:lnTo>
                  <a:lnTo>
                    <a:pt x="21998" y="2470"/>
                  </a:lnTo>
                  <a:lnTo>
                    <a:pt x="22049" y="2344"/>
                  </a:lnTo>
                  <a:lnTo>
                    <a:pt x="22049" y="2344"/>
                  </a:lnTo>
                  <a:lnTo>
                    <a:pt x="22124" y="2293"/>
                  </a:lnTo>
                  <a:lnTo>
                    <a:pt x="22276" y="2243"/>
                  </a:lnTo>
                  <a:lnTo>
                    <a:pt x="22855" y="2142"/>
                  </a:lnTo>
                  <a:lnTo>
                    <a:pt x="23762" y="2016"/>
                  </a:lnTo>
                  <a:lnTo>
                    <a:pt x="24972" y="1890"/>
                  </a:lnTo>
                  <a:lnTo>
                    <a:pt x="26458" y="1764"/>
                  </a:lnTo>
                  <a:lnTo>
                    <a:pt x="28197" y="1638"/>
                  </a:lnTo>
                  <a:lnTo>
                    <a:pt x="32380" y="1386"/>
                  </a:lnTo>
                  <a:lnTo>
                    <a:pt x="37294" y="1134"/>
                  </a:lnTo>
                  <a:lnTo>
                    <a:pt x="42762" y="882"/>
                  </a:lnTo>
                  <a:lnTo>
                    <a:pt x="48633" y="655"/>
                  </a:lnTo>
                  <a:lnTo>
                    <a:pt x="54681" y="429"/>
                  </a:lnTo>
                  <a:lnTo>
                    <a:pt x="60753" y="252"/>
                  </a:lnTo>
                  <a:lnTo>
                    <a:pt x="66675" y="126"/>
                  </a:lnTo>
                  <a:lnTo>
                    <a:pt x="72219" y="25"/>
                  </a:lnTo>
                  <a:lnTo>
                    <a:pt x="77233" y="0"/>
                  </a:lnTo>
                  <a:lnTo>
                    <a:pt x="79476" y="0"/>
                  </a:lnTo>
                  <a:lnTo>
                    <a:pt x="81542" y="25"/>
                  </a:lnTo>
                  <a:lnTo>
                    <a:pt x="83356" y="51"/>
                  </a:lnTo>
                  <a:lnTo>
                    <a:pt x="84919" y="126"/>
                  </a:lnTo>
                  <a:lnTo>
                    <a:pt x="86229" y="202"/>
                  </a:lnTo>
                  <a:lnTo>
                    <a:pt x="87237" y="303"/>
                  </a:lnTo>
                  <a:lnTo>
                    <a:pt x="87615" y="353"/>
                  </a:lnTo>
                  <a:lnTo>
                    <a:pt x="87917" y="403"/>
                  </a:lnTo>
                  <a:lnTo>
                    <a:pt x="88144" y="479"/>
                  </a:lnTo>
                  <a:lnTo>
                    <a:pt x="88270" y="555"/>
                  </a:lnTo>
                  <a:lnTo>
                    <a:pt x="88270" y="555"/>
                  </a:lnTo>
                  <a:lnTo>
                    <a:pt x="88573" y="857"/>
                  </a:lnTo>
                  <a:lnTo>
                    <a:pt x="88825" y="1134"/>
                  </a:lnTo>
                  <a:lnTo>
                    <a:pt x="89026" y="1411"/>
                  </a:lnTo>
                  <a:lnTo>
                    <a:pt x="89152" y="1688"/>
                  </a:lnTo>
                  <a:lnTo>
                    <a:pt x="89278" y="1940"/>
                  </a:lnTo>
                  <a:lnTo>
                    <a:pt x="89328" y="2167"/>
                  </a:lnTo>
                  <a:lnTo>
                    <a:pt x="89379" y="2394"/>
                  </a:lnTo>
                  <a:lnTo>
                    <a:pt x="89379" y="2596"/>
                  </a:lnTo>
                  <a:lnTo>
                    <a:pt x="89379" y="2797"/>
                  </a:lnTo>
                  <a:lnTo>
                    <a:pt x="89354" y="2948"/>
                  </a:lnTo>
                  <a:lnTo>
                    <a:pt x="89278" y="3200"/>
                  </a:lnTo>
                  <a:lnTo>
                    <a:pt x="89202" y="3377"/>
                  </a:lnTo>
                  <a:lnTo>
                    <a:pt x="89177" y="3427"/>
                  </a:lnTo>
                  <a:lnTo>
                    <a:pt x="89177" y="3427"/>
                  </a:lnTo>
                  <a:lnTo>
                    <a:pt x="89505" y="3578"/>
                  </a:lnTo>
                  <a:lnTo>
                    <a:pt x="89883" y="3730"/>
                  </a:lnTo>
                  <a:lnTo>
                    <a:pt x="90437" y="3881"/>
                  </a:lnTo>
                  <a:lnTo>
                    <a:pt x="91092" y="4057"/>
                  </a:lnTo>
                  <a:lnTo>
                    <a:pt x="91899" y="4183"/>
                  </a:lnTo>
                  <a:lnTo>
                    <a:pt x="92352" y="4259"/>
                  </a:lnTo>
                  <a:lnTo>
                    <a:pt x="92806" y="4309"/>
                  </a:lnTo>
                  <a:lnTo>
                    <a:pt x="93310" y="4334"/>
                  </a:lnTo>
                  <a:lnTo>
                    <a:pt x="93839" y="4334"/>
                  </a:lnTo>
                  <a:lnTo>
                    <a:pt x="93839" y="4334"/>
                  </a:lnTo>
                  <a:lnTo>
                    <a:pt x="94393" y="4359"/>
                  </a:lnTo>
                  <a:lnTo>
                    <a:pt x="94998" y="4385"/>
                  </a:lnTo>
                  <a:lnTo>
                    <a:pt x="96258" y="4511"/>
                  </a:lnTo>
                  <a:lnTo>
                    <a:pt x="97568" y="4687"/>
                  </a:lnTo>
                  <a:lnTo>
                    <a:pt x="98803" y="4889"/>
                  </a:lnTo>
                  <a:lnTo>
                    <a:pt x="99887" y="5065"/>
                  </a:lnTo>
                  <a:lnTo>
                    <a:pt x="100769" y="5241"/>
                  </a:lnTo>
                  <a:lnTo>
                    <a:pt x="101575" y="5418"/>
                  </a:lnTo>
                  <a:lnTo>
                    <a:pt x="101399" y="14237"/>
                  </a:lnTo>
                  <a:lnTo>
                    <a:pt x="108051" y="22351"/>
                  </a:lnTo>
                  <a:lnTo>
                    <a:pt x="132720" y="25047"/>
                  </a:lnTo>
                  <a:lnTo>
                    <a:pt x="132897" y="30263"/>
                  </a:lnTo>
                  <a:lnTo>
                    <a:pt x="128940" y="36210"/>
                  </a:lnTo>
                  <a:lnTo>
                    <a:pt x="128940" y="36210"/>
                  </a:lnTo>
                  <a:lnTo>
                    <a:pt x="109034" y="36462"/>
                  </a:lnTo>
                  <a:lnTo>
                    <a:pt x="88598" y="36664"/>
                  </a:lnTo>
                  <a:lnTo>
                    <a:pt x="65138" y="36840"/>
                  </a:lnTo>
                  <a:lnTo>
                    <a:pt x="53194" y="36916"/>
                  </a:lnTo>
                  <a:lnTo>
                    <a:pt x="41603" y="36966"/>
                  </a:lnTo>
                  <a:lnTo>
                    <a:pt x="30742" y="36991"/>
                  </a:lnTo>
                  <a:lnTo>
                    <a:pt x="20990" y="36991"/>
                  </a:lnTo>
                  <a:lnTo>
                    <a:pt x="16631" y="36966"/>
                  </a:lnTo>
                  <a:lnTo>
                    <a:pt x="12675" y="36916"/>
                  </a:lnTo>
                  <a:lnTo>
                    <a:pt x="9198" y="36865"/>
                  </a:lnTo>
                  <a:lnTo>
                    <a:pt x="6224" y="36815"/>
                  </a:lnTo>
                  <a:lnTo>
                    <a:pt x="3780" y="36739"/>
                  </a:lnTo>
                  <a:lnTo>
                    <a:pt x="1966" y="36638"/>
                  </a:lnTo>
                  <a:lnTo>
                    <a:pt x="1285" y="36588"/>
                  </a:lnTo>
                  <a:lnTo>
                    <a:pt x="756" y="36538"/>
                  </a:lnTo>
                  <a:lnTo>
                    <a:pt x="428" y="36462"/>
                  </a:lnTo>
                  <a:lnTo>
                    <a:pt x="328" y="36437"/>
                  </a:lnTo>
                  <a:lnTo>
                    <a:pt x="277" y="36412"/>
                  </a:lnTo>
                  <a:lnTo>
                    <a:pt x="277" y="36412"/>
                  </a:lnTo>
                  <a:lnTo>
                    <a:pt x="151" y="36260"/>
                  </a:lnTo>
                  <a:lnTo>
                    <a:pt x="76" y="36109"/>
                  </a:lnTo>
                  <a:lnTo>
                    <a:pt x="25" y="35958"/>
                  </a:lnTo>
                  <a:lnTo>
                    <a:pt x="0" y="35807"/>
                  </a:lnTo>
                  <a:lnTo>
                    <a:pt x="0" y="35656"/>
                  </a:lnTo>
                  <a:lnTo>
                    <a:pt x="25" y="35505"/>
                  </a:lnTo>
                  <a:lnTo>
                    <a:pt x="76" y="35328"/>
                  </a:lnTo>
                  <a:lnTo>
                    <a:pt x="151" y="35177"/>
                  </a:lnTo>
                  <a:lnTo>
                    <a:pt x="227" y="35001"/>
                  </a:lnTo>
                  <a:lnTo>
                    <a:pt x="353" y="34849"/>
                  </a:lnTo>
                  <a:lnTo>
                    <a:pt x="605" y="34522"/>
                  </a:lnTo>
                  <a:lnTo>
                    <a:pt x="907" y="34194"/>
                  </a:lnTo>
                  <a:lnTo>
                    <a:pt x="1260" y="33867"/>
                  </a:lnTo>
                  <a:lnTo>
                    <a:pt x="1613" y="33589"/>
                  </a:lnTo>
                  <a:lnTo>
                    <a:pt x="1991" y="33312"/>
                  </a:lnTo>
                  <a:lnTo>
                    <a:pt x="2646" y="32859"/>
                  </a:lnTo>
                  <a:lnTo>
                    <a:pt x="3150" y="32556"/>
                  </a:lnTo>
                  <a:lnTo>
                    <a:pt x="3326" y="32430"/>
                  </a:lnTo>
                  <a:lnTo>
                    <a:pt x="3326" y="324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003319" y="1998725"/>
              <a:ext cx="225346" cy="149155"/>
            </a:xfrm>
            <a:custGeom>
              <a:avLst/>
              <a:gdLst/>
              <a:ahLst/>
              <a:cxnLst/>
              <a:rect l="l" t="t" r="r" b="b"/>
              <a:pathLst>
                <a:path w="15649" h="10358" extrusionOk="0">
                  <a:moveTo>
                    <a:pt x="0" y="9097"/>
                  </a:moveTo>
                  <a:lnTo>
                    <a:pt x="7459" y="555"/>
                  </a:lnTo>
                  <a:lnTo>
                    <a:pt x="10811" y="2798"/>
                  </a:lnTo>
                  <a:lnTo>
                    <a:pt x="15649" y="1"/>
                  </a:lnTo>
                  <a:lnTo>
                    <a:pt x="14943" y="10357"/>
                  </a:lnTo>
                  <a:lnTo>
                    <a:pt x="0" y="90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309204" y="1847050"/>
              <a:ext cx="200678" cy="146981"/>
            </a:xfrm>
            <a:custGeom>
              <a:avLst/>
              <a:gdLst/>
              <a:ahLst/>
              <a:cxnLst/>
              <a:rect l="l" t="t" r="r" b="b"/>
              <a:pathLst>
                <a:path w="13936" h="10207" extrusionOk="0">
                  <a:moveTo>
                    <a:pt x="13935" y="10181"/>
                  </a:moveTo>
                  <a:lnTo>
                    <a:pt x="9979" y="3252"/>
                  </a:lnTo>
                  <a:lnTo>
                    <a:pt x="5922" y="5595"/>
                  </a:lnTo>
                  <a:lnTo>
                    <a:pt x="1613" y="1"/>
                  </a:lnTo>
                  <a:lnTo>
                    <a:pt x="1" y="631"/>
                  </a:lnTo>
                  <a:lnTo>
                    <a:pt x="1" y="631"/>
                  </a:lnTo>
                  <a:lnTo>
                    <a:pt x="379" y="2143"/>
                  </a:lnTo>
                  <a:lnTo>
                    <a:pt x="782" y="3680"/>
                  </a:lnTo>
                  <a:lnTo>
                    <a:pt x="1286" y="5444"/>
                  </a:lnTo>
                  <a:lnTo>
                    <a:pt x="1790" y="7208"/>
                  </a:lnTo>
                  <a:lnTo>
                    <a:pt x="2042" y="8014"/>
                  </a:lnTo>
                  <a:lnTo>
                    <a:pt x="2294" y="8745"/>
                  </a:lnTo>
                  <a:lnTo>
                    <a:pt x="2521" y="9349"/>
                  </a:lnTo>
                  <a:lnTo>
                    <a:pt x="2722" y="9803"/>
                  </a:lnTo>
                  <a:lnTo>
                    <a:pt x="2823" y="9979"/>
                  </a:lnTo>
                  <a:lnTo>
                    <a:pt x="2899" y="10105"/>
                  </a:lnTo>
                  <a:lnTo>
                    <a:pt x="2974" y="10181"/>
                  </a:lnTo>
                  <a:lnTo>
                    <a:pt x="3050" y="10206"/>
                  </a:lnTo>
                  <a:lnTo>
                    <a:pt x="3050" y="10206"/>
                  </a:lnTo>
                  <a:lnTo>
                    <a:pt x="3705" y="10181"/>
                  </a:lnTo>
                  <a:lnTo>
                    <a:pt x="5015" y="10156"/>
                  </a:lnTo>
                  <a:lnTo>
                    <a:pt x="8745" y="10156"/>
                  </a:lnTo>
                  <a:lnTo>
                    <a:pt x="13935" y="10181"/>
                  </a:lnTo>
                  <a:lnTo>
                    <a:pt x="13935" y="10181"/>
                  </a:lnTo>
                  <a:close/>
                </a:path>
              </a:pathLst>
            </a:custGeom>
            <a:solidFill>
              <a:srgbClr val="8E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7" name="Google Shape;3457;p39"/>
          <p:cNvSpPr/>
          <p:nvPr/>
        </p:nvSpPr>
        <p:spPr>
          <a:xfrm>
            <a:off x="8151547" y="3537700"/>
            <a:ext cx="268500" cy="26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39"/>
          <p:cNvSpPr/>
          <p:nvPr/>
        </p:nvSpPr>
        <p:spPr>
          <a:xfrm>
            <a:off x="5418292" y="2863346"/>
            <a:ext cx="268500" cy="26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39"/>
          <p:cNvSpPr/>
          <p:nvPr/>
        </p:nvSpPr>
        <p:spPr>
          <a:xfrm>
            <a:off x="7207121" y="2559667"/>
            <a:ext cx="268500" cy="268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7;p15">
            <a:extLst>
              <a:ext uri="{FF2B5EF4-FFF2-40B4-BE49-F238E27FC236}">
                <a16:creationId xmlns:a16="http://schemas.microsoft.com/office/drawing/2014/main" id="{64334F88-5333-408C-99A0-734DFBD4A8BF}"/>
              </a:ext>
            </a:extLst>
          </p:cNvPr>
          <p:cNvSpPr txBox="1">
            <a:spLocks/>
          </p:cNvSpPr>
          <p:nvPr/>
        </p:nvSpPr>
        <p:spPr>
          <a:xfrm>
            <a:off x="902896" y="1321284"/>
            <a:ext cx="1608625" cy="320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000" dirty="0"/>
              <a:t>druhohory, </a:t>
            </a:r>
          </a:p>
          <a:p>
            <a:r>
              <a:rPr lang="sk-SK" sz="2000" dirty="0"/>
              <a:t>flyš, </a:t>
            </a:r>
          </a:p>
          <a:p>
            <a:r>
              <a:rPr lang="sk-SK" sz="2000" dirty="0"/>
              <a:t>jaskyňa, </a:t>
            </a:r>
          </a:p>
          <a:p>
            <a:r>
              <a:rPr lang="sk-SK" sz="2000" dirty="0"/>
              <a:t>more, </a:t>
            </a:r>
          </a:p>
          <a:p>
            <a:r>
              <a:rPr lang="sk-SK" sz="2000" dirty="0"/>
              <a:t>pieskovce, </a:t>
            </a:r>
          </a:p>
          <a:p>
            <a:r>
              <a:rPr lang="sk-SK" sz="2000" dirty="0"/>
              <a:t>prvohory, </a:t>
            </a:r>
          </a:p>
          <a:p>
            <a:r>
              <a:rPr lang="sk-SK" sz="2000" dirty="0"/>
              <a:t>púšť, </a:t>
            </a:r>
          </a:p>
        </p:txBody>
      </p:sp>
      <p:sp>
        <p:nvSpPr>
          <p:cNvPr id="61" name="Google Shape;47;p15">
            <a:extLst>
              <a:ext uri="{FF2B5EF4-FFF2-40B4-BE49-F238E27FC236}">
                <a16:creationId xmlns:a16="http://schemas.microsoft.com/office/drawing/2014/main" id="{3ABE2F23-42FA-460D-9874-CFF7D27DCA20}"/>
              </a:ext>
            </a:extLst>
          </p:cNvPr>
          <p:cNvSpPr txBox="1">
            <a:spLocks/>
          </p:cNvSpPr>
          <p:nvPr/>
        </p:nvSpPr>
        <p:spPr>
          <a:xfrm>
            <a:off x="2660681" y="1321284"/>
            <a:ext cx="1608625" cy="320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000" dirty="0"/>
              <a:t>step, </a:t>
            </a:r>
          </a:p>
          <a:p>
            <a:r>
              <a:rPr lang="sk-SK" sz="2000" dirty="0"/>
              <a:t>súš, </a:t>
            </a:r>
          </a:p>
          <a:p>
            <a:r>
              <a:rPr lang="sk-SK" sz="2000" dirty="0"/>
              <a:t>tundra, </a:t>
            </a:r>
          </a:p>
          <a:p>
            <a:r>
              <a:rPr lang="sk-SK" sz="2000" dirty="0"/>
              <a:t>uhlie, </a:t>
            </a:r>
          </a:p>
          <a:p>
            <a:r>
              <a:rPr lang="sk-SK" sz="2000" dirty="0"/>
              <a:t>vrásnenie,</a:t>
            </a:r>
          </a:p>
          <a:p>
            <a:r>
              <a:rPr lang="sk-SK" sz="2000" dirty="0"/>
              <a:t>človek, </a:t>
            </a:r>
          </a:p>
          <a:p>
            <a:r>
              <a:rPr lang="sk-SK" sz="2000" dirty="0"/>
              <a:t>ľadovce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71347" y="723085"/>
            <a:ext cx="4989745" cy="239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Geologický vývoj a geologická stavba Slovenska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813972" y="3177927"/>
            <a:ext cx="4243872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200" dirty="0"/>
              <a:t>Univerzita Pavla Jozefa Šafárika v Košiciach</a:t>
            </a:r>
            <a:endParaRPr sz="12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824595" y="1657147"/>
            <a:ext cx="3210000" cy="2587350"/>
            <a:chOff x="4886325" y="1298850"/>
            <a:chExt cx="3210000" cy="2587350"/>
          </a:xfrm>
        </p:grpSpPr>
        <p:sp>
          <p:nvSpPr>
            <p:cNvPr id="49" name="Google Shape;49;p15"/>
            <p:cNvSpPr/>
            <p:nvPr/>
          </p:nvSpPr>
          <p:spPr>
            <a:xfrm>
              <a:off x="6724725" y="3543300"/>
              <a:ext cx="1371600" cy="342900"/>
            </a:xfrm>
            <a:prstGeom prst="ellipse">
              <a:avLst/>
            </a:prstGeom>
            <a:solidFill>
              <a:srgbClr val="2B2A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886325" y="3543300"/>
              <a:ext cx="1838400" cy="342900"/>
            </a:xfrm>
            <a:prstGeom prst="ellipse">
              <a:avLst/>
            </a:prstGeom>
            <a:solidFill>
              <a:srgbClr val="2B2A2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15"/>
            <p:cNvGrpSpPr/>
            <p:nvPr/>
          </p:nvGrpSpPr>
          <p:grpSpPr>
            <a:xfrm>
              <a:off x="5054176" y="1298850"/>
              <a:ext cx="2838442" cy="2545808"/>
              <a:chOff x="5054176" y="1298850"/>
              <a:chExt cx="2838442" cy="2545808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5584000" y="2316569"/>
                <a:ext cx="1327631" cy="1307531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45212" extrusionOk="0">
                    <a:moveTo>
                      <a:pt x="17291" y="1"/>
                    </a:moveTo>
                    <a:lnTo>
                      <a:pt x="16643" y="13"/>
                    </a:lnTo>
                    <a:lnTo>
                      <a:pt x="15994" y="39"/>
                    </a:lnTo>
                    <a:lnTo>
                      <a:pt x="15333" y="64"/>
                    </a:lnTo>
                    <a:lnTo>
                      <a:pt x="14685" y="102"/>
                    </a:lnTo>
                    <a:lnTo>
                      <a:pt x="14024" y="153"/>
                    </a:lnTo>
                    <a:lnTo>
                      <a:pt x="13375" y="204"/>
                    </a:lnTo>
                    <a:lnTo>
                      <a:pt x="12727" y="268"/>
                    </a:lnTo>
                    <a:lnTo>
                      <a:pt x="12079" y="344"/>
                    </a:lnTo>
                    <a:lnTo>
                      <a:pt x="10833" y="509"/>
                    </a:lnTo>
                    <a:lnTo>
                      <a:pt x="10184" y="611"/>
                    </a:lnTo>
                    <a:lnTo>
                      <a:pt x="9536" y="713"/>
                    </a:lnTo>
                    <a:lnTo>
                      <a:pt x="8875" y="827"/>
                    </a:lnTo>
                    <a:lnTo>
                      <a:pt x="8214" y="954"/>
                    </a:lnTo>
                    <a:lnTo>
                      <a:pt x="7552" y="1094"/>
                    </a:lnTo>
                    <a:lnTo>
                      <a:pt x="6891" y="1247"/>
                    </a:lnTo>
                    <a:lnTo>
                      <a:pt x="6243" y="1412"/>
                    </a:lnTo>
                    <a:lnTo>
                      <a:pt x="5594" y="1602"/>
                    </a:lnTo>
                    <a:lnTo>
                      <a:pt x="4959" y="1806"/>
                    </a:lnTo>
                    <a:lnTo>
                      <a:pt x="4336" y="2035"/>
                    </a:lnTo>
                    <a:lnTo>
                      <a:pt x="3726" y="2276"/>
                    </a:lnTo>
                    <a:lnTo>
                      <a:pt x="3128" y="2543"/>
                    </a:lnTo>
                    <a:lnTo>
                      <a:pt x="2848" y="2683"/>
                    </a:lnTo>
                    <a:lnTo>
                      <a:pt x="2569" y="2836"/>
                    </a:lnTo>
                    <a:lnTo>
                      <a:pt x="2289" y="2988"/>
                    </a:lnTo>
                    <a:lnTo>
                      <a:pt x="2022" y="3141"/>
                    </a:lnTo>
                    <a:lnTo>
                      <a:pt x="1831" y="3268"/>
                    </a:lnTo>
                    <a:lnTo>
                      <a:pt x="1653" y="3395"/>
                    </a:lnTo>
                    <a:lnTo>
                      <a:pt x="1488" y="3522"/>
                    </a:lnTo>
                    <a:lnTo>
                      <a:pt x="1323" y="3649"/>
                    </a:lnTo>
                    <a:lnTo>
                      <a:pt x="1170" y="3777"/>
                    </a:lnTo>
                    <a:lnTo>
                      <a:pt x="1030" y="3916"/>
                    </a:lnTo>
                    <a:lnTo>
                      <a:pt x="890" y="4056"/>
                    </a:lnTo>
                    <a:lnTo>
                      <a:pt x="763" y="4209"/>
                    </a:lnTo>
                    <a:lnTo>
                      <a:pt x="636" y="4349"/>
                    </a:lnTo>
                    <a:lnTo>
                      <a:pt x="522" y="4501"/>
                    </a:lnTo>
                    <a:lnTo>
                      <a:pt x="420" y="4654"/>
                    </a:lnTo>
                    <a:lnTo>
                      <a:pt x="318" y="4806"/>
                    </a:lnTo>
                    <a:lnTo>
                      <a:pt x="140" y="5124"/>
                    </a:lnTo>
                    <a:lnTo>
                      <a:pt x="0" y="5455"/>
                    </a:lnTo>
                    <a:lnTo>
                      <a:pt x="115" y="5747"/>
                    </a:lnTo>
                    <a:lnTo>
                      <a:pt x="229" y="6052"/>
                    </a:lnTo>
                    <a:lnTo>
                      <a:pt x="356" y="6332"/>
                    </a:lnTo>
                    <a:lnTo>
                      <a:pt x="496" y="6624"/>
                    </a:lnTo>
                    <a:lnTo>
                      <a:pt x="636" y="6904"/>
                    </a:lnTo>
                    <a:lnTo>
                      <a:pt x="789" y="7171"/>
                    </a:lnTo>
                    <a:lnTo>
                      <a:pt x="941" y="7438"/>
                    </a:lnTo>
                    <a:lnTo>
                      <a:pt x="1107" y="7692"/>
                    </a:lnTo>
                    <a:lnTo>
                      <a:pt x="1285" y="7947"/>
                    </a:lnTo>
                    <a:lnTo>
                      <a:pt x="1462" y="8188"/>
                    </a:lnTo>
                    <a:lnTo>
                      <a:pt x="1640" y="8430"/>
                    </a:lnTo>
                    <a:lnTo>
                      <a:pt x="1831" y="8671"/>
                    </a:lnTo>
                    <a:lnTo>
                      <a:pt x="2035" y="8900"/>
                    </a:lnTo>
                    <a:lnTo>
                      <a:pt x="2225" y="9129"/>
                    </a:lnTo>
                    <a:lnTo>
                      <a:pt x="2441" y="9345"/>
                    </a:lnTo>
                    <a:lnTo>
                      <a:pt x="2658" y="9561"/>
                    </a:lnTo>
                    <a:lnTo>
                      <a:pt x="3090" y="9981"/>
                    </a:lnTo>
                    <a:lnTo>
                      <a:pt x="3560" y="10375"/>
                    </a:lnTo>
                    <a:lnTo>
                      <a:pt x="4043" y="10744"/>
                    </a:lnTo>
                    <a:lnTo>
                      <a:pt x="4539" y="11112"/>
                    </a:lnTo>
                    <a:lnTo>
                      <a:pt x="5061" y="11443"/>
                    </a:lnTo>
                    <a:lnTo>
                      <a:pt x="5594" y="11774"/>
                    </a:lnTo>
                    <a:lnTo>
                      <a:pt x="6141" y="12079"/>
                    </a:lnTo>
                    <a:lnTo>
                      <a:pt x="6701" y="12371"/>
                    </a:lnTo>
                    <a:lnTo>
                      <a:pt x="7273" y="12638"/>
                    </a:lnTo>
                    <a:lnTo>
                      <a:pt x="7858" y="12905"/>
                    </a:lnTo>
                    <a:lnTo>
                      <a:pt x="8455" y="13159"/>
                    </a:lnTo>
                    <a:lnTo>
                      <a:pt x="9053" y="13388"/>
                    </a:lnTo>
                    <a:lnTo>
                      <a:pt x="9663" y="13617"/>
                    </a:lnTo>
                    <a:lnTo>
                      <a:pt x="10273" y="13821"/>
                    </a:lnTo>
                    <a:lnTo>
                      <a:pt x="10896" y="14024"/>
                    </a:lnTo>
                    <a:lnTo>
                      <a:pt x="11506" y="14215"/>
                    </a:lnTo>
                    <a:lnTo>
                      <a:pt x="12129" y="14405"/>
                    </a:lnTo>
                    <a:lnTo>
                      <a:pt x="12752" y="14571"/>
                    </a:lnTo>
                    <a:lnTo>
                      <a:pt x="13998" y="14901"/>
                    </a:lnTo>
                    <a:lnTo>
                      <a:pt x="15232" y="15194"/>
                    </a:lnTo>
                    <a:lnTo>
                      <a:pt x="16439" y="15461"/>
                    </a:lnTo>
                    <a:lnTo>
                      <a:pt x="17609" y="15728"/>
                    </a:lnTo>
                    <a:lnTo>
                      <a:pt x="18791" y="15982"/>
                    </a:lnTo>
                    <a:lnTo>
                      <a:pt x="19974" y="16223"/>
                    </a:lnTo>
                    <a:lnTo>
                      <a:pt x="21169" y="16440"/>
                    </a:lnTo>
                    <a:lnTo>
                      <a:pt x="22364" y="16643"/>
                    </a:lnTo>
                    <a:lnTo>
                      <a:pt x="23572" y="16821"/>
                    </a:lnTo>
                    <a:lnTo>
                      <a:pt x="24169" y="16897"/>
                    </a:lnTo>
                    <a:lnTo>
                      <a:pt x="24767" y="16974"/>
                    </a:lnTo>
                    <a:lnTo>
                      <a:pt x="25364" y="17037"/>
                    </a:lnTo>
                    <a:lnTo>
                      <a:pt x="25975" y="17088"/>
                    </a:lnTo>
                    <a:lnTo>
                      <a:pt x="26572" y="17126"/>
                    </a:lnTo>
                    <a:lnTo>
                      <a:pt x="27170" y="17152"/>
                    </a:lnTo>
                    <a:lnTo>
                      <a:pt x="27767" y="17177"/>
                    </a:lnTo>
                    <a:lnTo>
                      <a:pt x="28963" y="17177"/>
                    </a:lnTo>
                    <a:lnTo>
                      <a:pt x="29560" y="17164"/>
                    </a:lnTo>
                    <a:lnTo>
                      <a:pt x="30158" y="17126"/>
                    </a:lnTo>
                    <a:lnTo>
                      <a:pt x="30755" y="17075"/>
                    </a:lnTo>
                    <a:lnTo>
                      <a:pt x="31340" y="17024"/>
                    </a:lnTo>
                    <a:lnTo>
                      <a:pt x="31938" y="16948"/>
                    </a:lnTo>
                    <a:lnTo>
                      <a:pt x="32522" y="16846"/>
                    </a:lnTo>
                    <a:lnTo>
                      <a:pt x="33107" y="16745"/>
                    </a:lnTo>
                    <a:lnTo>
                      <a:pt x="33692" y="16618"/>
                    </a:lnTo>
                    <a:lnTo>
                      <a:pt x="34264" y="16465"/>
                    </a:lnTo>
                    <a:lnTo>
                      <a:pt x="34836" y="16312"/>
                    </a:lnTo>
                    <a:lnTo>
                      <a:pt x="35408" y="16122"/>
                    </a:lnTo>
                    <a:lnTo>
                      <a:pt x="35904" y="15880"/>
                    </a:lnTo>
                    <a:lnTo>
                      <a:pt x="36553" y="15588"/>
                    </a:lnTo>
                    <a:lnTo>
                      <a:pt x="37290" y="15270"/>
                    </a:lnTo>
                    <a:lnTo>
                      <a:pt x="38091" y="14927"/>
                    </a:lnTo>
                    <a:lnTo>
                      <a:pt x="39642" y="14291"/>
                    </a:lnTo>
                    <a:lnTo>
                      <a:pt x="40786" y="13833"/>
                    </a:lnTo>
                    <a:lnTo>
                      <a:pt x="40863" y="14037"/>
                    </a:lnTo>
                    <a:lnTo>
                      <a:pt x="40913" y="14240"/>
                    </a:lnTo>
                    <a:lnTo>
                      <a:pt x="40952" y="14431"/>
                    </a:lnTo>
                    <a:lnTo>
                      <a:pt x="40952" y="14634"/>
                    </a:lnTo>
                    <a:lnTo>
                      <a:pt x="40952" y="14825"/>
                    </a:lnTo>
                    <a:lnTo>
                      <a:pt x="40926" y="15016"/>
                    </a:lnTo>
                    <a:lnTo>
                      <a:pt x="40875" y="15206"/>
                    </a:lnTo>
                    <a:lnTo>
                      <a:pt x="40812" y="15397"/>
                    </a:lnTo>
                    <a:lnTo>
                      <a:pt x="40736" y="15575"/>
                    </a:lnTo>
                    <a:lnTo>
                      <a:pt x="40647" y="15766"/>
                    </a:lnTo>
                    <a:lnTo>
                      <a:pt x="40545" y="15931"/>
                    </a:lnTo>
                    <a:lnTo>
                      <a:pt x="40443" y="16109"/>
                    </a:lnTo>
                    <a:lnTo>
                      <a:pt x="40316" y="16287"/>
                    </a:lnTo>
                    <a:lnTo>
                      <a:pt x="40189" y="16452"/>
                    </a:lnTo>
                    <a:lnTo>
                      <a:pt x="40049" y="16618"/>
                    </a:lnTo>
                    <a:lnTo>
                      <a:pt x="39896" y="16770"/>
                    </a:lnTo>
                    <a:lnTo>
                      <a:pt x="39591" y="17075"/>
                    </a:lnTo>
                    <a:lnTo>
                      <a:pt x="39273" y="17355"/>
                    </a:lnTo>
                    <a:lnTo>
                      <a:pt x="38943" y="17622"/>
                    </a:lnTo>
                    <a:lnTo>
                      <a:pt x="38625" y="17864"/>
                    </a:lnTo>
                    <a:lnTo>
                      <a:pt x="38320" y="18080"/>
                    </a:lnTo>
                    <a:lnTo>
                      <a:pt x="38027" y="18270"/>
                    </a:lnTo>
                    <a:lnTo>
                      <a:pt x="37570" y="18576"/>
                    </a:lnTo>
                    <a:lnTo>
                      <a:pt x="37214" y="18843"/>
                    </a:lnTo>
                    <a:lnTo>
                      <a:pt x="36858" y="19122"/>
                    </a:lnTo>
                    <a:lnTo>
                      <a:pt x="36540" y="19415"/>
                    </a:lnTo>
                    <a:lnTo>
                      <a:pt x="36235" y="19707"/>
                    </a:lnTo>
                    <a:lnTo>
                      <a:pt x="35955" y="20025"/>
                    </a:lnTo>
                    <a:lnTo>
                      <a:pt x="35688" y="20355"/>
                    </a:lnTo>
                    <a:lnTo>
                      <a:pt x="35447" y="20699"/>
                    </a:lnTo>
                    <a:lnTo>
                      <a:pt x="35218" y="21042"/>
                    </a:lnTo>
                    <a:lnTo>
                      <a:pt x="35002" y="21398"/>
                    </a:lnTo>
                    <a:lnTo>
                      <a:pt x="34811" y="21767"/>
                    </a:lnTo>
                    <a:lnTo>
                      <a:pt x="34633" y="22148"/>
                    </a:lnTo>
                    <a:lnTo>
                      <a:pt x="34468" y="22530"/>
                    </a:lnTo>
                    <a:lnTo>
                      <a:pt x="34315" y="22924"/>
                    </a:lnTo>
                    <a:lnTo>
                      <a:pt x="34175" y="23330"/>
                    </a:lnTo>
                    <a:lnTo>
                      <a:pt x="34061" y="23737"/>
                    </a:lnTo>
                    <a:lnTo>
                      <a:pt x="33946" y="24144"/>
                    </a:lnTo>
                    <a:lnTo>
                      <a:pt x="33845" y="24564"/>
                    </a:lnTo>
                    <a:lnTo>
                      <a:pt x="33756" y="24983"/>
                    </a:lnTo>
                    <a:lnTo>
                      <a:pt x="33679" y="25403"/>
                    </a:lnTo>
                    <a:lnTo>
                      <a:pt x="33616" y="25835"/>
                    </a:lnTo>
                    <a:lnTo>
                      <a:pt x="33552" y="26267"/>
                    </a:lnTo>
                    <a:lnTo>
                      <a:pt x="33489" y="26700"/>
                    </a:lnTo>
                    <a:lnTo>
                      <a:pt x="33412" y="27564"/>
                    </a:lnTo>
                    <a:lnTo>
                      <a:pt x="33349" y="28429"/>
                    </a:lnTo>
                    <a:lnTo>
                      <a:pt x="33298" y="29293"/>
                    </a:lnTo>
                    <a:lnTo>
                      <a:pt x="33222" y="30984"/>
                    </a:lnTo>
                    <a:lnTo>
                      <a:pt x="33196" y="31518"/>
                    </a:lnTo>
                    <a:lnTo>
                      <a:pt x="33158" y="32052"/>
                    </a:lnTo>
                    <a:lnTo>
                      <a:pt x="33082" y="33107"/>
                    </a:lnTo>
                    <a:lnTo>
                      <a:pt x="32967" y="34163"/>
                    </a:lnTo>
                    <a:lnTo>
                      <a:pt x="32853" y="35218"/>
                    </a:lnTo>
                    <a:lnTo>
                      <a:pt x="32726" y="36273"/>
                    </a:lnTo>
                    <a:lnTo>
                      <a:pt x="32611" y="37328"/>
                    </a:lnTo>
                    <a:lnTo>
                      <a:pt x="32510" y="38396"/>
                    </a:lnTo>
                    <a:lnTo>
                      <a:pt x="32446" y="39452"/>
                    </a:lnTo>
                    <a:lnTo>
                      <a:pt x="32408" y="40176"/>
                    </a:lnTo>
                    <a:lnTo>
                      <a:pt x="32370" y="40888"/>
                    </a:lnTo>
                    <a:lnTo>
                      <a:pt x="32332" y="42325"/>
                    </a:lnTo>
                    <a:lnTo>
                      <a:pt x="32319" y="43762"/>
                    </a:lnTo>
                    <a:lnTo>
                      <a:pt x="32306" y="45211"/>
                    </a:lnTo>
                    <a:lnTo>
                      <a:pt x="32306" y="45211"/>
                    </a:lnTo>
                    <a:lnTo>
                      <a:pt x="32802" y="45046"/>
                    </a:lnTo>
                    <a:lnTo>
                      <a:pt x="33298" y="44881"/>
                    </a:lnTo>
                    <a:lnTo>
                      <a:pt x="33781" y="44703"/>
                    </a:lnTo>
                    <a:lnTo>
                      <a:pt x="34251" y="44525"/>
                    </a:lnTo>
                    <a:lnTo>
                      <a:pt x="34722" y="44334"/>
                    </a:lnTo>
                    <a:lnTo>
                      <a:pt x="35180" y="44130"/>
                    </a:lnTo>
                    <a:lnTo>
                      <a:pt x="35625" y="43940"/>
                    </a:lnTo>
                    <a:lnTo>
                      <a:pt x="36044" y="43736"/>
                    </a:lnTo>
                    <a:lnTo>
                      <a:pt x="36464" y="43520"/>
                    </a:lnTo>
                    <a:lnTo>
                      <a:pt x="36845" y="43304"/>
                    </a:lnTo>
                    <a:lnTo>
                      <a:pt x="37214" y="43088"/>
                    </a:lnTo>
                    <a:lnTo>
                      <a:pt x="37570" y="42859"/>
                    </a:lnTo>
                    <a:lnTo>
                      <a:pt x="37888" y="42630"/>
                    </a:lnTo>
                    <a:lnTo>
                      <a:pt x="38180" y="42401"/>
                    </a:lnTo>
                    <a:lnTo>
                      <a:pt x="38447" y="42160"/>
                    </a:lnTo>
                    <a:lnTo>
                      <a:pt x="38689" y="41931"/>
                    </a:lnTo>
                    <a:lnTo>
                      <a:pt x="38879" y="41715"/>
                    </a:lnTo>
                    <a:lnTo>
                      <a:pt x="39057" y="41499"/>
                    </a:lnTo>
                    <a:lnTo>
                      <a:pt x="39248" y="41270"/>
                    </a:lnTo>
                    <a:lnTo>
                      <a:pt x="39426" y="41015"/>
                    </a:lnTo>
                    <a:lnTo>
                      <a:pt x="39591" y="40774"/>
                    </a:lnTo>
                    <a:lnTo>
                      <a:pt x="39769" y="40507"/>
                    </a:lnTo>
                    <a:lnTo>
                      <a:pt x="40100" y="39960"/>
                    </a:lnTo>
                    <a:lnTo>
                      <a:pt x="40418" y="39375"/>
                    </a:lnTo>
                    <a:lnTo>
                      <a:pt x="40736" y="38765"/>
                    </a:lnTo>
                    <a:lnTo>
                      <a:pt x="41028" y="38129"/>
                    </a:lnTo>
                    <a:lnTo>
                      <a:pt x="41308" y="37456"/>
                    </a:lnTo>
                    <a:lnTo>
                      <a:pt x="41575" y="36769"/>
                    </a:lnTo>
                    <a:lnTo>
                      <a:pt x="41829" y="36070"/>
                    </a:lnTo>
                    <a:lnTo>
                      <a:pt x="42083" y="35345"/>
                    </a:lnTo>
                    <a:lnTo>
                      <a:pt x="42312" y="34620"/>
                    </a:lnTo>
                    <a:lnTo>
                      <a:pt x="42541" y="33870"/>
                    </a:lnTo>
                    <a:lnTo>
                      <a:pt x="42744" y="33120"/>
                    </a:lnTo>
                    <a:lnTo>
                      <a:pt x="42948" y="32370"/>
                    </a:lnTo>
                    <a:lnTo>
                      <a:pt x="43138" y="31607"/>
                    </a:lnTo>
                    <a:lnTo>
                      <a:pt x="43316" y="30857"/>
                    </a:lnTo>
                    <a:lnTo>
                      <a:pt x="43482" y="30107"/>
                    </a:lnTo>
                    <a:lnTo>
                      <a:pt x="43647" y="29357"/>
                    </a:lnTo>
                    <a:lnTo>
                      <a:pt x="43800" y="28632"/>
                    </a:lnTo>
                    <a:lnTo>
                      <a:pt x="44067" y="27208"/>
                    </a:lnTo>
                    <a:lnTo>
                      <a:pt x="44295" y="25848"/>
                    </a:lnTo>
                    <a:lnTo>
                      <a:pt x="44499" y="24602"/>
                    </a:lnTo>
                    <a:lnTo>
                      <a:pt x="44664" y="23470"/>
                    </a:lnTo>
                    <a:lnTo>
                      <a:pt x="44918" y="21652"/>
                    </a:lnTo>
                    <a:lnTo>
                      <a:pt x="45160" y="19860"/>
                    </a:lnTo>
                    <a:lnTo>
                      <a:pt x="45401" y="18143"/>
                    </a:lnTo>
                    <a:lnTo>
                      <a:pt x="45503" y="17304"/>
                    </a:lnTo>
                    <a:lnTo>
                      <a:pt x="45605" y="16490"/>
                    </a:lnTo>
                    <a:lnTo>
                      <a:pt x="45694" y="15664"/>
                    </a:lnTo>
                    <a:lnTo>
                      <a:pt x="45770" y="14850"/>
                    </a:lnTo>
                    <a:lnTo>
                      <a:pt x="45834" y="14037"/>
                    </a:lnTo>
                    <a:lnTo>
                      <a:pt x="45872" y="13223"/>
                    </a:lnTo>
                    <a:lnTo>
                      <a:pt x="45910" y="12397"/>
                    </a:lnTo>
                    <a:lnTo>
                      <a:pt x="45910" y="11570"/>
                    </a:lnTo>
                    <a:lnTo>
                      <a:pt x="45897" y="10718"/>
                    </a:lnTo>
                    <a:lnTo>
                      <a:pt x="45846" y="9854"/>
                    </a:lnTo>
                    <a:lnTo>
                      <a:pt x="45783" y="8964"/>
                    </a:lnTo>
                    <a:lnTo>
                      <a:pt x="45681" y="8048"/>
                    </a:lnTo>
                    <a:lnTo>
                      <a:pt x="45656" y="7921"/>
                    </a:lnTo>
                    <a:lnTo>
                      <a:pt x="45618" y="7794"/>
                    </a:lnTo>
                    <a:lnTo>
                      <a:pt x="45579" y="7667"/>
                    </a:lnTo>
                    <a:lnTo>
                      <a:pt x="45516" y="7540"/>
                    </a:lnTo>
                    <a:lnTo>
                      <a:pt x="45452" y="7413"/>
                    </a:lnTo>
                    <a:lnTo>
                      <a:pt x="45363" y="7286"/>
                    </a:lnTo>
                    <a:lnTo>
                      <a:pt x="45274" y="7158"/>
                    </a:lnTo>
                    <a:lnTo>
                      <a:pt x="45173" y="7044"/>
                    </a:lnTo>
                    <a:lnTo>
                      <a:pt x="45058" y="6917"/>
                    </a:lnTo>
                    <a:lnTo>
                      <a:pt x="44944" y="6790"/>
                    </a:lnTo>
                    <a:lnTo>
                      <a:pt x="44664" y="6548"/>
                    </a:lnTo>
                    <a:lnTo>
                      <a:pt x="44359" y="6319"/>
                    </a:lnTo>
                    <a:lnTo>
                      <a:pt x="44028" y="6078"/>
                    </a:lnTo>
                    <a:lnTo>
                      <a:pt x="43660" y="5849"/>
                    </a:lnTo>
                    <a:lnTo>
                      <a:pt x="43266" y="5620"/>
                    </a:lnTo>
                    <a:lnTo>
                      <a:pt x="42846" y="5404"/>
                    </a:lnTo>
                    <a:lnTo>
                      <a:pt x="42401" y="5188"/>
                    </a:lnTo>
                    <a:lnTo>
                      <a:pt x="41943" y="4972"/>
                    </a:lnTo>
                    <a:lnTo>
                      <a:pt x="41460" y="4768"/>
                    </a:lnTo>
                    <a:lnTo>
                      <a:pt x="40977" y="4565"/>
                    </a:lnTo>
                    <a:lnTo>
                      <a:pt x="40469" y="4361"/>
                    </a:lnTo>
                    <a:lnTo>
                      <a:pt x="39960" y="4171"/>
                    </a:lnTo>
                    <a:lnTo>
                      <a:pt x="39451" y="3993"/>
                    </a:lnTo>
                    <a:lnTo>
                      <a:pt x="38422" y="3637"/>
                    </a:lnTo>
                    <a:lnTo>
                      <a:pt x="37392" y="3306"/>
                    </a:lnTo>
                    <a:lnTo>
                      <a:pt x="36400" y="3014"/>
                    </a:lnTo>
                    <a:lnTo>
                      <a:pt x="35459" y="2747"/>
                    </a:lnTo>
                    <a:lnTo>
                      <a:pt x="34595" y="2518"/>
                    </a:lnTo>
                    <a:lnTo>
                      <a:pt x="33183" y="2149"/>
                    </a:lnTo>
                    <a:lnTo>
                      <a:pt x="31861" y="1831"/>
                    </a:lnTo>
                    <a:lnTo>
                      <a:pt x="30539" y="1526"/>
                    </a:lnTo>
                    <a:lnTo>
                      <a:pt x="29217" y="1247"/>
                    </a:lnTo>
                    <a:lnTo>
                      <a:pt x="27882" y="980"/>
                    </a:lnTo>
                    <a:lnTo>
                      <a:pt x="26547" y="751"/>
                    </a:lnTo>
                    <a:lnTo>
                      <a:pt x="25212" y="535"/>
                    </a:lnTo>
                    <a:lnTo>
                      <a:pt x="24538" y="446"/>
                    </a:lnTo>
                    <a:lnTo>
                      <a:pt x="23877" y="369"/>
                    </a:lnTo>
                    <a:lnTo>
                      <a:pt x="23203" y="293"/>
                    </a:lnTo>
                    <a:lnTo>
                      <a:pt x="22529" y="229"/>
                    </a:lnTo>
                    <a:lnTo>
                      <a:pt x="21868" y="166"/>
                    </a:lnTo>
                    <a:lnTo>
                      <a:pt x="21220" y="115"/>
                    </a:lnTo>
                    <a:lnTo>
                      <a:pt x="20571" y="77"/>
                    </a:lnTo>
                    <a:lnTo>
                      <a:pt x="19910" y="51"/>
                    </a:lnTo>
                    <a:lnTo>
                      <a:pt x="19262" y="26"/>
                    </a:lnTo>
                    <a:lnTo>
                      <a:pt x="18601" y="13"/>
                    </a:lnTo>
                    <a:lnTo>
                      <a:pt x="179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5887330" y="2359224"/>
                <a:ext cx="1019515" cy="428739"/>
              </a:xfrm>
              <a:custGeom>
                <a:avLst/>
                <a:gdLst/>
                <a:ahLst/>
                <a:cxnLst/>
                <a:rect l="l" t="t" r="r" b="b"/>
                <a:pathLst>
                  <a:path w="35256" h="14825" extrusionOk="0">
                    <a:moveTo>
                      <a:pt x="26051" y="0"/>
                    </a:moveTo>
                    <a:lnTo>
                      <a:pt x="25962" y="204"/>
                    </a:lnTo>
                    <a:lnTo>
                      <a:pt x="25848" y="394"/>
                    </a:lnTo>
                    <a:lnTo>
                      <a:pt x="25708" y="572"/>
                    </a:lnTo>
                    <a:lnTo>
                      <a:pt x="25542" y="750"/>
                    </a:lnTo>
                    <a:lnTo>
                      <a:pt x="25377" y="903"/>
                    </a:lnTo>
                    <a:lnTo>
                      <a:pt x="25186" y="1056"/>
                    </a:lnTo>
                    <a:lnTo>
                      <a:pt x="24970" y="1195"/>
                    </a:lnTo>
                    <a:lnTo>
                      <a:pt x="24741" y="1310"/>
                    </a:lnTo>
                    <a:lnTo>
                      <a:pt x="24424" y="1462"/>
                    </a:lnTo>
                    <a:lnTo>
                      <a:pt x="24093" y="1590"/>
                    </a:lnTo>
                    <a:lnTo>
                      <a:pt x="23762" y="1704"/>
                    </a:lnTo>
                    <a:lnTo>
                      <a:pt x="23419" y="1806"/>
                    </a:lnTo>
                    <a:lnTo>
                      <a:pt x="23063" y="1895"/>
                    </a:lnTo>
                    <a:lnTo>
                      <a:pt x="22720" y="1958"/>
                    </a:lnTo>
                    <a:lnTo>
                      <a:pt x="22364" y="2022"/>
                    </a:lnTo>
                    <a:lnTo>
                      <a:pt x="21995" y="2060"/>
                    </a:lnTo>
                    <a:lnTo>
                      <a:pt x="21639" y="2098"/>
                    </a:lnTo>
                    <a:lnTo>
                      <a:pt x="21271" y="2124"/>
                    </a:lnTo>
                    <a:lnTo>
                      <a:pt x="20902" y="2136"/>
                    </a:lnTo>
                    <a:lnTo>
                      <a:pt x="20520" y="2136"/>
                    </a:lnTo>
                    <a:lnTo>
                      <a:pt x="20152" y="2124"/>
                    </a:lnTo>
                    <a:lnTo>
                      <a:pt x="19770" y="2111"/>
                    </a:lnTo>
                    <a:lnTo>
                      <a:pt x="19020" y="2060"/>
                    </a:lnTo>
                    <a:lnTo>
                      <a:pt x="18257" y="1971"/>
                    </a:lnTo>
                    <a:lnTo>
                      <a:pt x="17507" y="1869"/>
                    </a:lnTo>
                    <a:lnTo>
                      <a:pt x="16757" y="1755"/>
                    </a:lnTo>
                    <a:lnTo>
                      <a:pt x="16020" y="1628"/>
                    </a:lnTo>
                    <a:lnTo>
                      <a:pt x="14583" y="1373"/>
                    </a:lnTo>
                    <a:lnTo>
                      <a:pt x="13884" y="1259"/>
                    </a:lnTo>
                    <a:lnTo>
                      <a:pt x="13223" y="1145"/>
                    </a:lnTo>
                    <a:lnTo>
                      <a:pt x="12549" y="1030"/>
                    </a:lnTo>
                    <a:lnTo>
                      <a:pt x="11608" y="878"/>
                    </a:lnTo>
                    <a:lnTo>
                      <a:pt x="11074" y="789"/>
                    </a:lnTo>
                    <a:lnTo>
                      <a:pt x="10502" y="712"/>
                    </a:lnTo>
                    <a:lnTo>
                      <a:pt x="9904" y="649"/>
                    </a:lnTo>
                    <a:lnTo>
                      <a:pt x="9307" y="585"/>
                    </a:lnTo>
                    <a:lnTo>
                      <a:pt x="8709" y="547"/>
                    </a:lnTo>
                    <a:lnTo>
                      <a:pt x="8137" y="534"/>
                    </a:lnTo>
                    <a:lnTo>
                      <a:pt x="7845" y="534"/>
                    </a:lnTo>
                    <a:lnTo>
                      <a:pt x="7578" y="547"/>
                    </a:lnTo>
                    <a:lnTo>
                      <a:pt x="7311" y="560"/>
                    </a:lnTo>
                    <a:lnTo>
                      <a:pt x="7056" y="598"/>
                    </a:lnTo>
                    <a:lnTo>
                      <a:pt x="6815" y="623"/>
                    </a:lnTo>
                    <a:lnTo>
                      <a:pt x="6599" y="674"/>
                    </a:lnTo>
                    <a:lnTo>
                      <a:pt x="6383" y="725"/>
                    </a:lnTo>
                    <a:lnTo>
                      <a:pt x="6192" y="801"/>
                    </a:lnTo>
                    <a:lnTo>
                      <a:pt x="6014" y="878"/>
                    </a:lnTo>
                    <a:lnTo>
                      <a:pt x="5861" y="967"/>
                    </a:lnTo>
                    <a:lnTo>
                      <a:pt x="5722" y="1068"/>
                    </a:lnTo>
                    <a:lnTo>
                      <a:pt x="5620" y="1195"/>
                    </a:lnTo>
                    <a:lnTo>
                      <a:pt x="5518" y="1323"/>
                    </a:lnTo>
                    <a:lnTo>
                      <a:pt x="5442" y="1437"/>
                    </a:lnTo>
                    <a:lnTo>
                      <a:pt x="5391" y="1551"/>
                    </a:lnTo>
                    <a:lnTo>
                      <a:pt x="5353" y="1666"/>
                    </a:lnTo>
                    <a:lnTo>
                      <a:pt x="5327" y="1780"/>
                    </a:lnTo>
                    <a:lnTo>
                      <a:pt x="5315" y="1882"/>
                    </a:lnTo>
                    <a:lnTo>
                      <a:pt x="5315" y="1996"/>
                    </a:lnTo>
                    <a:lnTo>
                      <a:pt x="5340" y="2085"/>
                    </a:lnTo>
                    <a:lnTo>
                      <a:pt x="5366" y="2187"/>
                    </a:lnTo>
                    <a:lnTo>
                      <a:pt x="5404" y="2276"/>
                    </a:lnTo>
                    <a:lnTo>
                      <a:pt x="5455" y="2365"/>
                    </a:lnTo>
                    <a:lnTo>
                      <a:pt x="5518" y="2454"/>
                    </a:lnTo>
                    <a:lnTo>
                      <a:pt x="5594" y="2543"/>
                    </a:lnTo>
                    <a:lnTo>
                      <a:pt x="5671" y="2619"/>
                    </a:lnTo>
                    <a:lnTo>
                      <a:pt x="5849" y="2785"/>
                    </a:lnTo>
                    <a:lnTo>
                      <a:pt x="6052" y="2925"/>
                    </a:lnTo>
                    <a:lnTo>
                      <a:pt x="6256" y="3064"/>
                    </a:lnTo>
                    <a:lnTo>
                      <a:pt x="6700" y="3331"/>
                    </a:lnTo>
                    <a:lnTo>
                      <a:pt x="7133" y="3573"/>
                    </a:lnTo>
                    <a:lnTo>
                      <a:pt x="7323" y="3700"/>
                    </a:lnTo>
                    <a:lnTo>
                      <a:pt x="7476" y="3815"/>
                    </a:lnTo>
                    <a:lnTo>
                      <a:pt x="7692" y="3993"/>
                    </a:lnTo>
                    <a:lnTo>
                      <a:pt x="7896" y="4171"/>
                    </a:lnTo>
                    <a:lnTo>
                      <a:pt x="8074" y="4348"/>
                    </a:lnTo>
                    <a:lnTo>
                      <a:pt x="8239" y="4526"/>
                    </a:lnTo>
                    <a:lnTo>
                      <a:pt x="8404" y="4717"/>
                    </a:lnTo>
                    <a:lnTo>
                      <a:pt x="8557" y="4921"/>
                    </a:lnTo>
                    <a:lnTo>
                      <a:pt x="8722" y="5124"/>
                    </a:lnTo>
                    <a:lnTo>
                      <a:pt x="8875" y="5366"/>
                    </a:lnTo>
                    <a:lnTo>
                      <a:pt x="8938" y="5480"/>
                    </a:lnTo>
                    <a:lnTo>
                      <a:pt x="8989" y="5594"/>
                    </a:lnTo>
                    <a:lnTo>
                      <a:pt x="9027" y="5722"/>
                    </a:lnTo>
                    <a:lnTo>
                      <a:pt x="9053" y="5849"/>
                    </a:lnTo>
                    <a:lnTo>
                      <a:pt x="9065" y="5976"/>
                    </a:lnTo>
                    <a:lnTo>
                      <a:pt x="9065" y="6103"/>
                    </a:lnTo>
                    <a:lnTo>
                      <a:pt x="9053" y="6230"/>
                    </a:lnTo>
                    <a:lnTo>
                      <a:pt x="9027" y="6357"/>
                    </a:lnTo>
                    <a:lnTo>
                      <a:pt x="8989" y="6484"/>
                    </a:lnTo>
                    <a:lnTo>
                      <a:pt x="8938" y="6612"/>
                    </a:lnTo>
                    <a:lnTo>
                      <a:pt x="8887" y="6726"/>
                    </a:lnTo>
                    <a:lnTo>
                      <a:pt x="8811" y="6828"/>
                    </a:lnTo>
                    <a:lnTo>
                      <a:pt x="8735" y="6929"/>
                    </a:lnTo>
                    <a:lnTo>
                      <a:pt x="8646" y="7031"/>
                    </a:lnTo>
                    <a:lnTo>
                      <a:pt x="8544" y="7107"/>
                    </a:lnTo>
                    <a:lnTo>
                      <a:pt x="8430" y="7184"/>
                    </a:lnTo>
                    <a:lnTo>
                      <a:pt x="7972" y="7463"/>
                    </a:lnTo>
                    <a:lnTo>
                      <a:pt x="7514" y="7743"/>
                    </a:lnTo>
                    <a:lnTo>
                      <a:pt x="6612" y="8315"/>
                    </a:lnTo>
                    <a:lnTo>
                      <a:pt x="5696" y="8913"/>
                    </a:lnTo>
                    <a:lnTo>
                      <a:pt x="4793" y="9498"/>
                    </a:lnTo>
                    <a:lnTo>
                      <a:pt x="4323" y="9777"/>
                    </a:lnTo>
                    <a:lnTo>
                      <a:pt x="3865" y="10057"/>
                    </a:lnTo>
                    <a:lnTo>
                      <a:pt x="3395" y="10337"/>
                    </a:lnTo>
                    <a:lnTo>
                      <a:pt x="2924" y="10591"/>
                    </a:lnTo>
                    <a:lnTo>
                      <a:pt x="2441" y="10845"/>
                    </a:lnTo>
                    <a:lnTo>
                      <a:pt x="1958" y="11074"/>
                    </a:lnTo>
                    <a:lnTo>
                      <a:pt x="1475" y="11290"/>
                    </a:lnTo>
                    <a:lnTo>
                      <a:pt x="979" y="11494"/>
                    </a:lnTo>
                    <a:lnTo>
                      <a:pt x="496" y="11901"/>
                    </a:lnTo>
                    <a:lnTo>
                      <a:pt x="0" y="12295"/>
                    </a:lnTo>
                    <a:lnTo>
                      <a:pt x="522" y="12473"/>
                    </a:lnTo>
                    <a:lnTo>
                      <a:pt x="1056" y="12638"/>
                    </a:lnTo>
                    <a:lnTo>
                      <a:pt x="1577" y="12803"/>
                    </a:lnTo>
                    <a:lnTo>
                      <a:pt x="2111" y="12969"/>
                    </a:lnTo>
                    <a:lnTo>
                      <a:pt x="3179" y="13261"/>
                    </a:lnTo>
                    <a:lnTo>
                      <a:pt x="4272" y="13515"/>
                    </a:lnTo>
                    <a:lnTo>
                      <a:pt x="5366" y="13757"/>
                    </a:lnTo>
                    <a:lnTo>
                      <a:pt x="6459" y="13973"/>
                    </a:lnTo>
                    <a:lnTo>
                      <a:pt x="7565" y="14151"/>
                    </a:lnTo>
                    <a:lnTo>
                      <a:pt x="8658" y="14316"/>
                    </a:lnTo>
                    <a:lnTo>
                      <a:pt x="9765" y="14456"/>
                    </a:lnTo>
                    <a:lnTo>
                      <a:pt x="10858" y="14570"/>
                    </a:lnTo>
                    <a:lnTo>
                      <a:pt x="11951" y="14659"/>
                    </a:lnTo>
                    <a:lnTo>
                      <a:pt x="13045" y="14736"/>
                    </a:lnTo>
                    <a:lnTo>
                      <a:pt x="14113" y="14787"/>
                    </a:lnTo>
                    <a:lnTo>
                      <a:pt x="15181" y="14812"/>
                    </a:lnTo>
                    <a:lnTo>
                      <a:pt x="16223" y="14825"/>
                    </a:lnTo>
                    <a:lnTo>
                      <a:pt x="17253" y="14825"/>
                    </a:lnTo>
                    <a:lnTo>
                      <a:pt x="17978" y="14812"/>
                    </a:lnTo>
                    <a:lnTo>
                      <a:pt x="18715" y="14787"/>
                    </a:lnTo>
                    <a:lnTo>
                      <a:pt x="19440" y="14748"/>
                    </a:lnTo>
                    <a:lnTo>
                      <a:pt x="20177" y="14710"/>
                    </a:lnTo>
                    <a:lnTo>
                      <a:pt x="20927" y="14659"/>
                    </a:lnTo>
                    <a:lnTo>
                      <a:pt x="21665" y="14596"/>
                    </a:lnTo>
                    <a:lnTo>
                      <a:pt x="22402" y="14507"/>
                    </a:lnTo>
                    <a:lnTo>
                      <a:pt x="23139" y="14418"/>
                    </a:lnTo>
                    <a:lnTo>
                      <a:pt x="23877" y="14303"/>
                    </a:lnTo>
                    <a:lnTo>
                      <a:pt x="24602" y="14176"/>
                    </a:lnTo>
                    <a:lnTo>
                      <a:pt x="25339" y="14036"/>
                    </a:lnTo>
                    <a:lnTo>
                      <a:pt x="26051" y="13871"/>
                    </a:lnTo>
                    <a:lnTo>
                      <a:pt x="26763" y="13680"/>
                    </a:lnTo>
                    <a:lnTo>
                      <a:pt x="27475" y="13477"/>
                    </a:lnTo>
                    <a:lnTo>
                      <a:pt x="28161" y="13248"/>
                    </a:lnTo>
                    <a:lnTo>
                      <a:pt x="28848" y="12994"/>
                    </a:lnTo>
                    <a:lnTo>
                      <a:pt x="29318" y="12803"/>
                    </a:lnTo>
                    <a:lnTo>
                      <a:pt x="29814" y="12587"/>
                    </a:lnTo>
                    <a:lnTo>
                      <a:pt x="30323" y="12346"/>
                    </a:lnTo>
                    <a:lnTo>
                      <a:pt x="30844" y="12091"/>
                    </a:lnTo>
                    <a:lnTo>
                      <a:pt x="31365" y="11799"/>
                    </a:lnTo>
                    <a:lnTo>
                      <a:pt x="31887" y="11494"/>
                    </a:lnTo>
                    <a:lnTo>
                      <a:pt x="32395" y="11150"/>
                    </a:lnTo>
                    <a:lnTo>
                      <a:pt x="32637" y="10985"/>
                    </a:lnTo>
                    <a:lnTo>
                      <a:pt x="32878" y="10794"/>
                    </a:lnTo>
                    <a:lnTo>
                      <a:pt x="33107" y="10604"/>
                    </a:lnTo>
                    <a:lnTo>
                      <a:pt x="33336" y="10413"/>
                    </a:lnTo>
                    <a:lnTo>
                      <a:pt x="33565" y="10222"/>
                    </a:lnTo>
                    <a:lnTo>
                      <a:pt x="33768" y="10006"/>
                    </a:lnTo>
                    <a:lnTo>
                      <a:pt x="33972" y="9803"/>
                    </a:lnTo>
                    <a:lnTo>
                      <a:pt x="34162" y="9587"/>
                    </a:lnTo>
                    <a:lnTo>
                      <a:pt x="34328" y="9358"/>
                    </a:lnTo>
                    <a:lnTo>
                      <a:pt x="34493" y="9129"/>
                    </a:lnTo>
                    <a:lnTo>
                      <a:pt x="34645" y="8900"/>
                    </a:lnTo>
                    <a:lnTo>
                      <a:pt x="34785" y="8658"/>
                    </a:lnTo>
                    <a:lnTo>
                      <a:pt x="34900" y="8404"/>
                    </a:lnTo>
                    <a:lnTo>
                      <a:pt x="35014" y="8150"/>
                    </a:lnTo>
                    <a:lnTo>
                      <a:pt x="35103" y="7896"/>
                    </a:lnTo>
                    <a:lnTo>
                      <a:pt x="35167" y="7629"/>
                    </a:lnTo>
                    <a:lnTo>
                      <a:pt x="35218" y="7362"/>
                    </a:lnTo>
                    <a:lnTo>
                      <a:pt x="35243" y="7082"/>
                    </a:lnTo>
                    <a:lnTo>
                      <a:pt x="35256" y="6777"/>
                    </a:lnTo>
                    <a:lnTo>
                      <a:pt x="35243" y="6472"/>
                    </a:lnTo>
                    <a:lnTo>
                      <a:pt x="35192" y="6192"/>
                    </a:lnTo>
                    <a:lnTo>
                      <a:pt x="35129" y="5900"/>
                    </a:lnTo>
                    <a:lnTo>
                      <a:pt x="35040" y="5633"/>
                    </a:lnTo>
                    <a:lnTo>
                      <a:pt x="34925" y="5366"/>
                    </a:lnTo>
                    <a:lnTo>
                      <a:pt x="34798" y="5099"/>
                    </a:lnTo>
                    <a:lnTo>
                      <a:pt x="34645" y="4857"/>
                    </a:lnTo>
                    <a:lnTo>
                      <a:pt x="34467" y="4603"/>
                    </a:lnTo>
                    <a:lnTo>
                      <a:pt x="34290" y="4374"/>
                    </a:lnTo>
                    <a:lnTo>
                      <a:pt x="34086" y="4145"/>
                    </a:lnTo>
                    <a:lnTo>
                      <a:pt x="33857" y="3929"/>
                    </a:lnTo>
                    <a:lnTo>
                      <a:pt x="33628" y="3713"/>
                    </a:lnTo>
                    <a:lnTo>
                      <a:pt x="33387" y="3509"/>
                    </a:lnTo>
                    <a:lnTo>
                      <a:pt x="33133" y="3306"/>
                    </a:lnTo>
                    <a:lnTo>
                      <a:pt x="32878" y="3115"/>
                    </a:lnTo>
                    <a:lnTo>
                      <a:pt x="32599" y="2925"/>
                    </a:lnTo>
                    <a:lnTo>
                      <a:pt x="32319" y="2747"/>
                    </a:lnTo>
                    <a:lnTo>
                      <a:pt x="32039" y="2569"/>
                    </a:lnTo>
                    <a:lnTo>
                      <a:pt x="31747" y="2403"/>
                    </a:lnTo>
                    <a:lnTo>
                      <a:pt x="31162" y="2085"/>
                    </a:lnTo>
                    <a:lnTo>
                      <a:pt x="30577" y="1806"/>
                    </a:lnTo>
                    <a:lnTo>
                      <a:pt x="30005" y="1526"/>
                    </a:lnTo>
                    <a:lnTo>
                      <a:pt x="29446" y="1284"/>
                    </a:lnTo>
                    <a:lnTo>
                      <a:pt x="28403" y="852"/>
                    </a:lnTo>
                    <a:lnTo>
                      <a:pt x="27831" y="611"/>
                    </a:lnTo>
                    <a:lnTo>
                      <a:pt x="27233" y="394"/>
                    </a:lnTo>
                    <a:lnTo>
                      <a:pt x="26648" y="191"/>
                    </a:lnTo>
                    <a:lnTo>
                      <a:pt x="26051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5608263" y="2288257"/>
                <a:ext cx="1032384" cy="426541"/>
              </a:xfrm>
              <a:custGeom>
                <a:avLst/>
                <a:gdLst/>
                <a:ahLst/>
                <a:cxnLst/>
                <a:rect l="l" t="t" r="r" b="b"/>
                <a:pathLst>
                  <a:path w="35701" h="14749" extrusionOk="0">
                    <a:moveTo>
                      <a:pt x="13477" y="1"/>
                    </a:moveTo>
                    <a:lnTo>
                      <a:pt x="12511" y="26"/>
                    </a:lnTo>
                    <a:lnTo>
                      <a:pt x="11545" y="77"/>
                    </a:lnTo>
                    <a:lnTo>
                      <a:pt x="10210" y="128"/>
                    </a:lnTo>
                    <a:lnTo>
                      <a:pt x="9460" y="166"/>
                    </a:lnTo>
                    <a:lnTo>
                      <a:pt x="8684" y="217"/>
                    </a:lnTo>
                    <a:lnTo>
                      <a:pt x="7896" y="280"/>
                    </a:lnTo>
                    <a:lnTo>
                      <a:pt x="7082" y="369"/>
                    </a:lnTo>
                    <a:lnTo>
                      <a:pt x="6675" y="420"/>
                    </a:lnTo>
                    <a:lnTo>
                      <a:pt x="6268" y="484"/>
                    </a:lnTo>
                    <a:lnTo>
                      <a:pt x="5874" y="560"/>
                    </a:lnTo>
                    <a:lnTo>
                      <a:pt x="5467" y="636"/>
                    </a:lnTo>
                    <a:lnTo>
                      <a:pt x="5073" y="725"/>
                    </a:lnTo>
                    <a:lnTo>
                      <a:pt x="4692" y="827"/>
                    </a:lnTo>
                    <a:lnTo>
                      <a:pt x="4311" y="941"/>
                    </a:lnTo>
                    <a:lnTo>
                      <a:pt x="3942" y="1069"/>
                    </a:lnTo>
                    <a:lnTo>
                      <a:pt x="3586" y="1208"/>
                    </a:lnTo>
                    <a:lnTo>
                      <a:pt x="3243" y="1361"/>
                    </a:lnTo>
                    <a:lnTo>
                      <a:pt x="2912" y="1526"/>
                    </a:lnTo>
                    <a:lnTo>
                      <a:pt x="2594" y="1704"/>
                    </a:lnTo>
                    <a:lnTo>
                      <a:pt x="2289" y="1908"/>
                    </a:lnTo>
                    <a:lnTo>
                      <a:pt x="2009" y="2124"/>
                    </a:lnTo>
                    <a:lnTo>
                      <a:pt x="1742" y="2353"/>
                    </a:lnTo>
                    <a:lnTo>
                      <a:pt x="1488" y="2607"/>
                    </a:lnTo>
                    <a:lnTo>
                      <a:pt x="1272" y="2874"/>
                    </a:lnTo>
                    <a:lnTo>
                      <a:pt x="1170" y="3014"/>
                    </a:lnTo>
                    <a:lnTo>
                      <a:pt x="1068" y="3166"/>
                    </a:lnTo>
                    <a:lnTo>
                      <a:pt x="979" y="3319"/>
                    </a:lnTo>
                    <a:lnTo>
                      <a:pt x="890" y="3471"/>
                    </a:lnTo>
                    <a:lnTo>
                      <a:pt x="814" y="3637"/>
                    </a:lnTo>
                    <a:lnTo>
                      <a:pt x="738" y="3802"/>
                    </a:lnTo>
                    <a:lnTo>
                      <a:pt x="687" y="3955"/>
                    </a:lnTo>
                    <a:lnTo>
                      <a:pt x="649" y="4107"/>
                    </a:lnTo>
                    <a:lnTo>
                      <a:pt x="534" y="4323"/>
                    </a:lnTo>
                    <a:lnTo>
                      <a:pt x="420" y="4539"/>
                    </a:lnTo>
                    <a:lnTo>
                      <a:pt x="331" y="4781"/>
                    </a:lnTo>
                    <a:lnTo>
                      <a:pt x="242" y="5023"/>
                    </a:lnTo>
                    <a:lnTo>
                      <a:pt x="166" y="5290"/>
                    </a:lnTo>
                    <a:lnTo>
                      <a:pt x="102" y="5544"/>
                    </a:lnTo>
                    <a:lnTo>
                      <a:pt x="51" y="5798"/>
                    </a:lnTo>
                    <a:lnTo>
                      <a:pt x="26" y="6052"/>
                    </a:lnTo>
                    <a:lnTo>
                      <a:pt x="1" y="6294"/>
                    </a:lnTo>
                    <a:lnTo>
                      <a:pt x="1" y="6548"/>
                    </a:lnTo>
                    <a:lnTo>
                      <a:pt x="13" y="6790"/>
                    </a:lnTo>
                    <a:lnTo>
                      <a:pt x="26" y="7031"/>
                    </a:lnTo>
                    <a:lnTo>
                      <a:pt x="64" y="7273"/>
                    </a:lnTo>
                    <a:lnTo>
                      <a:pt x="115" y="7502"/>
                    </a:lnTo>
                    <a:lnTo>
                      <a:pt x="166" y="7731"/>
                    </a:lnTo>
                    <a:lnTo>
                      <a:pt x="242" y="7959"/>
                    </a:lnTo>
                    <a:lnTo>
                      <a:pt x="318" y="8188"/>
                    </a:lnTo>
                    <a:lnTo>
                      <a:pt x="407" y="8404"/>
                    </a:lnTo>
                    <a:lnTo>
                      <a:pt x="509" y="8621"/>
                    </a:lnTo>
                    <a:lnTo>
                      <a:pt x="611" y="8837"/>
                    </a:lnTo>
                    <a:lnTo>
                      <a:pt x="738" y="9053"/>
                    </a:lnTo>
                    <a:lnTo>
                      <a:pt x="865" y="9256"/>
                    </a:lnTo>
                    <a:lnTo>
                      <a:pt x="992" y="9460"/>
                    </a:lnTo>
                    <a:lnTo>
                      <a:pt x="1145" y="9663"/>
                    </a:lnTo>
                    <a:lnTo>
                      <a:pt x="1297" y="9854"/>
                    </a:lnTo>
                    <a:lnTo>
                      <a:pt x="1450" y="10045"/>
                    </a:lnTo>
                    <a:lnTo>
                      <a:pt x="1615" y="10223"/>
                    </a:lnTo>
                    <a:lnTo>
                      <a:pt x="1780" y="10413"/>
                    </a:lnTo>
                    <a:lnTo>
                      <a:pt x="2149" y="10757"/>
                    </a:lnTo>
                    <a:lnTo>
                      <a:pt x="2531" y="11087"/>
                    </a:lnTo>
                    <a:lnTo>
                      <a:pt x="2925" y="11392"/>
                    </a:lnTo>
                    <a:lnTo>
                      <a:pt x="3332" y="11685"/>
                    </a:lnTo>
                    <a:lnTo>
                      <a:pt x="3688" y="11913"/>
                    </a:lnTo>
                    <a:lnTo>
                      <a:pt x="4056" y="12142"/>
                    </a:lnTo>
                    <a:lnTo>
                      <a:pt x="4425" y="12371"/>
                    </a:lnTo>
                    <a:lnTo>
                      <a:pt x="4806" y="12587"/>
                    </a:lnTo>
                    <a:lnTo>
                      <a:pt x="5569" y="12994"/>
                    </a:lnTo>
                    <a:lnTo>
                      <a:pt x="6357" y="13388"/>
                    </a:lnTo>
                    <a:lnTo>
                      <a:pt x="7158" y="13757"/>
                    </a:lnTo>
                    <a:lnTo>
                      <a:pt x="7972" y="14113"/>
                    </a:lnTo>
                    <a:lnTo>
                      <a:pt x="8811" y="14444"/>
                    </a:lnTo>
                    <a:lnTo>
                      <a:pt x="9650" y="14749"/>
                    </a:lnTo>
                    <a:lnTo>
                      <a:pt x="10146" y="14355"/>
                    </a:lnTo>
                    <a:lnTo>
                      <a:pt x="10629" y="13948"/>
                    </a:lnTo>
                    <a:lnTo>
                      <a:pt x="11125" y="13744"/>
                    </a:lnTo>
                    <a:lnTo>
                      <a:pt x="11608" y="13528"/>
                    </a:lnTo>
                    <a:lnTo>
                      <a:pt x="12091" y="13299"/>
                    </a:lnTo>
                    <a:lnTo>
                      <a:pt x="12574" y="13045"/>
                    </a:lnTo>
                    <a:lnTo>
                      <a:pt x="13045" y="12791"/>
                    </a:lnTo>
                    <a:lnTo>
                      <a:pt x="13515" y="12511"/>
                    </a:lnTo>
                    <a:lnTo>
                      <a:pt x="13973" y="12231"/>
                    </a:lnTo>
                    <a:lnTo>
                      <a:pt x="14443" y="11952"/>
                    </a:lnTo>
                    <a:lnTo>
                      <a:pt x="15346" y="11367"/>
                    </a:lnTo>
                    <a:lnTo>
                      <a:pt x="16262" y="10769"/>
                    </a:lnTo>
                    <a:lnTo>
                      <a:pt x="17164" y="10197"/>
                    </a:lnTo>
                    <a:lnTo>
                      <a:pt x="17622" y="9917"/>
                    </a:lnTo>
                    <a:lnTo>
                      <a:pt x="18080" y="9638"/>
                    </a:lnTo>
                    <a:lnTo>
                      <a:pt x="18194" y="9561"/>
                    </a:lnTo>
                    <a:lnTo>
                      <a:pt x="18296" y="9485"/>
                    </a:lnTo>
                    <a:lnTo>
                      <a:pt x="18385" y="9383"/>
                    </a:lnTo>
                    <a:lnTo>
                      <a:pt x="18461" y="9282"/>
                    </a:lnTo>
                    <a:lnTo>
                      <a:pt x="18537" y="9180"/>
                    </a:lnTo>
                    <a:lnTo>
                      <a:pt x="18588" y="9066"/>
                    </a:lnTo>
                    <a:lnTo>
                      <a:pt x="18639" y="8938"/>
                    </a:lnTo>
                    <a:lnTo>
                      <a:pt x="18677" y="8811"/>
                    </a:lnTo>
                    <a:lnTo>
                      <a:pt x="18703" y="8684"/>
                    </a:lnTo>
                    <a:lnTo>
                      <a:pt x="18715" y="8557"/>
                    </a:lnTo>
                    <a:lnTo>
                      <a:pt x="18715" y="8430"/>
                    </a:lnTo>
                    <a:lnTo>
                      <a:pt x="18703" y="8303"/>
                    </a:lnTo>
                    <a:lnTo>
                      <a:pt x="18677" y="8176"/>
                    </a:lnTo>
                    <a:lnTo>
                      <a:pt x="18639" y="8048"/>
                    </a:lnTo>
                    <a:lnTo>
                      <a:pt x="18588" y="7934"/>
                    </a:lnTo>
                    <a:lnTo>
                      <a:pt x="18525" y="7820"/>
                    </a:lnTo>
                    <a:lnTo>
                      <a:pt x="18372" y="7578"/>
                    </a:lnTo>
                    <a:lnTo>
                      <a:pt x="18207" y="7375"/>
                    </a:lnTo>
                    <a:lnTo>
                      <a:pt x="18054" y="7171"/>
                    </a:lnTo>
                    <a:lnTo>
                      <a:pt x="17889" y="6980"/>
                    </a:lnTo>
                    <a:lnTo>
                      <a:pt x="17724" y="6802"/>
                    </a:lnTo>
                    <a:lnTo>
                      <a:pt x="17546" y="6625"/>
                    </a:lnTo>
                    <a:lnTo>
                      <a:pt x="17342" y="6447"/>
                    </a:lnTo>
                    <a:lnTo>
                      <a:pt x="17126" y="6269"/>
                    </a:lnTo>
                    <a:lnTo>
                      <a:pt x="16973" y="6154"/>
                    </a:lnTo>
                    <a:lnTo>
                      <a:pt x="16783" y="6027"/>
                    </a:lnTo>
                    <a:lnTo>
                      <a:pt x="16350" y="5785"/>
                    </a:lnTo>
                    <a:lnTo>
                      <a:pt x="15906" y="5518"/>
                    </a:lnTo>
                    <a:lnTo>
                      <a:pt x="15702" y="5379"/>
                    </a:lnTo>
                    <a:lnTo>
                      <a:pt x="15499" y="5239"/>
                    </a:lnTo>
                    <a:lnTo>
                      <a:pt x="15321" y="5073"/>
                    </a:lnTo>
                    <a:lnTo>
                      <a:pt x="15244" y="4997"/>
                    </a:lnTo>
                    <a:lnTo>
                      <a:pt x="15168" y="4908"/>
                    </a:lnTo>
                    <a:lnTo>
                      <a:pt x="15105" y="4819"/>
                    </a:lnTo>
                    <a:lnTo>
                      <a:pt x="15054" y="4730"/>
                    </a:lnTo>
                    <a:lnTo>
                      <a:pt x="15016" y="4641"/>
                    </a:lnTo>
                    <a:lnTo>
                      <a:pt x="14990" y="4539"/>
                    </a:lnTo>
                    <a:lnTo>
                      <a:pt x="14965" y="4450"/>
                    </a:lnTo>
                    <a:lnTo>
                      <a:pt x="14965" y="4336"/>
                    </a:lnTo>
                    <a:lnTo>
                      <a:pt x="14977" y="4234"/>
                    </a:lnTo>
                    <a:lnTo>
                      <a:pt x="15003" y="4120"/>
                    </a:lnTo>
                    <a:lnTo>
                      <a:pt x="15041" y="4005"/>
                    </a:lnTo>
                    <a:lnTo>
                      <a:pt x="15092" y="3891"/>
                    </a:lnTo>
                    <a:lnTo>
                      <a:pt x="15168" y="3777"/>
                    </a:lnTo>
                    <a:lnTo>
                      <a:pt x="15270" y="3649"/>
                    </a:lnTo>
                    <a:lnTo>
                      <a:pt x="15372" y="3522"/>
                    </a:lnTo>
                    <a:lnTo>
                      <a:pt x="15511" y="3421"/>
                    </a:lnTo>
                    <a:lnTo>
                      <a:pt x="15664" y="3332"/>
                    </a:lnTo>
                    <a:lnTo>
                      <a:pt x="15842" y="3255"/>
                    </a:lnTo>
                    <a:lnTo>
                      <a:pt x="16033" y="3179"/>
                    </a:lnTo>
                    <a:lnTo>
                      <a:pt x="16249" y="3128"/>
                    </a:lnTo>
                    <a:lnTo>
                      <a:pt x="16465" y="3077"/>
                    </a:lnTo>
                    <a:lnTo>
                      <a:pt x="16706" y="3052"/>
                    </a:lnTo>
                    <a:lnTo>
                      <a:pt x="16961" y="3014"/>
                    </a:lnTo>
                    <a:lnTo>
                      <a:pt x="17228" y="3001"/>
                    </a:lnTo>
                    <a:lnTo>
                      <a:pt x="17495" y="2988"/>
                    </a:lnTo>
                    <a:lnTo>
                      <a:pt x="17787" y="2988"/>
                    </a:lnTo>
                    <a:lnTo>
                      <a:pt x="18359" y="3001"/>
                    </a:lnTo>
                    <a:lnTo>
                      <a:pt x="18957" y="3039"/>
                    </a:lnTo>
                    <a:lnTo>
                      <a:pt x="19554" y="3103"/>
                    </a:lnTo>
                    <a:lnTo>
                      <a:pt x="20152" y="3166"/>
                    </a:lnTo>
                    <a:lnTo>
                      <a:pt x="20724" y="3243"/>
                    </a:lnTo>
                    <a:lnTo>
                      <a:pt x="21258" y="3332"/>
                    </a:lnTo>
                    <a:lnTo>
                      <a:pt x="22199" y="3484"/>
                    </a:lnTo>
                    <a:lnTo>
                      <a:pt x="22873" y="3599"/>
                    </a:lnTo>
                    <a:lnTo>
                      <a:pt x="23534" y="3713"/>
                    </a:lnTo>
                    <a:lnTo>
                      <a:pt x="24233" y="3827"/>
                    </a:lnTo>
                    <a:lnTo>
                      <a:pt x="25670" y="4082"/>
                    </a:lnTo>
                    <a:lnTo>
                      <a:pt x="26407" y="4209"/>
                    </a:lnTo>
                    <a:lnTo>
                      <a:pt x="27157" y="4323"/>
                    </a:lnTo>
                    <a:lnTo>
                      <a:pt x="27907" y="4425"/>
                    </a:lnTo>
                    <a:lnTo>
                      <a:pt x="28670" y="4514"/>
                    </a:lnTo>
                    <a:lnTo>
                      <a:pt x="29420" y="4565"/>
                    </a:lnTo>
                    <a:lnTo>
                      <a:pt x="29802" y="4578"/>
                    </a:lnTo>
                    <a:lnTo>
                      <a:pt x="30170" y="4590"/>
                    </a:lnTo>
                    <a:lnTo>
                      <a:pt x="30552" y="4590"/>
                    </a:lnTo>
                    <a:lnTo>
                      <a:pt x="30921" y="4578"/>
                    </a:lnTo>
                    <a:lnTo>
                      <a:pt x="31289" y="4552"/>
                    </a:lnTo>
                    <a:lnTo>
                      <a:pt x="31645" y="4514"/>
                    </a:lnTo>
                    <a:lnTo>
                      <a:pt x="32014" y="4476"/>
                    </a:lnTo>
                    <a:lnTo>
                      <a:pt x="32370" y="4412"/>
                    </a:lnTo>
                    <a:lnTo>
                      <a:pt x="32713" y="4349"/>
                    </a:lnTo>
                    <a:lnTo>
                      <a:pt x="33069" y="4260"/>
                    </a:lnTo>
                    <a:lnTo>
                      <a:pt x="33412" y="4158"/>
                    </a:lnTo>
                    <a:lnTo>
                      <a:pt x="33743" y="4044"/>
                    </a:lnTo>
                    <a:lnTo>
                      <a:pt x="34074" y="3916"/>
                    </a:lnTo>
                    <a:lnTo>
                      <a:pt x="34391" y="3764"/>
                    </a:lnTo>
                    <a:lnTo>
                      <a:pt x="34620" y="3649"/>
                    </a:lnTo>
                    <a:lnTo>
                      <a:pt x="34836" y="3510"/>
                    </a:lnTo>
                    <a:lnTo>
                      <a:pt x="35027" y="3357"/>
                    </a:lnTo>
                    <a:lnTo>
                      <a:pt x="35192" y="3204"/>
                    </a:lnTo>
                    <a:lnTo>
                      <a:pt x="35358" y="3026"/>
                    </a:lnTo>
                    <a:lnTo>
                      <a:pt x="35498" y="2848"/>
                    </a:lnTo>
                    <a:lnTo>
                      <a:pt x="35612" y="2658"/>
                    </a:lnTo>
                    <a:lnTo>
                      <a:pt x="35701" y="2454"/>
                    </a:lnTo>
                    <a:lnTo>
                      <a:pt x="35180" y="2302"/>
                    </a:lnTo>
                    <a:lnTo>
                      <a:pt x="34646" y="2149"/>
                    </a:lnTo>
                    <a:lnTo>
                      <a:pt x="34112" y="2009"/>
                    </a:lnTo>
                    <a:lnTo>
                      <a:pt x="33578" y="1882"/>
                    </a:lnTo>
                    <a:lnTo>
                      <a:pt x="33031" y="1768"/>
                    </a:lnTo>
                    <a:lnTo>
                      <a:pt x="32497" y="1653"/>
                    </a:lnTo>
                    <a:lnTo>
                      <a:pt x="31404" y="1437"/>
                    </a:lnTo>
                    <a:lnTo>
                      <a:pt x="30310" y="1259"/>
                    </a:lnTo>
                    <a:lnTo>
                      <a:pt x="29217" y="1107"/>
                    </a:lnTo>
                    <a:lnTo>
                      <a:pt x="28124" y="967"/>
                    </a:lnTo>
                    <a:lnTo>
                      <a:pt x="27017" y="840"/>
                    </a:lnTo>
                    <a:lnTo>
                      <a:pt x="25098" y="636"/>
                    </a:lnTo>
                    <a:lnTo>
                      <a:pt x="23165" y="446"/>
                    </a:lnTo>
                    <a:lnTo>
                      <a:pt x="21233" y="280"/>
                    </a:lnTo>
                    <a:lnTo>
                      <a:pt x="20266" y="204"/>
                    </a:lnTo>
                    <a:lnTo>
                      <a:pt x="19300" y="140"/>
                    </a:lnTo>
                    <a:lnTo>
                      <a:pt x="18321" y="90"/>
                    </a:lnTo>
                    <a:lnTo>
                      <a:pt x="17355" y="51"/>
                    </a:lnTo>
                    <a:lnTo>
                      <a:pt x="16389" y="13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5579575" y="2474293"/>
                <a:ext cx="547119" cy="1123687"/>
              </a:xfrm>
              <a:custGeom>
                <a:avLst/>
                <a:gdLst/>
                <a:ahLst/>
                <a:cxnLst/>
                <a:rect l="l" t="t" r="r" b="b"/>
                <a:pathLst>
                  <a:path w="18920" h="38855" extrusionOk="0">
                    <a:moveTo>
                      <a:pt x="153" y="1"/>
                    </a:moveTo>
                    <a:lnTo>
                      <a:pt x="103" y="153"/>
                    </a:lnTo>
                    <a:lnTo>
                      <a:pt x="52" y="319"/>
                    </a:lnTo>
                    <a:lnTo>
                      <a:pt x="26" y="509"/>
                    </a:lnTo>
                    <a:lnTo>
                      <a:pt x="14" y="713"/>
                    </a:lnTo>
                    <a:lnTo>
                      <a:pt x="1" y="916"/>
                    </a:lnTo>
                    <a:lnTo>
                      <a:pt x="1" y="1145"/>
                    </a:lnTo>
                    <a:lnTo>
                      <a:pt x="14" y="1374"/>
                    </a:lnTo>
                    <a:lnTo>
                      <a:pt x="26" y="1615"/>
                    </a:lnTo>
                    <a:lnTo>
                      <a:pt x="90" y="2111"/>
                    </a:lnTo>
                    <a:lnTo>
                      <a:pt x="179" y="2633"/>
                    </a:lnTo>
                    <a:lnTo>
                      <a:pt x="281" y="3167"/>
                    </a:lnTo>
                    <a:lnTo>
                      <a:pt x="395" y="3688"/>
                    </a:lnTo>
                    <a:lnTo>
                      <a:pt x="535" y="4196"/>
                    </a:lnTo>
                    <a:lnTo>
                      <a:pt x="662" y="4692"/>
                    </a:lnTo>
                    <a:lnTo>
                      <a:pt x="916" y="5569"/>
                    </a:lnTo>
                    <a:lnTo>
                      <a:pt x="1247" y="6625"/>
                    </a:lnTo>
                    <a:lnTo>
                      <a:pt x="1514" y="7489"/>
                    </a:lnTo>
                    <a:lnTo>
                      <a:pt x="1793" y="8341"/>
                    </a:lnTo>
                    <a:lnTo>
                      <a:pt x="2073" y="9206"/>
                    </a:lnTo>
                    <a:lnTo>
                      <a:pt x="2378" y="10070"/>
                    </a:lnTo>
                    <a:lnTo>
                      <a:pt x="2683" y="10922"/>
                    </a:lnTo>
                    <a:lnTo>
                      <a:pt x="3001" y="11774"/>
                    </a:lnTo>
                    <a:lnTo>
                      <a:pt x="3650" y="13477"/>
                    </a:lnTo>
                    <a:lnTo>
                      <a:pt x="4324" y="15181"/>
                    </a:lnTo>
                    <a:lnTo>
                      <a:pt x="4997" y="16859"/>
                    </a:lnTo>
                    <a:lnTo>
                      <a:pt x="5658" y="18525"/>
                    </a:lnTo>
                    <a:lnTo>
                      <a:pt x="6320" y="20190"/>
                    </a:lnTo>
                    <a:lnTo>
                      <a:pt x="6688" y="21144"/>
                    </a:lnTo>
                    <a:lnTo>
                      <a:pt x="7108" y="22136"/>
                    </a:lnTo>
                    <a:lnTo>
                      <a:pt x="7553" y="23165"/>
                    </a:lnTo>
                    <a:lnTo>
                      <a:pt x="8036" y="24221"/>
                    </a:lnTo>
                    <a:lnTo>
                      <a:pt x="8532" y="25289"/>
                    </a:lnTo>
                    <a:lnTo>
                      <a:pt x="9066" y="26369"/>
                    </a:lnTo>
                    <a:lnTo>
                      <a:pt x="9600" y="27463"/>
                    </a:lnTo>
                    <a:lnTo>
                      <a:pt x="10159" y="28556"/>
                    </a:lnTo>
                    <a:lnTo>
                      <a:pt x="10731" y="29637"/>
                    </a:lnTo>
                    <a:lnTo>
                      <a:pt x="11316" y="30705"/>
                    </a:lnTo>
                    <a:lnTo>
                      <a:pt x="11901" y="31773"/>
                    </a:lnTo>
                    <a:lnTo>
                      <a:pt x="12486" y="32803"/>
                    </a:lnTo>
                    <a:lnTo>
                      <a:pt x="13071" y="33807"/>
                    </a:lnTo>
                    <a:lnTo>
                      <a:pt x="13643" y="34773"/>
                    </a:lnTo>
                    <a:lnTo>
                      <a:pt x="14215" y="35714"/>
                    </a:lnTo>
                    <a:lnTo>
                      <a:pt x="14774" y="36591"/>
                    </a:lnTo>
                    <a:lnTo>
                      <a:pt x="15283" y="36909"/>
                    </a:lnTo>
                    <a:lnTo>
                      <a:pt x="15804" y="37214"/>
                    </a:lnTo>
                    <a:lnTo>
                      <a:pt x="16325" y="37519"/>
                    </a:lnTo>
                    <a:lnTo>
                      <a:pt x="16834" y="37799"/>
                    </a:lnTo>
                    <a:lnTo>
                      <a:pt x="17355" y="38079"/>
                    </a:lnTo>
                    <a:lnTo>
                      <a:pt x="17876" y="38346"/>
                    </a:lnTo>
                    <a:lnTo>
                      <a:pt x="18398" y="38600"/>
                    </a:lnTo>
                    <a:lnTo>
                      <a:pt x="18919" y="38854"/>
                    </a:lnTo>
                    <a:lnTo>
                      <a:pt x="18919" y="38854"/>
                    </a:lnTo>
                    <a:lnTo>
                      <a:pt x="18614" y="38003"/>
                    </a:lnTo>
                    <a:lnTo>
                      <a:pt x="18347" y="37151"/>
                    </a:lnTo>
                    <a:lnTo>
                      <a:pt x="18093" y="36324"/>
                    </a:lnTo>
                    <a:lnTo>
                      <a:pt x="17864" y="35511"/>
                    </a:lnTo>
                    <a:lnTo>
                      <a:pt x="17673" y="34722"/>
                    </a:lnTo>
                    <a:lnTo>
                      <a:pt x="17495" y="33972"/>
                    </a:lnTo>
                    <a:lnTo>
                      <a:pt x="17342" y="33248"/>
                    </a:lnTo>
                    <a:lnTo>
                      <a:pt x="17215" y="32561"/>
                    </a:lnTo>
                    <a:lnTo>
                      <a:pt x="16821" y="30120"/>
                    </a:lnTo>
                    <a:lnTo>
                      <a:pt x="16389" y="27475"/>
                    </a:lnTo>
                    <a:lnTo>
                      <a:pt x="15499" y="21869"/>
                    </a:lnTo>
                    <a:lnTo>
                      <a:pt x="15054" y="19033"/>
                    </a:lnTo>
                    <a:lnTo>
                      <a:pt x="14596" y="16275"/>
                    </a:lnTo>
                    <a:lnTo>
                      <a:pt x="14151" y="13630"/>
                    </a:lnTo>
                    <a:lnTo>
                      <a:pt x="13719" y="11202"/>
                    </a:lnTo>
                    <a:lnTo>
                      <a:pt x="13706" y="11075"/>
                    </a:lnTo>
                    <a:lnTo>
                      <a:pt x="13694" y="10960"/>
                    </a:lnTo>
                    <a:lnTo>
                      <a:pt x="13694" y="10833"/>
                    </a:lnTo>
                    <a:lnTo>
                      <a:pt x="13706" y="10706"/>
                    </a:lnTo>
                    <a:lnTo>
                      <a:pt x="13719" y="10579"/>
                    </a:lnTo>
                    <a:lnTo>
                      <a:pt x="13744" y="10452"/>
                    </a:lnTo>
                    <a:lnTo>
                      <a:pt x="13783" y="10337"/>
                    </a:lnTo>
                    <a:lnTo>
                      <a:pt x="13821" y="10210"/>
                    </a:lnTo>
                    <a:lnTo>
                      <a:pt x="13872" y="10096"/>
                    </a:lnTo>
                    <a:lnTo>
                      <a:pt x="13935" y="9994"/>
                    </a:lnTo>
                    <a:lnTo>
                      <a:pt x="14011" y="9892"/>
                    </a:lnTo>
                    <a:lnTo>
                      <a:pt x="14088" y="9803"/>
                    </a:lnTo>
                    <a:lnTo>
                      <a:pt x="14177" y="9714"/>
                    </a:lnTo>
                    <a:lnTo>
                      <a:pt x="14278" y="9638"/>
                    </a:lnTo>
                    <a:lnTo>
                      <a:pt x="14393" y="9574"/>
                    </a:lnTo>
                    <a:lnTo>
                      <a:pt x="14507" y="9523"/>
                    </a:lnTo>
                    <a:lnTo>
                      <a:pt x="13401" y="9244"/>
                    </a:lnTo>
                    <a:lnTo>
                      <a:pt x="12295" y="8939"/>
                    </a:lnTo>
                    <a:lnTo>
                      <a:pt x="11736" y="8786"/>
                    </a:lnTo>
                    <a:lnTo>
                      <a:pt x="11176" y="8608"/>
                    </a:lnTo>
                    <a:lnTo>
                      <a:pt x="10630" y="8430"/>
                    </a:lnTo>
                    <a:lnTo>
                      <a:pt x="10083" y="8252"/>
                    </a:lnTo>
                    <a:lnTo>
                      <a:pt x="9536" y="8061"/>
                    </a:lnTo>
                    <a:lnTo>
                      <a:pt x="8990" y="7858"/>
                    </a:lnTo>
                    <a:lnTo>
                      <a:pt x="8456" y="7642"/>
                    </a:lnTo>
                    <a:lnTo>
                      <a:pt x="7934" y="7413"/>
                    </a:lnTo>
                    <a:lnTo>
                      <a:pt x="7413" y="7184"/>
                    </a:lnTo>
                    <a:lnTo>
                      <a:pt x="6904" y="6930"/>
                    </a:lnTo>
                    <a:lnTo>
                      <a:pt x="6396" y="6676"/>
                    </a:lnTo>
                    <a:lnTo>
                      <a:pt x="5900" y="6409"/>
                    </a:lnTo>
                    <a:lnTo>
                      <a:pt x="5430" y="6116"/>
                    </a:lnTo>
                    <a:lnTo>
                      <a:pt x="4959" y="5824"/>
                    </a:lnTo>
                    <a:lnTo>
                      <a:pt x="4502" y="5519"/>
                    </a:lnTo>
                    <a:lnTo>
                      <a:pt x="4057" y="5188"/>
                    </a:lnTo>
                    <a:lnTo>
                      <a:pt x="3624" y="4845"/>
                    </a:lnTo>
                    <a:lnTo>
                      <a:pt x="3217" y="4502"/>
                    </a:lnTo>
                    <a:lnTo>
                      <a:pt x="2823" y="4120"/>
                    </a:lnTo>
                    <a:lnTo>
                      <a:pt x="2442" y="3739"/>
                    </a:lnTo>
                    <a:lnTo>
                      <a:pt x="2086" y="3332"/>
                    </a:lnTo>
                    <a:lnTo>
                      <a:pt x="1743" y="2912"/>
                    </a:lnTo>
                    <a:lnTo>
                      <a:pt x="1425" y="2480"/>
                    </a:lnTo>
                    <a:lnTo>
                      <a:pt x="1120" y="2022"/>
                    </a:lnTo>
                    <a:lnTo>
                      <a:pt x="840" y="1539"/>
                    </a:lnTo>
                    <a:lnTo>
                      <a:pt x="586" y="1043"/>
                    </a:lnTo>
                    <a:lnTo>
                      <a:pt x="357" y="535"/>
                    </a:lnTo>
                    <a:lnTo>
                      <a:pt x="255" y="26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6088433" y="2716606"/>
                <a:ext cx="679822" cy="942763"/>
              </a:xfrm>
              <a:custGeom>
                <a:avLst/>
                <a:gdLst/>
                <a:ahLst/>
                <a:cxnLst/>
                <a:rect l="l" t="t" r="r" b="b"/>
                <a:pathLst>
                  <a:path w="23509" h="32599" extrusionOk="0">
                    <a:moveTo>
                      <a:pt x="23343" y="0"/>
                    </a:moveTo>
                    <a:lnTo>
                      <a:pt x="22199" y="458"/>
                    </a:lnTo>
                    <a:lnTo>
                      <a:pt x="20648" y="1094"/>
                    </a:lnTo>
                    <a:lnTo>
                      <a:pt x="19847" y="1437"/>
                    </a:lnTo>
                    <a:lnTo>
                      <a:pt x="19110" y="1755"/>
                    </a:lnTo>
                    <a:lnTo>
                      <a:pt x="18461" y="2047"/>
                    </a:lnTo>
                    <a:lnTo>
                      <a:pt x="17965" y="2289"/>
                    </a:lnTo>
                    <a:lnTo>
                      <a:pt x="17431" y="2467"/>
                    </a:lnTo>
                    <a:lnTo>
                      <a:pt x="16885" y="2619"/>
                    </a:lnTo>
                    <a:lnTo>
                      <a:pt x="16338" y="2759"/>
                    </a:lnTo>
                    <a:lnTo>
                      <a:pt x="15791" y="2886"/>
                    </a:lnTo>
                    <a:lnTo>
                      <a:pt x="15232" y="2988"/>
                    </a:lnTo>
                    <a:lnTo>
                      <a:pt x="14685" y="3077"/>
                    </a:lnTo>
                    <a:lnTo>
                      <a:pt x="14126" y="3166"/>
                    </a:lnTo>
                    <a:lnTo>
                      <a:pt x="13566" y="3230"/>
                    </a:lnTo>
                    <a:lnTo>
                      <a:pt x="13007" y="3268"/>
                    </a:lnTo>
                    <a:lnTo>
                      <a:pt x="12448" y="3306"/>
                    </a:lnTo>
                    <a:lnTo>
                      <a:pt x="11875" y="3331"/>
                    </a:lnTo>
                    <a:lnTo>
                      <a:pt x="11316" y="3344"/>
                    </a:lnTo>
                    <a:lnTo>
                      <a:pt x="10185" y="3344"/>
                    </a:lnTo>
                    <a:lnTo>
                      <a:pt x="9612" y="3319"/>
                    </a:lnTo>
                    <a:lnTo>
                      <a:pt x="9040" y="3293"/>
                    </a:lnTo>
                    <a:lnTo>
                      <a:pt x="8481" y="3242"/>
                    </a:lnTo>
                    <a:lnTo>
                      <a:pt x="7909" y="3191"/>
                    </a:lnTo>
                    <a:lnTo>
                      <a:pt x="7337" y="3141"/>
                    </a:lnTo>
                    <a:lnTo>
                      <a:pt x="6765" y="3077"/>
                    </a:lnTo>
                    <a:lnTo>
                      <a:pt x="5633" y="2924"/>
                    </a:lnTo>
                    <a:lnTo>
                      <a:pt x="4501" y="2746"/>
                    </a:lnTo>
                    <a:lnTo>
                      <a:pt x="3370" y="2543"/>
                    </a:lnTo>
                    <a:lnTo>
                      <a:pt x="2238" y="2327"/>
                    </a:lnTo>
                    <a:lnTo>
                      <a:pt x="1120" y="2098"/>
                    </a:lnTo>
                    <a:lnTo>
                      <a:pt x="1" y="1856"/>
                    </a:lnTo>
                    <a:lnTo>
                      <a:pt x="1" y="1856"/>
                    </a:lnTo>
                    <a:lnTo>
                      <a:pt x="166" y="2034"/>
                    </a:lnTo>
                    <a:lnTo>
                      <a:pt x="319" y="2238"/>
                    </a:lnTo>
                    <a:lnTo>
                      <a:pt x="458" y="2454"/>
                    </a:lnTo>
                    <a:lnTo>
                      <a:pt x="586" y="2683"/>
                    </a:lnTo>
                    <a:lnTo>
                      <a:pt x="700" y="2937"/>
                    </a:lnTo>
                    <a:lnTo>
                      <a:pt x="802" y="3204"/>
                    </a:lnTo>
                    <a:lnTo>
                      <a:pt x="878" y="3484"/>
                    </a:lnTo>
                    <a:lnTo>
                      <a:pt x="942" y="3776"/>
                    </a:lnTo>
                    <a:lnTo>
                      <a:pt x="1043" y="4374"/>
                    </a:lnTo>
                    <a:lnTo>
                      <a:pt x="1132" y="4971"/>
                    </a:lnTo>
                    <a:lnTo>
                      <a:pt x="1196" y="5569"/>
                    </a:lnTo>
                    <a:lnTo>
                      <a:pt x="1234" y="6179"/>
                    </a:lnTo>
                    <a:lnTo>
                      <a:pt x="1272" y="6789"/>
                    </a:lnTo>
                    <a:lnTo>
                      <a:pt x="1285" y="7412"/>
                    </a:lnTo>
                    <a:lnTo>
                      <a:pt x="1310" y="8658"/>
                    </a:lnTo>
                    <a:lnTo>
                      <a:pt x="1310" y="9904"/>
                    </a:lnTo>
                    <a:lnTo>
                      <a:pt x="1336" y="11150"/>
                    </a:lnTo>
                    <a:lnTo>
                      <a:pt x="1361" y="11761"/>
                    </a:lnTo>
                    <a:lnTo>
                      <a:pt x="1387" y="12371"/>
                    </a:lnTo>
                    <a:lnTo>
                      <a:pt x="1437" y="12981"/>
                    </a:lnTo>
                    <a:lnTo>
                      <a:pt x="1501" y="13591"/>
                    </a:lnTo>
                    <a:lnTo>
                      <a:pt x="1755" y="15587"/>
                    </a:lnTo>
                    <a:lnTo>
                      <a:pt x="2060" y="17787"/>
                    </a:lnTo>
                    <a:lnTo>
                      <a:pt x="2238" y="18944"/>
                    </a:lnTo>
                    <a:lnTo>
                      <a:pt x="2429" y="20126"/>
                    </a:lnTo>
                    <a:lnTo>
                      <a:pt x="2633" y="21321"/>
                    </a:lnTo>
                    <a:lnTo>
                      <a:pt x="2836" y="22542"/>
                    </a:lnTo>
                    <a:lnTo>
                      <a:pt x="3065" y="23762"/>
                    </a:lnTo>
                    <a:lnTo>
                      <a:pt x="3294" y="24983"/>
                    </a:lnTo>
                    <a:lnTo>
                      <a:pt x="3548" y="26191"/>
                    </a:lnTo>
                    <a:lnTo>
                      <a:pt x="3802" y="27399"/>
                    </a:lnTo>
                    <a:lnTo>
                      <a:pt x="4056" y="28568"/>
                    </a:lnTo>
                    <a:lnTo>
                      <a:pt x="4336" y="29713"/>
                    </a:lnTo>
                    <a:lnTo>
                      <a:pt x="4616" y="30819"/>
                    </a:lnTo>
                    <a:lnTo>
                      <a:pt x="4908" y="31874"/>
                    </a:lnTo>
                    <a:lnTo>
                      <a:pt x="5519" y="32065"/>
                    </a:lnTo>
                    <a:lnTo>
                      <a:pt x="6116" y="32217"/>
                    </a:lnTo>
                    <a:lnTo>
                      <a:pt x="6688" y="32357"/>
                    </a:lnTo>
                    <a:lnTo>
                      <a:pt x="7222" y="32459"/>
                    </a:lnTo>
                    <a:lnTo>
                      <a:pt x="7743" y="32535"/>
                    </a:lnTo>
                    <a:lnTo>
                      <a:pt x="8214" y="32586"/>
                    </a:lnTo>
                    <a:lnTo>
                      <a:pt x="8659" y="32599"/>
                    </a:lnTo>
                    <a:lnTo>
                      <a:pt x="8862" y="32599"/>
                    </a:lnTo>
                    <a:lnTo>
                      <a:pt x="9053" y="32586"/>
                    </a:lnTo>
                    <a:lnTo>
                      <a:pt x="9701" y="32522"/>
                    </a:lnTo>
                    <a:lnTo>
                      <a:pt x="10375" y="32433"/>
                    </a:lnTo>
                    <a:lnTo>
                      <a:pt x="11075" y="32306"/>
                    </a:lnTo>
                    <a:lnTo>
                      <a:pt x="11812" y="32166"/>
                    </a:lnTo>
                    <a:lnTo>
                      <a:pt x="12562" y="32001"/>
                    </a:lnTo>
                    <a:lnTo>
                      <a:pt x="13325" y="31810"/>
                    </a:lnTo>
                    <a:lnTo>
                      <a:pt x="14088" y="31607"/>
                    </a:lnTo>
                    <a:lnTo>
                      <a:pt x="14863" y="31378"/>
                    </a:lnTo>
                    <a:lnTo>
                      <a:pt x="14876" y="29929"/>
                    </a:lnTo>
                    <a:lnTo>
                      <a:pt x="14889" y="28492"/>
                    </a:lnTo>
                    <a:lnTo>
                      <a:pt x="14927" y="27055"/>
                    </a:lnTo>
                    <a:lnTo>
                      <a:pt x="14965" y="26343"/>
                    </a:lnTo>
                    <a:lnTo>
                      <a:pt x="15003" y="25619"/>
                    </a:lnTo>
                    <a:lnTo>
                      <a:pt x="15067" y="24563"/>
                    </a:lnTo>
                    <a:lnTo>
                      <a:pt x="15168" y="23495"/>
                    </a:lnTo>
                    <a:lnTo>
                      <a:pt x="15283" y="22440"/>
                    </a:lnTo>
                    <a:lnTo>
                      <a:pt x="15410" y="21385"/>
                    </a:lnTo>
                    <a:lnTo>
                      <a:pt x="15524" y="20330"/>
                    </a:lnTo>
                    <a:lnTo>
                      <a:pt x="15639" y="19274"/>
                    </a:lnTo>
                    <a:lnTo>
                      <a:pt x="15715" y="18219"/>
                    </a:lnTo>
                    <a:lnTo>
                      <a:pt x="15753" y="17685"/>
                    </a:lnTo>
                    <a:lnTo>
                      <a:pt x="15779" y="17151"/>
                    </a:lnTo>
                    <a:lnTo>
                      <a:pt x="15855" y="15460"/>
                    </a:lnTo>
                    <a:lnTo>
                      <a:pt x="15906" y="14596"/>
                    </a:lnTo>
                    <a:lnTo>
                      <a:pt x="15969" y="13731"/>
                    </a:lnTo>
                    <a:lnTo>
                      <a:pt x="16046" y="12867"/>
                    </a:lnTo>
                    <a:lnTo>
                      <a:pt x="16109" y="12434"/>
                    </a:lnTo>
                    <a:lnTo>
                      <a:pt x="16173" y="12002"/>
                    </a:lnTo>
                    <a:lnTo>
                      <a:pt x="16236" y="11570"/>
                    </a:lnTo>
                    <a:lnTo>
                      <a:pt x="16313" y="11150"/>
                    </a:lnTo>
                    <a:lnTo>
                      <a:pt x="16402" y="10731"/>
                    </a:lnTo>
                    <a:lnTo>
                      <a:pt x="16503" y="10311"/>
                    </a:lnTo>
                    <a:lnTo>
                      <a:pt x="16618" y="9904"/>
                    </a:lnTo>
                    <a:lnTo>
                      <a:pt x="16732" y="9497"/>
                    </a:lnTo>
                    <a:lnTo>
                      <a:pt x="16872" y="9091"/>
                    </a:lnTo>
                    <a:lnTo>
                      <a:pt x="17025" y="8697"/>
                    </a:lnTo>
                    <a:lnTo>
                      <a:pt x="17190" y="8315"/>
                    </a:lnTo>
                    <a:lnTo>
                      <a:pt x="17368" y="7934"/>
                    </a:lnTo>
                    <a:lnTo>
                      <a:pt x="17559" y="7565"/>
                    </a:lnTo>
                    <a:lnTo>
                      <a:pt x="17775" y="7209"/>
                    </a:lnTo>
                    <a:lnTo>
                      <a:pt x="18004" y="6866"/>
                    </a:lnTo>
                    <a:lnTo>
                      <a:pt x="18245" y="6522"/>
                    </a:lnTo>
                    <a:lnTo>
                      <a:pt x="18512" y="6192"/>
                    </a:lnTo>
                    <a:lnTo>
                      <a:pt x="18792" y="5874"/>
                    </a:lnTo>
                    <a:lnTo>
                      <a:pt x="19097" y="5582"/>
                    </a:lnTo>
                    <a:lnTo>
                      <a:pt x="19415" y="5289"/>
                    </a:lnTo>
                    <a:lnTo>
                      <a:pt x="19771" y="5010"/>
                    </a:lnTo>
                    <a:lnTo>
                      <a:pt x="20127" y="4743"/>
                    </a:lnTo>
                    <a:lnTo>
                      <a:pt x="20584" y="4437"/>
                    </a:lnTo>
                    <a:lnTo>
                      <a:pt x="20877" y="4247"/>
                    </a:lnTo>
                    <a:lnTo>
                      <a:pt x="21182" y="4031"/>
                    </a:lnTo>
                    <a:lnTo>
                      <a:pt x="21500" y="3789"/>
                    </a:lnTo>
                    <a:lnTo>
                      <a:pt x="21830" y="3522"/>
                    </a:lnTo>
                    <a:lnTo>
                      <a:pt x="22148" y="3242"/>
                    </a:lnTo>
                    <a:lnTo>
                      <a:pt x="22453" y="2937"/>
                    </a:lnTo>
                    <a:lnTo>
                      <a:pt x="22606" y="2785"/>
                    </a:lnTo>
                    <a:lnTo>
                      <a:pt x="22746" y="2619"/>
                    </a:lnTo>
                    <a:lnTo>
                      <a:pt x="22873" y="2454"/>
                    </a:lnTo>
                    <a:lnTo>
                      <a:pt x="23000" y="2276"/>
                    </a:lnTo>
                    <a:lnTo>
                      <a:pt x="23102" y="2098"/>
                    </a:lnTo>
                    <a:lnTo>
                      <a:pt x="23204" y="1933"/>
                    </a:lnTo>
                    <a:lnTo>
                      <a:pt x="23293" y="1742"/>
                    </a:lnTo>
                    <a:lnTo>
                      <a:pt x="23369" y="1564"/>
                    </a:lnTo>
                    <a:lnTo>
                      <a:pt x="23432" y="1373"/>
                    </a:lnTo>
                    <a:lnTo>
                      <a:pt x="23483" y="1183"/>
                    </a:lnTo>
                    <a:lnTo>
                      <a:pt x="23509" y="992"/>
                    </a:lnTo>
                    <a:lnTo>
                      <a:pt x="23509" y="801"/>
                    </a:lnTo>
                    <a:lnTo>
                      <a:pt x="23509" y="598"/>
                    </a:lnTo>
                    <a:lnTo>
                      <a:pt x="23470" y="407"/>
                    </a:lnTo>
                    <a:lnTo>
                      <a:pt x="23420" y="204"/>
                    </a:lnTo>
                    <a:lnTo>
                      <a:pt x="23343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5999102" y="2746017"/>
                <a:ext cx="89355" cy="24293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840" extrusionOk="0">
                    <a:moveTo>
                      <a:pt x="814" y="0"/>
                    </a:moveTo>
                    <a:lnTo>
                      <a:pt x="598" y="13"/>
                    </a:lnTo>
                    <a:lnTo>
                      <a:pt x="369" y="38"/>
                    </a:lnTo>
                    <a:lnTo>
                      <a:pt x="140" y="89"/>
                    </a:lnTo>
                    <a:lnTo>
                      <a:pt x="77" y="102"/>
                    </a:lnTo>
                    <a:lnTo>
                      <a:pt x="0" y="127"/>
                    </a:lnTo>
                    <a:lnTo>
                      <a:pt x="1056" y="382"/>
                    </a:lnTo>
                    <a:lnTo>
                      <a:pt x="2085" y="611"/>
                    </a:lnTo>
                    <a:lnTo>
                      <a:pt x="3090" y="839"/>
                    </a:lnTo>
                    <a:lnTo>
                      <a:pt x="2950" y="712"/>
                    </a:lnTo>
                    <a:lnTo>
                      <a:pt x="2810" y="585"/>
                    </a:lnTo>
                    <a:lnTo>
                      <a:pt x="2658" y="483"/>
                    </a:lnTo>
                    <a:lnTo>
                      <a:pt x="2505" y="382"/>
                    </a:lnTo>
                    <a:lnTo>
                      <a:pt x="2340" y="293"/>
                    </a:lnTo>
                    <a:lnTo>
                      <a:pt x="2174" y="216"/>
                    </a:lnTo>
                    <a:lnTo>
                      <a:pt x="1996" y="153"/>
                    </a:lnTo>
                    <a:lnTo>
                      <a:pt x="1818" y="102"/>
                    </a:lnTo>
                    <a:lnTo>
                      <a:pt x="1628" y="64"/>
                    </a:lnTo>
                    <a:lnTo>
                      <a:pt x="1424" y="26"/>
                    </a:lnTo>
                    <a:lnTo>
                      <a:pt x="1234" y="13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6D69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5975562" y="2749689"/>
                <a:ext cx="254821" cy="88871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0730" extrusionOk="0">
                    <a:moveTo>
                      <a:pt x="814" y="0"/>
                    </a:moveTo>
                    <a:lnTo>
                      <a:pt x="700" y="51"/>
                    </a:lnTo>
                    <a:lnTo>
                      <a:pt x="585" y="115"/>
                    </a:lnTo>
                    <a:lnTo>
                      <a:pt x="484" y="191"/>
                    </a:lnTo>
                    <a:lnTo>
                      <a:pt x="395" y="280"/>
                    </a:lnTo>
                    <a:lnTo>
                      <a:pt x="318" y="369"/>
                    </a:lnTo>
                    <a:lnTo>
                      <a:pt x="242" y="471"/>
                    </a:lnTo>
                    <a:lnTo>
                      <a:pt x="179" y="573"/>
                    </a:lnTo>
                    <a:lnTo>
                      <a:pt x="128" y="687"/>
                    </a:lnTo>
                    <a:lnTo>
                      <a:pt x="90" y="814"/>
                    </a:lnTo>
                    <a:lnTo>
                      <a:pt x="51" y="929"/>
                    </a:lnTo>
                    <a:lnTo>
                      <a:pt x="26" y="1056"/>
                    </a:lnTo>
                    <a:lnTo>
                      <a:pt x="13" y="1183"/>
                    </a:lnTo>
                    <a:lnTo>
                      <a:pt x="1" y="1310"/>
                    </a:lnTo>
                    <a:lnTo>
                      <a:pt x="1" y="1437"/>
                    </a:lnTo>
                    <a:lnTo>
                      <a:pt x="13" y="1552"/>
                    </a:lnTo>
                    <a:lnTo>
                      <a:pt x="26" y="1679"/>
                    </a:lnTo>
                    <a:lnTo>
                      <a:pt x="458" y="4107"/>
                    </a:lnTo>
                    <a:lnTo>
                      <a:pt x="903" y="6752"/>
                    </a:lnTo>
                    <a:lnTo>
                      <a:pt x="1361" y="9510"/>
                    </a:lnTo>
                    <a:lnTo>
                      <a:pt x="1806" y="12346"/>
                    </a:lnTo>
                    <a:lnTo>
                      <a:pt x="2696" y="17952"/>
                    </a:lnTo>
                    <a:lnTo>
                      <a:pt x="3128" y="20597"/>
                    </a:lnTo>
                    <a:lnTo>
                      <a:pt x="3522" y="23038"/>
                    </a:lnTo>
                    <a:lnTo>
                      <a:pt x="3649" y="23725"/>
                    </a:lnTo>
                    <a:lnTo>
                      <a:pt x="3802" y="24449"/>
                    </a:lnTo>
                    <a:lnTo>
                      <a:pt x="3980" y="25199"/>
                    </a:lnTo>
                    <a:lnTo>
                      <a:pt x="4171" y="25988"/>
                    </a:lnTo>
                    <a:lnTo>
                      <a:pt x="4400" y="26801"/>
                    </a:lnTo>
                    <a:lnTo>
                      <a:pt x="4654" y="27628"/>
                    </a:lnTo>
                    <a:lnTo>
                      <a:pt x="4921" y="28480"/>
                    </a:lnTo>
                    <a:lnTo>
                      <a:pt x="5226" y="29331"/>
                    </a:lnTo>
                    <a:lnTo>
                      <a:pt x="5696" y="29535"/>
                    </a:lnTo>
                    <a:lnTo>
                      <a:pt x="6154" y="29738"/>
                    </a:lnTo>
                    <a:lnTo>
                      <a:pt x="7070" y="30120"/>
                    </a:lnTo>
                    <a:lnTo>
                      <a:pt x="7515" y="30285"/>
                    </a:lnTo>
                    <a:lnTo>
                      <a:pt x="7947" y="30450"/>
                    </a:lnTo>
                    <a:lnTo>
                      <a:pt x="8379" y="30590"/>
                    </a:lnTo>
                    <a:lnTo>
                      <a:pt x="8811" y="30730"/>
                    </a:lnTo>
                    <a:lnTo>
                      <a:pt x="8811" y="30730"/>
                    </a:lnTo>
                    <a:lnTo>
                      <a:pt x="8519" y="29675"/>
                    </a:lnTo>
                    <a:lnTo>
                      <a:pt x="8239" y="28569"/>
                    </a:lnTo>
                    <a:lnTo>
                      <a:pt x="7959" y="27424"/>
                    </a:lnTo>
                    <a:lnTo>
                      <a:pt x="7705" y="26255"/>
                    </a:lnTo>
                    <a:lnTo>
                      <a:pt x="7451" y="25047"/>
                    </a:lnTo>
                    <a:lnTo>
                      <a:pt x="7197" y="23839"/>
                    </a:lnTo>
                    <a:lnTo>
                      <a:pt x="6968" y="22618"/>
                    </a:lnTo>
                    <a:lnTo>
                      <a:pt x="6739" y="21398"/>
                    </a:lnTo>
                    <a:lnTo>
                      <a:pt x="6536" y="20177"/>
                    </a:lnTo>
                    <a:lnTo>
                      <a:pt x="6332" y="18982"/>
                    </a:lnTo>
                    <a:lnTo>
                      <a:pt x="6141" y="17800"/>
                    </a:lnTo>
                    <a:lnTo>
                      <a:pt x="5963" y="16643"/>
                    </a:lnTo>
                    <a:lnTo>
                      <a:pt x="5658" y="14443"/>
                    </a:lnTo>
                    <a:lnTo>
                      <a:pt x="5404" y="12447"/>
                    </a:lnTo>
                    <a:lnTo>
                      <a:pt x="5340" y="11837"/>
                    </a:lnTo>
                    <a:lnTo>
                      <a:pt x="5290" y="11227"/>
                    </a:lnTo>
                    <a:lnTo>
                      <a:pt x="5264" y="10617"/>
                    </a:lnTo>
                    <a:lnTo>
                      <a:pt x="5239" y="10006"/>
                    </a:lnTo>
                    <a:lnTo>
                      <a:pt x="5213" y="8760"/>
                    </a:lnTo>
                    <a:lnTo>
                      <a:pt x="5213" y="7514"/>
                    </a:lnTo>
                    <a:lnTo>
                      <a:pt x="5188" y="6268"/>
                    </a:lnTo>
                    <a:lnTo>
                      <a:pt x="5175" y="5645"/>
                    </a:lnTo>
                    <a:lnTo>
                      <a:pt x="5137" y="5035"/>
                    </a:lnTo>
                    <a:lnTo>
                      <a:pt x="5099" y="4425"/>
                    </a:lnTo>
                    <a:lnTo>
                      <a:pt x="5035" y="3827"/>
                    </a:lnTo>
                    <a:lnTo>
                      <a:pt x="4946" y="3230"/>
                    </a:lnTo>
                    <a:lnTo>
                      <a:pt x="4845" y="2632"/>
                    </a:lnTo>
                    <a:lnTo>
                      <a:pt x="4781" y="2340"/>
                    </a:lnTo>
                    <a:lnTo>
                      <a:pt x="4705" y="2060"/>
                    </a:lnTo>
                    <a:lnTo>
                      <a:pt x="4603" y="1793"/>
                    </a:lnTo>
                    <a:lnTo>
                      <a:pt x="4489" y="1539"/>
                    </a:lnTo>
                    <a:lnTo>
                      <a:pt x="4361" y="1310"/>
                    </a:lnTo>
                    <a:lnTo>
                      <a:pt x="4222" y="1094"/>
                    </a:lnTo>
                    <a:lnTo>
                      <a:pt x="4069" y="890"/>
                    </a:lnTo>
                    <a:lnTo>
                      <a:pt x="3904" y="712"/>
                    </a:lnTo>
                    <a:lnTo>
                      <a:pt x="2899" y="484"/>
                    </a:lnTo>
                    <a:lnTo>
                      <a:pt x="1870" y="255"/>
                    </a:lnTo>
                    <a:lnTo>
                      <a:pt x="8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245058" y="2709984"/>
                <a:ext cx="531677" cy="932844"/>
              </a:xfrm>
              <a:custGeom>
                <a:avLst/>
                <a:gdLst/>
                <a:ahLst/>
                <a:cxnLst/>
                <a:rect l="l" t="t" r="r" b="b"/>
                <a:pathLst>
                  <a:path w="18386" h="32256" extrusionOk="0">
                    <a:moveTo>
                      <a:pt x="17622" y="0"/>
                    </a:moveTo>
                    <a:lnTo>
                      <a:pt x="17521" y="13"/>
                    </a:lnTo>
                    <a:lnTo>
                      <a:pt x="17419" y="64"/>
                    </a:lnTo>
                    <a:lnTo>
                      <a:pt x="17330" y="128"/>
                    </a:lnTo>
                    <a:lnTo>
                      <a:pt x="17241" y="217"/>
                    </a:lnTo>
                    <a:lnTo>
                      <a:pt x="16859" y="636"/>
                    </a:lnTo>
                    <a:lnTo>
                      <a:pt x="16491" y="1043"/>
                    </a:lnTo>
                    <a:lnTo>
                      <a:pt x="16097" y="1399"/>
                    </a:lnTo>
                    <a:lnTo>
                      <a:pt x="15690" y="1742"/>
                    </a:lnTo>
                    <a:lnTo>
                      <a:pt x="15486" y="1895"/>
                    </a:lnTo>
                    <a:lnTo>
                      <a:pt x="15283" y="2035"/>
                    </a:lnTo>
                    <a:lnTo>
                      <a:pt x="15079" y="2174"/>
                    </a:lnTo>
                    <a:lnTo>
                      <a:pt x="14863" y="2314"/>
                    </a:lnTo>
                    <a:lnTo>
                      <a:pt x="14647" y="2441"/>
                    </a:lnTo>
                    <a:lnTo>
                      <a:pt x="14431" y="2556"/>
                    </a:lnTo>
                    <a:lnTo>
                      <a:pt x="14215" y="2670"/>
                    </a:lnTo>
                    <a:lnTo>
                      <a:pt x="13986" y="2772"/>
                    </a:lnTo>
                    <a:lnTo>
                      <a:pt x="13757" y="2874"/>
                    </a:lnTo>
                    <a:lnTo>
                      <a:pt x="13528" y="2963"/>
                    </a:lnTo>
                    <a:lnTo>
                      <a:pt x="13058" y="3128"/>
                    </a:lnTo>
                    <a:lnTo>
                      <a:pt x="12562" y="3255"/>
                    </a:lnTo>
                    <a:lnTo>
                      <a:pt x="12066" y="3370"/>
                    </a:lnTo>
                    <a:lnTo>
                      <a:pt x="11545" y="3446"/>
                    </a:lnTo>
                    <a:lnTo>
                      <a:pt x="11011" y="3509"/>
                    </a:lnTo>
                    <a:lnTo>
                      <a:pt x="10452" y="3548"/>
                    </a:lnTo>
                    <a:lnTo>
                      <a:pt x="9880" y="3560"/>
                    </a:lnTo>
                    <a:lnTo>
                      <a:pt x="8901" y="3548"/>
                    </a:lnTo>
                    <a:lnTo>
                      <a:pt x="7909" y="3522"/>
                    </a:lnTo>
                    <a:lnTo>
                      <a:pt x="6917" y="3484"/>
                    </a:lnTo>
                    <a:lnTo>
                      <a:pt x="5913" y="3433"/>
                    </a:lnTo>
                    <a:lnTo>
                      <a:pt x="5811" y="3281"/>
                    </a:lnTo>
                    <a:lnTo>
                      <a:pt x="5735" y="3192"/>
                    </a:lnTo>
                    <a:lnTo>
                      <a:pt x="5659" y="3090"/>
                    </a:lnTo>
                    <a:lnTo>
                      <a:pt x="5481" y="2937"/>
                    </a:lnTo>
                    <a:lnTo>
                      <a:pt x="5303" y="2797"/>
                    </a:lnTo>
                    <a:lnTo>
                      <a:pt x="5112" y="2696"/>
                    </a:lnTo>
                    <a:lnTo>
                      <a:pt x="4908" y="2619"/>
                    </a:lnTo>
                    <a:lnTo>
                      <a:pt x="4705" y="2581"/>
                    </a:lnTo>
                    <a:lnTo>
                      <a:pt x="4502" y="2556"/>
                    </a:lnTo>
                    <a:lnTo>
                      <a:pt x="4298" y="2543"/>
                    </a:lnTo>
                    <a:lnTo>
                      <a:pt x="4095" y="2569"/>
                    </a:lnTo>
                    <a:lnTo>
                      <a:pt x="3891" y="2607"/>
                    </a:lnTo>
                    <a:lnTo>
                      <a:pt x="3701" y="2670"/>
                    </a:lnTo>
                    <a:lnTo>
                      <a:pt x="3510" y="2759"/>
                    </a:lnTo>
                    <a:lnTo>
                      <a:pt x="3332" y="2848"/>
                    </a:lnTo>
                    <a:lnTo>
                      <a:pt x="3179" y="2975"/>
                    </a:lnTo>
                    <a:lnTo>
                      <a:pt x="3027" y="3103"/>
                    </a:lnTo>
                    <a:lnTo>
                      <a:pt x="2887" y="3242"/>
                    </a:lnTo>
                    <a:lnTo>
                      <a:pt x="1412" y="3153"/>
                    </a:lnTo>
                    <a:lnTo>
                      <a:pt x="1209" y="3166"/>
                    </a:lnTo>
                    <a:lnTo>
                      <a:pt x="993" y="3204"/>
                    </a:lnTo>
                    <a:lnTo>
                      <a:pt x="764" y="3268"/>
                    </a:lnTo>
                    <a:lnTo>
                      <a:pt x="649" y="3306"/>
                    </a:lnTo>
                    <a:lnTo>
                      <a:pt x="535" y="3357"/>
                    </a:lnTo>
                    <a:lnTo>
                      <a:pt x="433" y="3408"/>
                    </a:lnTo>
                    <a:lnTo>
                      <a:pt x="331" y="3471"/>
                    </a:lnTo>
                    <a:lnTo>
                      <a:pt x="242" y="3548"/>
                    </a:lnTo>
                    <a:lnTo>
                      <a:pt x="166" y="3624"/>
                    </a:lnTo>
                    <a:lnTo>
                      <a:pt x="103" y="3700"/>
                    </a:lnTo>
                    <a:lnTo>
                      <a:pt x="52" y="3789"/>
                    </a:lnTo>
                    <a:lnTo>
                      <a:pt x="14" y="3891"/>
                    </a:lnTo>
                    <a:lnTo>
                      <a:pt x="1" y="3993"/>
                    </a:lnTo>
                    <a:lnTo>
                      <a:pt x="1" y="4107"/>
                    </a:lnTo>
                    <a:lnTo>
                      <a:pt x="26" y="4221"/>
                    </a:lnTo>
                    <a:lnTo>
                      <a:pt x="77" y="4336"/>
                    </a:lnTo>
                    <a:lnTo>
                      <a:pt x="141" y="4463"/>
                    </a:lnTo>
                    <a:lnTo>
                      <a:pt x="242" y="4603"/>
                    </a:lnTo>
                    <a:lnTo>
                      <a:pt x="382" y="4743"/>
                    </a:lnTo>
                    <a:lnTo>
                      <a:pt x="535" y="4895"/>
                    </a:lnTo>
                    <a:lnTo>
                      <a:pt x="738" y="5048"/>
                    </a:lnTo>
                    <a:lnTo>
                      <a:pt x="967" y="5200"/>
                    </a:lnTo>
                    <a:lnTo>
                      <a:pt x="1234" y="5366"/>
                    </a:lnTo>
                    <a:lnTo>
                      <a:pt x="1539" y="5531"/>
                    </a:lnTo>
                    <a:lnTo>
                      <a:pt x="1883" y="5709"/>
                    </a:lnTo>
                    <a:lnTo>
                      <a:pt x="2264" y="5900"/>
                    </a:lnTo>
                    <a:lnTo>
                      <a:pt x="2696" y="6078"/>
                    </a:lnTo>
                    <a:lnTo>
                      <a:pt x="3167" y="6281"/>
                    </a:lnTo>
                    <a:lnTo>
                      <a:pt x="3701" y="6472"/>
                    </a:lnTo>
                    <a:lnTo>
                      <a:pt x="3917" y="6879"/>
                    </a:lnTo>
                    <a:lnTo>
                      <a:pt x="4120" y="7285"/>
                    </a:lnTo>
                    <a:lnTo>
                      <a:pt x="4324" y="7705"/>
                    </a:lnTo>
                    <a:lnTo>
                      <a:pt x="4502" y="8125"/>
                    </a:lnTo>
                    <a:lnTo>
                      <a:pt x="4692" y="8557"/>
                    </a:lnTo>
                    <a:lnTo>
                      <a:pt x="4858" y="8976"/>
                    </a:lnTo>
                    <a:lnTo>
                      <a:pt x="5023" y="9409"/>
                    </a:lnTo>
                    <a:lnTo>
                      <a:pt x="5175" y="9854"/>
                    </a:lnTo>
                    <a:lnTo>
                      <a:pt x="5328" y="10299"/>
                    </a:lnTo>
                    <a:lnTo>
                      <a:pt x="5468" y="10731"/>
                    </a:lnTo>
                    <a:lnTo>
                      <a:pt x="5595" y="11189"/>
                    </a:lnTo>
                    <a:lnTo>
                      <a:pt x="5722" y="11634"/>
                    </a:lnTo>
                    <a:lnTo>
                      <a:pt x="5837" y="12091"/>
                    </a:lnTo>
                    <a:lnTo>
                      <a:pt x="5951" y="12536"/>
                    </a:lnTo>
                    <a:lnTo>
                      <a:pt x="6142" y="13452"/>
                    </a:lnTo>
                    <a:lnTo>
                      <a:pt x="6307" y="14380"/>
                    </a:lnTo>
                    <a:lnTo>
                      <a:pt x="6447" y="15308"/>
                    </a:lnTo>
                    <a:lnTo>
                      <a:pt x="6561" y="16236"/>
                    </a:lnTo>
                    <a:lnTo>
                      <a:pt x="6650" y="17164"/>
                    </a:lnTo>
                    <a:lnTo>
                      <a:pt x="6714" y="18092"/>
                    </a:lnTo>
                    <a:lnTo>
                      <a:pt x="6752" y="19033"/>
                    </a:lnTo>
                    <a:lnTo>
                      <a:pt x="6765" y="19948"/>
                    </a:lnTo>
                    <a:lnTo>
                      <a:pt x="6765" y="20864"/>
                    </a:lnTo>
                    <a:lnTo>
                      <a:pt x="6701" y="23750"/>
                    </a:lnTo>
                    <a:lnTo>
                      <a:pt x="6688" y="25174"/>
                    </a:lnTo>
                    <a:lnTo>
                      <a:pt x="6688" y="26598"/>
                    </a:lnTo>
                    <a:lnTo>
                      <a:pt x="6688" y="27310"/>
                    </a:lnTo>
                    <a:lnTo>
                      <a:pt x="6701" y="28009"/>
                    </a:lnTo>
                    <a:lnTo>
                      <a:pt x="6726" y="28721"/>
                    </a:lnTo>
                    <a:lnTo>
                      <a:pt x="6765" y="29433"/>
                    </a:lnTo>
                    <a:lnTo>
                      <a:pt x="6803" y="30132"/>
                    </a:lnTo>
                    <a:lnTo>
                      <a:pt x="6866" y="30844"/>
                    </a:lnTo>
                    <a:lnTo>
                      <a:pt x="6930" y="31556"/>
                    </a:lnTo>
                    <a:lnTo>
                      <a:pt x="7006" y="32255"/>
                    </a:lnTo>
                    <a:lnTo>
                      <a:pt x="7375" y="32205"/>
                    </a:lnTo>
                    <a:lnTo>
                      <a:pt x="7731" y="32128"/>
                    </a:lnTo>
                    <a:lnTo>
                      <a:pt x="8074" y="32065"/>
                    </a:lnTo>
                    <a:lnTo>
                      <a:pt x="8392" y="31988"/>
                    </a:lnTo>
                    <a:lnTo>
                      <a:pt x="9015" y="31823"/>
                    </a:lnTo>
                    <a:lnTo>
                      <a:pt x="9587" y="31632"/>
                    </a:lnTo>
                    <a:lnTo>
                      <a:pt x="10121" y="31442"/>
                    </a:lnTo>
                    <a:lnTo>
                      <a:pt x="10630" y="31251"/>
                    </a:lnTo>
                    <a:lnTo>
                      <a:pt x="11125" y="31035"/>
                    </a:lnTo>
                    <a:lnTo>
                      <a:pt x="11609" y="30832"/>
                    </a:lnTo>
                    <a:lnTo>
                      <a:pt x="11596" y="30170"/>
                    </a:lnTo>
                    <a:lnTo>
                      <a:pt x="11558" y="29509"/>
                    </a:lnTo>
                    <a:lnTo>
                      <a:pt x="11520" y="28861"/>
                    </a:lnTo>
                    <a:lnTo>
                      <a:pt x="11469" y="28200"/>
                    </a:lnTo>
                    <a:lnTo>
                      <a:pt x="11354" y="26890"/>
                    </a:lnTo>
                    <a:lnTo>
                      <a:pt x="11227" y="25593"/>
                    </a:lnTo>
                    <a:lnTo>
                      <a:pt x="11113" y="24284"/>
                    </a:lnTo>
                    <a:lnTo>
                      <a:pt x="11075" y="23635"/>
                    </a:lnTo>
                    <a:lnTo>
                      <a:pt x="11036" y="22987"/>
                    </a:lnTo>
                    <a:lnTo>
                      <a:pt x="11011" y="22326"/>
                    </a:lnTo>
                    <a:lnTo>
                      <a:pt x="11011" y="21678"/>
                    </a:lnTo>
                    <a:lnTo>
                      <a:pt x="11011" y="21016"/>
                    </a:lnTo>
                    <a:lnTo>
                      <a:pt x="11049" y="20355"/>
                    </a:lnTo>
                    <a:lnTo>
                      <a:pt x="11125" y="19287"/>
                    </a:lnTo>
                    <a:lnTo>
                      <a:pt x="11214" y="18219"/>
                    </a:lnTo>
                    <a:lnTo>
                      <a:pt x="11329" y="17151"/>
                    </a:lnTo>
                    <a:lnTo>
                      <a:pt x="11456" y="16083"/>
                    </a:lnTo>
                    <a:lnTo>
                      <a:pt x="11609" y="15015"/>
                    </a:lnTo>
                    <a:lnTo>
                      <a:pt x="11787" y="13960"/>
                    </a:lnTo>
                    <a:lnTo>
                      <a:pt x="11977" y="12905"/>
                    </a:lnTo>
                    <a:lnTo>
                      <a:pt x="12193" y="11850"/>
                    </a:lnTo>
                    <a:lnTo>
                      <a:pt x="12346" y="11201"/>
                    </a:lnTo>
                    <a:lnTo>
                      <a:pt x="12499" y="10566"/>
                    </a:lnTo>
                    <a:lnTo>
                      <a:pt x="12677" y="9917"/>
                    </a:lnTo>
                    <a:lnTo>
                      <a:pt x="12855" y="9243"/>
                    </a:lnTo>
                    <a:lnTo>
                      <a:pt x="13261" y="7832"/>
                    </a:lnTo>
                    <a:lnTo>
                      <a:pt x="13694" y="6230"/>
                    </a:lnTo>
                    <a:lnTo>
                      <a:pt x="14139" y="6014"/>
                    </a:lnTo>
                    <a:lnTo>
                      <a:pt x="14558" y="5798"/>
                    </a:lnTo>
                    <a:lnTo>
                      <a:pt x="14952" y="5544"/>
                    </a:lnTo>
                    <a:lnTo>
                      <a:pt x="15334" y="5289"/>
                    </a:lnTo>
                    <a:lnTo>
                      <a:pt x="15702" y="5010"/>
                    </a:lnTo>
                    <a:lnTo>
                      <a:pt x="16058" y="4705"/>
                    </a:lnTo>
                    <a:lnTo>
                      <a:pt x="16389" y="4399"/>
                    </a:lnTo>
                    <a:lnTo>
                      <a:pt x="16694" y="4069"/>
                    </a:lnTo>
                    <a:lnTo>
                      <a:pt x="16987" y="3713"/>
                    </a:lnTo>
                    <a:lnTo>
                      <a:pt x="17254" y="3357"/>
                    </a:lnTo>
                    <a:lnTo>
                      <a:pt x="17495" y="2975"/>
                    </a:lnTo>
                    <a:lnTo>
                      <a:pt x="17724" y="2581"/>
                    </a:lnTo>
                    <a:lnTo>
                      <a:pt x="17915" y="2162"/>
                    </a:lnTo>
                    <a:lnTo>
                      <a:pt x="18093" y="1742"/>
                    </a:lnTo>
                    <a:lnTo>
                      <a:pt x="18245" y="1297"/>
                    </a:lnTo>
                    <a:lnTo>
                      <a:pt x="18372" y="840"/>
                    </a:lnTo>
                    <a:lnTo>
                      <a:pt x="18385" y="725"/>
                    </a:lnTo>
                    <a:lnTo>
                      <a:pt x="18385" y="611"/>
                    </a:lnTo>
                    <a:lnTo>
                      <a:pt x="18360" y="509"/>
                    </a:lnTo>
                    <a:lnTo>
                      <a:pt x="18321" y="407"/>
                    </a:lnTo>
                    <a:lnTo>
                      <a:pt x="18271" y="318"/>
                    </a:lnTo>
                    <a:lnTo>
                      <a:pt x="18194" y="229"/>
                    </a:lnTo>
                    <a:lnTo>
                      <a:pt x="18118" y="153"/>
                    </a:lnTo>
                    <a:lnTo>
                      <a:pt x="18029" y="89"/>
                    </a:lnTo>
                    <a:lnTo>
                      <a:pt x="17927" y="51"/>
                    </a:lnTo>
                    <a:lnTo>
                      <a:pt x="17826" y="13"/>
                    </a:lnTo>
                    <a:lnTo>
                      <a:pt x="177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5577001" y="2289732"/>
                <a:ext cx="1329482" cy="943515"/>
              </a:xfrm>
              <a:custGeom>
                <a:avLst/>
                <a:gdLst/>
                <a:ahLst/>
                <a:cxnLst/>
                <a:rect l="l" t="t" r="r" b="b"/>
                <a:pathLst>
                  <a:path w="45975" h="32625" extrusionOk="0">
                    <a:moveTo>
                      <a:pt x="11787" y="0"/>
                    </a:moveTo>
                    <a:lnTo>
                      <a:pt x="10528" y="13"/>
                    </a:lnTo>
                    <a:lnTo>
                      <a:pt x="9905" y="39"/>
                    </a:lnTo>
                    <a:lnTo>
                      <a:pt x="9269" y="64"/>
                    </a:lnTo>
                    <a:lnTo>
                      <a:pt x="8646" y="102"/>
                    </a:lnTo>
                    <a:lnTo>
                      <a:pt x="8011" y="166"/>
                    </a:lnTo>
                    <a:lnTo>
                      <a:pt x="7388" y="242"/>
                    </a:lnTo>
                    <a:lnTo>
                      <a:pt x="6765" y="331"/>
                    </a:lnTo>
                    <a:lnTo>
                      <a:pt x="6142" y="445"/>
                    </a:lnTo>
                    <a:lnTo>
                      <a:pt x="5531" y="598"/>
                    </a:lnTo>
                    <a:lnTo>
                      <a:pt x="4921" y="763"/>
                    </a:lnTo>
                    <a:lnTo>
                      <a:pt x="4616" y="852"/>
                    </a:lnTo>
                    <a:lnTo>
                      <a:pt x="4324" y="967"/>
                    </a:lnTo>
                    <a:lnTo>
                      <a:pt x="4018" y="1068"/>
                    </a:lnTo>
                    <a:lnTo>
                      <a:pt x="3726" y="1196"/>
                    </a:lnTo>
                    <a:lnTo>
                      <a:pt x="3434" y="1323"/>
                    </a:lnTo>
                    <a:lnTo>
                      <a:pt x="3141" y="1450"/>
                    </a:lnTo>
                    <a:lnTo>
                      <a:pt x="2823" y="1628"/>
                    </a:lnTo>
                    <a:lnTo>
                      <a:pt x="2518" y="1806"/>
                    </a:lnTo>
                    <a:lnTo>
                      <a:pt x="2226" y="2009"/>
                    </a:lnTo>
                    <a:lnTo>
                      <a:pt x="1959" y="2238"/>
                    </a:lnTo>
                    <a:lnTo>
                      <a:pt x="1704" y="2467"/>
                    </a:lnTo>
                    <a:lnTo>
                      <a:pt x="1476" y="2721"/>
                    </a:lnTo>
                    <a:lnTo>
                      <a:pt x="1260" y="2975"/>
                    </a:lnTo>
                    <a:lnTo>
                      <a:pt x="1056" y="3255"/>
                    </a:lnTo>
                    <a:lnTo>
                      <a:pt x="865" y="3535"/>
                    </a:lnTo>
                    <a:lnTo>
                      <a:pt x="700" y="3827"/>
                    </a:lnTo>
                    <a:lnTo>
                      <a:pt x="548" y="4132"/>
                    </a:lnTo>
                    <a:lnTo>
                      <a:pt x="420" y="4450"/>
                    </a:lnTo>
                    <a:lnTo>
                      <a:pt x="306" y="4768"/>
                    </a:lnTo>
                    <a:lnTo>
                      <a:pt x="204" y="5086"/>
                    </a:lnTo>
                    <a:lnTo>
                      <a:pt x="128" y="5417"/>
                    </a:lnTo>
                    <a:lnTo>
                      <a:pt x="64" y="5747"/>
                    </a:lnTo>
                    <a:lnTo>
                      <a:pt x="26" y="6090"/>
                    </a:lnTo>
                    <a:lnTo>
                      <a:pt x="1" y="6421"/>
                    </a:lnTo>
                    <a:lnTo>
                      <a:pt x="1" y="6751"/>
                    </a:lnTo>
                    <a:lnTo>
                      <a:pt x="14" y="7095"/>
                    </a:lnTo>
                    <a:lnTo>
                      <a:pt x="39" y="7425"/>
                    </a:lnTo>
                    <a:lnTo>
                      <a:pt x="103" y="7756"/>
                    </a:lnTo>
                    <a:lnTo>
                      <a:pt x="166" y="8074"/>
                    </a:lnTo>
                    <a:lnTo>
                      <a:pt x="268" y="8392"/>
                    </a:lnTo>
                    <a:lnTo>
                      <a:pt x="370" y="8709"/>
                    </a:lnTo>
                    <a:lnTo>
                      <a:pt x="509" y="9015"/>
                    </a:lnTo>
                    <a:lnTo>
                      <a:pt x="649" y="9320"/>
                    </a:lnTo>
                    <a:lnTo>
                      <a:pt x="827" y="9599"/>
                    </a:lnTo>
                    <a:lnTo>
                      <a:pt x="1018" y="9879"/>
                    </a:lnTo>
                    <a:lnTo>
                      <a:pt x="1234" y="10146"/>
                    </a:lnTo>
                    <a:lnTo>
                      <a:pt x="1463" y="10400"/>
                    </a:lnTo>
                    <a:lnTo>
                      <a:pt x="1717" y="10642"/>
                    </a:lnTo>
                    <a:lnTo>
                      <a:pt x="2035" y="10934"/>
                    </a:lnTo>
                    <a:lnTo>
                      <a:pt x="2391" y="11265"/>
                    </a:lnTo>
                    <a:lnTo>
                      <a:pt x="3205" y="12002"/>
                    </a:lnTo>
                    <a:lnTo>
                      <a:pt x="3662" y="12409"/>
                    </a:lnTo>
                    <a:lnTo>
                      <a:pt x="4171" y="12829"/>
                    </a:lnTo>
                    <a:lnTo>
                      <a:pt x="4718" y="13261"/>
                    </a:lnTo>
                    <a:lnTo>
                      <a:pt x="5315" y="13706"/>
                    </a:lnTo>
                    <a:lnTo>
                      <a:pt x="5633" y="13922"/>
                    </a:lnTo>
                    <a:lnTo>
                      <a:pt x="5964" y="14138"/>
                    </a:lnTo>
                    <a:lnTo>
                      <a:pt x="6307" y="14354"/>
                    </a:lnTo>
                    <a:lnTo>
                      <a:pt x="6663" y="14571"/>
                    </a:lnTo>
                    <a:lnTo>
                      <a:pt x="7044" y="14787"/>
                    </a:lnTo>
                    <a:lnTo>
                      <a:pt x="7426" y="14990"/>
                    </a:lnTo>
                    <a:lnTo>
                      <a:pt x="7833" y="15194"/>
                    </a:lnTo>
                    <a:lnTo>
                      <a:pt x="8239" y="15397"/>
                    </a:lnTo>
                    <a:lnTo>
                      <a:pt x="8672" y="15588"/>
                    </a:lnTo>
                    <a:lnTo>
                      <a:pt x="9117" y="15778"/>
                    </a:lnTo>
                    <a:lnTo>
                      <a:pt x="9587" y="15969"/>
                    </a:lnTo>
                    <a:lnTo>
                      <a:pt x="10070" y="16134"/>
                    </a:lnTo>
                    <a:lnTo>
                      <a:pt x="10566" y="16312"/>
                    </a:lnTo>
                    <a:lnTo>
                      <a:pt x="11075" y="16465"/>
                    </a:lnTo>
                    <a:lnTo>
                      <a:pt x="11609" y="16617"/>
                    </a:lnTo>
                    <a:lnTo>
                      <a:pt x="12155" y="16757"/>
                    </a:lnTo>
                    <a:lnTo>
                      <a:pt x="12193" y="17393"/>
                    </a:lnTo>
                    <a:lnTo>
                      <a:pt x="12244" y="18041"/>
                    </a:lnTo>
                    <a:lnTo>
                      <a:pt x="12308" y="18677"/>
                    </a:lnTo>
                    <a:lnTo>
                      <a:pt x="12384" y="19313"/>
                    </a:lnTo>
                    <a:lnTo>
                      <a:pt x="12473" y="19961"/>
                    </a:lnTo>
                    <a:lnTo>
                      <a:pt x="12575" y="20597"/>
                    </a:lnTo>
                    <a:lnTo>
                      <a:pt x="12689" y="21233"/>
                    </a:lnTo>
                    <a:lnTo>
                      <a:pt x="12829" y="21868"/>
                    </a:lnTo>
                    <a:lnTo>
                      <a:pt x="12969" y="22504"/>
                    </a:lnTo>
                    <a:lnTo>
                      <a:pt x="13122" y="23127"/>
                    </a:lnTo>
                    <a:lnTo>
                      <a:pt x="13274" y="23763"/>
                    </a:lnTo>
                    <a:lnTo>
                      <a:pt x="13452" y="24386"/>
                    </a:lnTo>
                    <a:lnTo>
                      <a:pt x="13630" y="25009"/>
                    </a:lnTo>
                    <a:lnTo>
                      <a:pt x="13821" y="25619"/>
                    </a:lnTo>
                    <a:lnTo>
                      <a:pt x="14024" y="26229"/>
                    </a:lnTo>
                    <a:lnTo>
                      <a:pt x="14228" y="26839"/>
                    </a:lnTo>
                    <a:lnTo>
                      <a:pt x="14367" y="27437"/>
                    </a:lnTo>
                    <a:lnTo>
                      <a:pt x="14571" y="28162"/>
                    </a:lnTo>
                    <a:lnTo>
                      <a:pt x="14812" y="28975"/>
                    </a:lnTo>
                    <a:lnTo>
                      <a:pt x="15079" y="29814"/>
                    </a:lnTo>
                    <a:lnTo>
                      <a:pt x="15372" y="30654"/>
                    </a:lnTo>
                    <a:lnTo>
                      <a:pt x="15652" y="31429"/>
                    </a:lnTo>
                    <a:lnTo>
                      <a:pt x="15804" y="31785"/>
                    </a:lnTo>
                    <a:lnTo>
                      <a:pt x="15931" y="32103"/>
                    </a:lnTo>
                    <a:lnTo>
                      <a:pt x="16071" y="32383"/>
                    </a:lnTo>
                    <a:lnTo>
                      <a:pt x="16186" y="32624"/>
                    </a:lnTo>
                    <a:lnTo>
                      <a:pt x="16211" y="32446"/>
                    </a:lnTo>
                    <a:lnTo>
                      <a:pt x="16224" y="32205"/>
                    </a:lnTo>
                    <a:lnTo>
                      <a:pt x="16236" y="31556"/>
                    </a:lnTo>
                    <a:lnTo>
                      <a:pt x="16224" y="30730"/>
                    </a:lnTo>
                    <a:lnTo>
                      <a:pt x="16198" y="29738"/>
                    </a:lnTo>
                    <a:lnTo>
                      <a:pt x="16147" y="28632"/>
                    </a:lnTo>
                    <a:lnTo>
                      <a:pt x="16097" y="27424"/>
                    </a:lnTo>
                    <a:lnTo>
                      <a:pt x="15969" y="24869"/>
                    </a:lnTo>
                    <a:lnTo>
                      <a:pt x="15817" y="22339"/>
                    </a:lnTo>
                    <a:lnTo>
                      <a:pt x="15677" y="20114"/>
                    </a:lnTo>
                    <a:lnTo>
                      <a:pt x="15588" y="18436"/>
                    </a:lnTo>
                    <a:lnTo>
                      <a:pt x="15537" y="17584"/>
                    </a:lnTo>
                    <a:lnTo>
                      <a:pt x="15931" y="17724"/>
                    </a:lnTo>
                    <a:lnTo>
                      <a:pt x="16338" y="17863"/>
                    </a:lnTo>
                    <a:lnTo>
                      <a:pt x="16770" y="17978"/>
                    </a:lnTo>
                    <a:lnTo>
                      <a:pt x="17203" y="18105"/>
                    </a:lnTo>
                    <a:lnTo>
                      <a:pt x="17648" y="18219"/>
                    </a:lnTo>
                    <a:lnTo>
                      <a:pt x="18105" y="18321"/>
                    </a:lnTo>
                    <a:lnTo>
                      <a:pt x="18995" y="18499"/>
                    </a:lnTo>
                    <a:lnTo>
                      <a:pt x="19822" y="18664"/>
                    </a:lnTo>
                    <a:lnTo>
                      <a:pt x="20546" y="18792"/>
                    </a:lnTo>
                    <a:lnTo>
                      <a:pt x="21525" y="18957"/>
                    </a:lnTo>
                    <a:lnTo>
                      <a:pt x="22186" y="19059"/>
                    </a:lnTo>
                    <a:lnTo>
                      <a:pt x="22848" y="19135"/>
                    </a:lnTo>
                    <a:lnTo>
                      <a:pt x="23521" y="19198"/>
                    </a:lnTo>
                    <a:lnTo>
                      <a:pt x="24195" y="19224"/>
                    </a:lnTo>
                    <a:lnTo>
                      <a:pt x="24882" y="19224"/>
                    </a:lnTo>
                    <a:lnTo>
                      <a:pt x="25568" y="19211"/>
                    </a:lnTo>
                    <a:lnTo>
                      <a:pt x="26255" y="19186"/>
                    </a:lnTo>
                    <a:lnTo>
                      <a:pt x="26941" y="19148"/>
                    </a:lnTo>
                    <a:lnTo>
                      <a:pt x="27628" y="19084"/>
                    </a:lnTo>
                    <a:lnTo>
                      <a:pt x="28315" y="19008"/>
                    </a:lnTo>
                    <a:lnTo>
                      <a:pt x="29001" y="18931"/>
                    </a:lnTo>
                    <a:lnTo>
                      <a:pt x="29688" y="18842"/>
                    </a:lnTo>
                    <a:lnTo>
                      <a:pt x="31023" y="18664"/>
                    </a:lnTo>
                    <a:lnTo>
                      <a:pt x="32345" y="18474"/>
                    </a:lnTo>
                    <a:lnTo>
                      <a:pt x="32777" y="18397"/>
                    </a:lnTo>
                    <a:lnTo>
                      <a:pt x="33247" y="18321"/>
                    </a:lnTo>
                    <a:lnTo>
                      <a:pt x="33718" y="18232"/>
                    </a:lnTo>
                    <a:lnTo>
                      <a:pt x="34226" y="18130"/>
                    </a:lnTo>
                    <a:lnTo>
                      <a:pt x="34735" y="18016"/>
                    </a:lnTo>
                    <a:lnTo>
                      <a:pt x="35256" y="17902"/>
                    </a:lnTo>
                    <a:lnTo>
                      <a:pt x="35803" y="17762"/>
                    </a:lnTo>
                    <a:lnTo>
                      <a:pt x="36350" y="17609"/>
                    </a:lnTo>
                    <a:lnTo>
                      <a:pt x="36896" y="17444"/>
                    </a:lnTo>
                    <a:lnTo>
                      <a:pt x="37456" y="17266"/>
                    </a:lnTo>
                    <a:lnTo>
                      <a:pt x="38002" y="17075"/>
                    </a:lnTo>
                    <a:lnTo>
                      <a:pt x="38562" y="16872"/>
                    </a:lnTo>
                    <a:lnTo>
                      <a:pt x="39121" y="16656"/>
                    </a:lnTo>
                    <a:lnTo>
                      <a:pt x="39668" y="16427"/>
                    </a:lnTo>
                    <a:lnTo>
                      <a:pt x="40202" y="16172"/>
                    </a:lnTo>
                    <a:lnTo>
                      <a:pt x="40736" y="15918"/>
                    </a:lnTo>
                    <a:lnTo>
                      <a:pt x="41244" y="15638"/>
                    </a:lnTo>
                    <a:lnTo>
                      <a:pt x="41753" y="15346"/>
                    </a:lnTo>
                    <a:lnTo>
                      <a:pt x="42236" y="15041"/>
                    </a:lnTo>
                    <a:lnTo>
                      <a:pt x="42707" y="14710"/>
                    </a:lnTo>
                    <a:lnTo>
                      <a:pt x="43152" y="14380"/>
                    </a:lnTo>
                    <a:lnTo>
                      <a:pt x="43571" y="14024"/>
                    </a:lnTo>
                    <a:lnTo>
                      <a:pt x="43775" y="13833"/>
                    </a:lnTo>
                    <a:lnTo>
                      <a:pt x="43965" y="13642"/>
                    </a:lnTo>
                    <a:lnTo>
                      <a:pt x="44156" y="13452"/>
                    </a:lnTo>
                    <a:lnTo>
                      <a:pt x="44334" y="13261"/>
                    </a:lnTo>
                    <a:lnTo>
                      <a:pt x="44499" y="13058"/>
                    </a:lnTo>
                    <a:lnTo>
                      <a:pt x="44665" y="12854"/>
                    </a:lnTo>
                    <a:lnTo>
                      <a:pt x="44830" y="12638"/>
                    </a:lnTo>
                    <a:lnTo>
                      <a:pt x="44970" y="12422"/>
                    </a:lnTo>
                    <a:lnTo>
                      <a:pt x="45109" y="12206"/>
                    </a:lnTo>
                    <a:lnTo>
                      <a:pt x="45237" y="11977"/>
                    </a:lnTo>
                    <a:lnTo>
                      <a:pt x="45364" y="11748"/>
                    </a:lnTo>
                    <a:lnTo>
                      <a:pt x="45478" y="11519"/>
                    </a:lnTo>
                    <a:lnTo>
                      <a:pt x="45580" y="11278"/>
                    </a:lnTo>
                    <a:lnTo>
                      <a:pt x="45669" y="11036"/>
                    </a:lnTo>
                    <a:lnTo>
                      <a:pt x="45745" y="10795"/>
                    </a:lnTo>
                    <a:lnTo>
                      <a:pt x="45809" y="10540"/>
                    </a:lnTo>
                    <a:lnTo>
                      <a:pt x="45872" y="10286"/>
                    </a:lnTo>
                    <a:lnTo>
                      <a:pt x="45923" y="10032"/>
                    </a:lnTo>
                    <a:lnTo>
                      <a:pt x="45961" y="9765"/>
                    </a:lnTo>
                    <a:lnTo>
                      <a:pt x="45974" y="9485"/>
                    </a:lnTo>
                    <a:lnTo>
                      <a:pt x="45974" y="9485"/>
                    </a:lnTo>
                    <a:lnTo>
                      <a:pt x="45707" y="9638"/>
                    </a:lnTo>
                    <a:lnTo>
                      <a:pt x="45440" y="9790"/>
                    </a:lnTo>
                    <a:lnTo>
                      <a:pt x="45160" y="9968"/>
                    </a:lnTo>
                    <a:lnTo>
                      <a:pt x="44893" y="10172"/>
                    </a:lnTo>
                    <a:lnTo>
                      <a:pt x="44614" y="10375"/>
                    </a:lnTo>
                    <a:lnTo>
                      <a:pt x="44334" y="10591"/>
                    </a:lnTo>
                    <a:lnTo>
                      <a:pt x="43749" y="11049"/>
                    </a:lnTo>
                    <a:lnTo>
                      <a:pt x="42554" y="12053"/>
                    </a:lnTo>
                    <a:lnTo>
                      <a:pt x="41918" y="12574"/>
                    </a:lnTo>
                    <a:lnTo>
                      <a:pt x="41257" y="13096"/>
                    </a:lnTo>
                    <a:lnTo>
                      <a:pt x="40914" y="13350"/>
                    </a:lnTo>
                    <a:lnTo>
                      <a:pt x="40571" y="13604"/>
                    </a:lnTo>
                    <a:lnTo>
                      <a:pt x="40215" y="13846"/>
                    </a:lnTo>
                    <a:lnTo>
                      <a:pt x="39846" y="14087"/>
                    </a:lnTo>
                    <a:lnTo>
                      <a:pt x="39477" y="14316"/>
                    </a:lnTo>
                    <a:lnTo>
                      <a:pt x="39096" y="14532"/>
                    </a:lnTo>
                    <a:lnTo>
                      <a:pt x="38714" y="14736"/>
                    </a:lnTo>
                    <a:lnTo>
                      <a:pt x="38308" y="14927"/>
                    </a:lnTo>
                    <a:lnTo>
                      <a:pt x="37901" y="15105"/>
                    </a:lnTo>
                    <a:lnTo>
                      <a:pt x="37481" y="15270"/>
                    </a:lnTo>
                    <a:lnTo>
                      <a:pt x="37049" y="15410"/>
                    </a:lnTo>
                    <a:lnTo>
                      <a:pt x="36617" y="15537"/>
                    </a:lnTo>
                    <a:lnTo>
                      <a:pt x="36159" y="15651"/>
                    </a:lnTo>
                    <a:lnTo>
                      <a:pt x="35701" y="15740"/>
                    </a:lnTo>
                    <a:lnTo>
                      <a:pt x="35218" y="15804"/>
                    </a:lnTo>
                    <a:lnTo>
                      <a:pt x="34735" y="15842"/>
                    </a:lnTo>
                    <a:lnTo>
                      <a:pt x="33146" y="15905"/>
                    </a:lnTo>
                    <a:lnTo>
                      <a:pt x="32116" y="15944"/>
                    </a:lnTo>
                    <a:lnTo>
                      <a:pt x="30972" y="15969"/>
                    </a:lnTo>
                    <a:lnTo>
                      <a:pt x="29713" y="15994"/>
                    </a:lnTo>
                    <a:lnTo>
                      <a:pt x="28404" y="15982"/>
                    </a:lnTo>
                    <a:lnTo>
                      <a:pt x="27043" y="15956"/>
                    </a:lnTo>
                    <a:lnTo>
                      <a:pt x="26344" y="15931"/>
                    </a:lnTo>
                    <a:lnTo>
                      <a:pt x="25657" y="15893"/>
                    </a:lnTo>
                    <a:lnTo>
                      <a:pt x="24971" y="15855"/>
                    </a:lnTo>
                    <a:lnTo>
                      <a:pt x="24297" y="15804"/>
                    </a:lnTo>
                    <a:lnTo>
                      <a:pt x="23623" y="15740"/>
                    </a:lnTo>
                    <a:lnTo>
                      <a:pt x="22975" y="15677"/>
                    </a:lnTo>
                    <a:lnTo>
                      <a:pt x="22339" y="15588"/>
                    </a:lnTo>
                    <a:lnTo>
                      <a:pt x="21716" y="15499"/>
                    </a:lnTo>
                    <a:lnTo>
                      <a:pt x="21119" y="15384"/>
                    </a:lnTo>
                    <a:lnTo>
                      <a:pt x="20546" y="15270"/>
                    </a:lnTo>
                    <a:lnTo>
                      <a:pt x="20012" y="15130"/>
                    </a:lnTo>
                    <a:lnTo>
                      <a:pt x="19504" y="14977"/>
                    </a:lnTo>
                    <a:lnTo>
                      <a:pt x="19033" y="14812"/>
                    </a:lnTo>
                    <a:lnTo>
                      <a:pt x="18817" y="14736"/>
                    </a:lnTo>
                    <a:lnTo>
                      <a:pt x="18601" y="14634"/>
                    </a:lnTo>
                    <a:lnTo>
                      <a:pt x="18410" y="14545"/>
                    </a:lnTo>
                    <a:lnTo>
                      <a:pt x="18220" y="14443"/>
                    </a:lnTo>
                    <a:lnTo>
                      <a:pt x="18042" y="14342"/>
                    </a:lnTo>
                    <a:lnTo>
                      <a:pt x="17876" y="14227"/>
                    </a:lnTo>
                    <a:lnTo>
                      <a:pt x="17724" y="14113"/>
                    </a:lnTo>
                    <a:lnTo>
                      <a:pt x="17584" y="13998"/>
                    </a:lnTo>
                    <a:lnTo>
                      <a:pt x="17470" y="13871"/>
                    </a:lnTo>
                    <a:lnTo>
                      <a:pt x="17355" y="13744"/>
                    </a:lnTo>
                    <a:lnTo>
                      <a:pt x="17139" y="13846"/>
                    </a:lnTo>
                    <a:lnTo>
                      <a:pt x="16885" y="13960"/>
                    </a:lnTo>
                    <a:lnTo>
                      <a:pt x="16313" y="14176"/>
                    </a:lnTo>
                    <a:lnTo>
                      <a:pt x="15677" y="14405"/>
                    </a:lnTo>
                    <a:lnTo>
                      <a:pt x="15041" y="14609"/>
                    </a:lnTo>
                    <a:lnTo>
                      <a:pt x="14444" y="14787"/>
                    </a:lnTo>
                    <a:lnTo>
                      <a:pt x="13948" y="14927"/>
                    </a:lnTo>
                    <a:lnTo>
                      <a:pt x="13490" y="15054"/>
                    </a:lnTo>
                    <a:lnTo>
                      <a:pt x="13617" y="14825"/>
                    </a:lnTo>
                    <a:lnTo>
                      <a:pt x="13935" y="14215"/>
                    </a:lnTo>
                    <a:lnTo>
                      <a:pt x="14380" y="13375"/>
                    </a:lnTo>
                    <a:lnTo>
                      <a:pt x="14647" y="12918"/>
                    </a:lnTo>
                    <a:lnTo>
                      <a:pt x="14914" y="12473"/>
                    </a:lnTo>
                    <a:lnTo>
                      <a:pt x="14914" y="12473"/>
                    </a:lnTo>
                    <a:lnTo>
                      <a:pt x="14634" y="12485"/>
                    </a:lnTo>
                    <a:lnTo>
                      <a:pt x="14278" y="12498"/>
                    </a:lnTo>
                    <a:lnTo>
                      <a:pt x="13846" y="12511"/>
                    </a:lnTo>
                    <a:lnTo>
                      <a:pt x="13363" y="12498"/>
                    </a:lnTo>
                    <a:lnTo>
                      <a:pt x="12282" y="12473"/>
                    </a:lnTo>
                    <a:lnTo>
                      <a:pt x="11138" y="12422"/>
                    </a:lnTo>
                    <a:lnTo>
                      <a:pt x="10019" y="12346"/>
                    </a:lnTo>
                    <a:lnTo>
                      <a:pt x="9053" y="12269"/>
                    </a:lnTo>
                    <a:lnTo>
                      <a:pt x="8328" y="12193"/>
                    </a:lnTo>
                    <a:lnTo>
                      <a:pt x="8087" y="12155"/>
                    </a:lnTo>
                    <a:lnTo>
                      <a:pt x="7960" y="12129"/>
                    </a:lnTo>
                    <a:lnTo>
                      <a:pt x="7184" y="11799"/>
                    </a:lnTo>
                    <a:lnTo>
                      <a:pt x="6409" y="11456"/>
                    </a:lnTo>
                    <a:lnTo>
                      <a:pt x="6027" y="11278"/>
                    </a:lnTo>
                    <a:lnTo>
                      <a:pt x="5633" y="11100"/>
                    </a:lnTo>
                    <a:lnTo>
                      <a:pt x="5264" y="10896"/>
                    </a:lnTo>
                    <a:lnTo>
                      <a:pt x="4883" y="10693"/>
                    </a:lnTo>
                    <a:lnTo>
                      <a:pt x="4514" y="10477"/>
                    </a:lnTo>
                    <a:lnTo>
                      <a:pt x="4158" y="10248"/>
                    </a:lnTo>
                    <a:lnTo>
                      <a:pt x="3815" y="10006"/>
                    </a:lnTo>
                    <a:lnTo>
                      <a:pt x="3484" y="9752"/>
                    </a:lnTo>
                    <a:lnTo>
                      <a:pt x="3179" y="9485"/>
                    </a:lnTo>
                    <a:lnTo>
                      <a:pt x="2874" y="9193"/>
                    </a:lnTo>
                    <a:lnTo>
                      <a:pt x="2594" y="8900"/>
                    </a:lnTo>
                    <a:lnTo>
                      <a:pt x="2340" y="8582"/>
                    </a:lnTo>
                    <a:lnTo>
                      <a:pt x="2188" y="8366"/>
                    </a:lnTo>
                    <a:lnTo>
                      <a:pt x="2060" y="8163"/>
                    </a:lnTo>
                    <a:lnTo>
                      <a:pt x="1946" y="7959"/>
                    </a:lnTo>
                    <a:lnTo>
                      <a:pt x="1844" y="7743"/>
                    </a:lnTo>
                    <a:lnTo>
                      <a:pt x="1768" y="7540"/>
                    </a:lnTo>
                    <a:lnTo>
                      <a:pt x="1692" y="7336"/>
                    </a:lnTo>
                    <a:lnTo>
                      <a:pt x="1641" y="7120"/>
                    </a:lnTo>
                    <a:lnTo>
                      <a:pt x="1590" y="6917"/>
                    </a:lnTo>
                    <a:lnTo>
                      <a:pt x="1565" y="6713"/>
                    </a:lnTo>
                    <a:lnTo>
                      <a:pt x="1552" y="6510"/>
                    </a:lnTo>
                    <a:lnTo>
                      <a:pt x="1539" y="6307"/>
                    </a:lnTo>
                    <a:lnTo>
                      <a:pt x="1552" y="6116"/>
                    </a:lnTo>
                    <a:lnTo>
                      <a:pt x="1565" y="5912"/>
                    </a:lnTo>
                    <a:lnTo>
                      <a:pt x="1590" y="5722"/>
                    </a:lnTo>
                    <a:lnTo>
                      <a:pt x="1615" y="5531"/>
                    </a:lnTo>
                    <a:lnTo>
                      <a:pt x="1666" y="5340"/>
                    </a:lnTo>
                    <a:lnTo>
                      <a:pt x="1717" y="5162"/>
                    </a:lnTo>
                    <a:lnTo>
                      <a:pt x="1768" y="4984"/>
                    </a:lnTo>
                    <a:lnTo>
                      <a:pt x="1908" y="4641"/>
                    </a:lnTo>
                    <a:lnTo>
                      <a:pt x="2060" y="4310"/>
                    </a:lnTo>
                    <a:lnTo>
                      <a:pt x="2226" y="4005"/>
                    </a:lnTo>
                    <a:lnTo>
                      <a:pt x="2416" y="3713"/>
                    </a:lnTo>
                    <a:lnTo>
                      <a:pt x="2594" y="3459"/>
                    </a:lnTo>
                    <a:lnTo>
                      <a:pt x="2798" y="3230"/>
                    </a:lnTo>
                    <a:lnTo>
                      <a:pt x="2976" y="3026"/>
                    </a:lnTo>
                    <a:lnTo>
                      <a:pt x="3154" y="2874"/>
                    </a:lnTo>
                    <a:lnTo>
                      <a:pt x="3345" y="2721"/>
                    </a:lnTo>
                    <a:lnTo>
                      <a:pt x="3561" y="2581"/>
                    </a:lnTo>
                    <a:lnTo>
                      <a:pt x="3777" y="2441"/>
                    </a:lnTo>
                    <a:lnTo>
                      <a:pt x="4018" y="2302"/>
                    </a:lnTo>
                    <a:lnTo>
                      <a:pt x="4285" y="2175"/>
                    </a:lnTo>
                    <a:lnTo>
                      <a:pt x="4552" y="2060"/>
                    </a:lnTo>
                    <a:lnTo>
                      <a:pt x="4832" y="1933"/>
                    </a:lnTo>
                    <a:lnTo>
                      <a:pt x="5125" y="1831"/>
                    </a:lnTo>
                    <a:lnTo>
                      <a:pt x="5430" y="1717"/>
                    </a:lnTo>
                    <a:lnTo>
                      <a:pt x="6065" y="1513"/>
                    </a:lnTo>
                    <a:lnTo>
                      <a:pt x="6739" y="1335"/>
                    </a:lnTo>
                    <a:lnTo>
                      <a:pt x="7438" y="1157"/>
                    </a:lnTo>
                    <a:lnTo>
                      <a:pt x="8150" y="1005"/>
                    </a:lnTo>
                    <a:lnTo>
                      <a:pt x="8875" y="852"/>
                    </a:lnTo>
                    <a:lnTo>
                      <a:pt x="10324" y="560"/>
                    </a:lnTo>
                    <a:lnTo>
                      <a:pt x="11723" y="293"/>
                    </a:lnTo>
                    <a:lnTo>
                      <a:pt x="12397" y="153"/>
                    </a:lnTo>
                    <a:lnTo>
                      <a:pt x="13020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6352058" y="2897119"/>
                <a:ext cx="106648" cy="712618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24641" extrusionOk="0">
                    <a:moveTo>
                      <a:pt x="1" y="1"/>
                    </a:moveTo>
                    <a:lnTo>
                      <a:pt x="255" y="662"/>
                    </a:lnTo>
                    <a:lnTo>
                      <a:pt x="484" y="1298"/>
                    </a:lnTo>
                    <a:lnTo>
                      <a:pt x="674" y="1908"/>
                    </a:lnTo>
                    <a:lnTo>
                      <a:pt x="840" y="2505"/>
                    </a:lnTo>
                    <a:lnTo>
                      <a:pt x="980" y="3090"/>
                    </a:lnTo>
                    <a:lnTo>
                      <a:pt x="1094" y="3662"/>
                    </a:lnTo>
                    <a:lnTo>
                      <a:pt x="1196" y="4234"/>
                    </a:lnTo>
                    <a:lnTo>
                      <a:pt x="1285" y="4807"/>
                    </a:lnTo>
                    <a:lnTo>
                      <a:pt x="1425" y="5951"/>
                    </a:lnTo>
                    <a:lnTo>
                      <a:pt x="1577" y="7146"/>
                    </a:lnTo>
                    <a:lnTo>
                      <a:pt x="1653" y="7782"/>
                    </a:lnTo>
                    <a:lnTo>
                      <a:pt x="1742" y="8417"/>
                    </a:lnTo>
                    <a:lnTo>
                      <a:pt x="1844" y="9104"/>
                    </a:lnTo>
                    <a:lnTo>
                      <a:pt x="1971" y="9803"/>
                    </a:lnTo>
                    <a:lnTo>
                      <a:pt x="2035" y="10197"/>
                    </a:lnTo>
                    <a:lnTo>
                      <a:pt x="2098" y="10617"/>
                    </a:lnTo>
                    <a:lnTo>
                      <a:pt x="2162" y="11049"/>
                    </a:lnTo>
                    <a:lnTo>
                      <a:pt x="2200" y="11494"/>
                    </a:lnTo>
                    <a:lnTo>
                      <a:pt x="2289" y="12448"/>
                    </a:lnTo>
                    <a:lnTo>
                      <a:pt x="2353" y="13427"/>
                    </a:lnTo>
                    <a:lnTo>
                      <a:pt x="2404" y="14456"/>
                    </a:lnTo>
                    <a:lnTo>
                      <a:pt x="2442" y="15499"/>
                    </a:lnTo>
                    <a:lnTo>
                      <a:pt x="2518" y="17622"/>
                    </a:lnTo>
                    <a:lnTo>
                      <a:pt x="2556" y="18665"/>
                    </a:lnTo>
                    <a:lnTo>
                      <a:pt x="2607" y="19682"/>
                    </a:lnTo>
                    <a:lnTo>
                      <a:pt x="2670" y="20674"/>
                    </a:lnTo>
                    <a:lnTo>
                      <a:pt x="2747" y="21602"/>
                    </a:lnTo>
                    <a:lnTo>
                      <a:pt x="2836" y="22479"/>
                    </a:lnTo>
                    <a:lnTo>
                      <a:pt x="2899" y="22898"/>
                    </a:lnTo>
                    <a:lnTo>
                      <a:pt x="2963" y="23293"/>
                    </a:lnTo>
                    <a:lnTo>
                      <a:pt x="3026" y="23661"/>
                    </a:lnTo>
                    <a:lnTo>
                      <a:pt x="3103" y="24017"/>
                    </a:lnTo>
                    <a:lnTo>
                      <a:pt x="3192" y="24335"/>
                    </a:lnTo>
                    <a:lnTo>
                      <a:pt x="3281" y="24640"/>
                    </a:lnTo>
                    <a:lnTo>
                      <a:pt x="3484" y="21271"/>
                    </a:lnTo>
                    <a:lnTo>
                      <a:pt x="3573" y="19453"/>
                    </a:lnTo>
                    <a:lnTo>
                      <a:pt x="3611" y="18525"/>
                    </a:lnTo>
                    <a:lnTo>
                      <a:pt x="3649" y="17597"/>
                    </a:lnTo>
                    <a:lnTo>
                      <a:pt x="3675" y="16669"/>
                    </a:lnTo>
                    <a:lnTo>
                      <a:pt x="3688" y="15753"/>
                    </a:lnTo>
                    <a:lnTo>
                      <a:pt x="3688" y="14838"/>
                    </a:lnTo>
                    <a:lnTo>
                      <a:pt x="3675" y="13948"/>
                    </a:lnTo>
                    <a:lnTo>
                      <a:pt x="3649" y="13071"/>
                    </a:lnTo>
                    <a:lnTo>
                      <a:pt x="3599" y="12219"/>
                    </a:lnTo>
                    <a:lnTo>
                      <a:pt x="3548" y="11392"/>
                    </a:lnTo>
                    <a:lnTo>
                      <a:pt x="3459" y="10591"/>
                    </a:lnTo>
                    <a:lnTo>
                      <a:pt x="3421" y="10248"/>
                    </a:lnTo>
                    <a:lnTo>
                      <a:pt x="3395" y="9918"/>
                    </a:lnTo>
                    <a:lnTo>
                      <a:pt x="3357" y="9295"/>
                    </a:lnTo>
                    <a:lnTo>
                      <a:pt x="3344" y="8722"/>
                    </a:lnTo>
                    <a:lnTo>
                      <a:pt x="3319" y="8176"/>
                    </a:lnTo>
                    <a:lnTo>
                      <a:pt x="3281" y="7629"/>
                    </a:lnTo>
                    <a:lnTo>
                      <a:pt x="3243" y="7349"/>
                    </a:lnTo>
                    <a:lnTo>
                      <a:pt x="3204" y="7070"/>
                    </a:lnTo>
                    <a:lnTo>
                      <a:pt x="3141" y="6777"/>
                    </a:lnTo>
                    <a:lnTo>
                      <a:pt x="3077" y="6472"/>
                    </a:lnTo>
                    <a:lnTo>
                      <a:pt x="2988" y="6154"/>
                    </a:lnTo>
                    <a:lnTo>
                      <a:pt x="2874" y="5824"/>
                    </a:lnTo>
                    <a:lnTo>
                      <a:pt x="2594" y="5023"/>
                    </a:lnTo>
                    <a:lnTo>
                      <a:pt x="2315" y="4247"/>
                    </a:lnTo>
                    <a:lnTo>
                      <a:pt x="2035" y="3497"/>
                    </a:lnTo>
                    <a:lnTo>
                      <a:pt x="1870" y="3128"/>
                    </a:lnTo>
                    <a:lnTo>
                      <a:pt x="1717" y="2772"/>
                    </a:lnTo>
                    <a:lnTo>
                      <a:pt x="1539" y="2416"/>
                    </a:lnTo>
                    <a:lnTo>
                      <a:pt x="1361" y="2060"/>
                    </a:lnTo>
                    <a:lnTo>
                      <a:pt x="1170" y="1717"/>
                    </a:lnTo>
                    <a:lnTo>
                      <a:pt x="967" y="1374"/>
                    </a:lnTo>
                    <a:lnTo>
                      <a:pt x="751" y="1018"/>
                    </a:lnTo>
                    <a:lnTo>
                      <a:pt x="522" y="687"/>
                    </a:lnTo>
                    <a:lnTo>
                      <a:pt x="268" y="3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011670" y="2421719"/>
                <a:ext cx="575024" cy="459654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5894" extrusionOk="0">
                    <a:moveTo>
                      <a:pt x="6179" y="1"/>
                    </a:moveTo>
                    <a:lnTo>
                      <a:pt x="5899" y="13"/>
                    </a:lnTo>
                    <a:lnTo>
                      <a:pt x="5607" y="39"/>
                    </a:lnTo>
                    <a:lnTo>
                      <a:pt x="5327" y="102"/>
                    </a:lnTo>
                    <a:lnTo>
                      <a:pt x="5048" y="191"/>
                    </a:lnTo>
                    <a:lnTo>
                      <a:pt x="4755" y="293"/>
                    </a:lnTo>
                    <a:lnTo>
                      <a:pt x="4475" y="446"/>
                    </a:lnTo>
                    <a:lnTo>
                      <a:pt x="4259" y="573"/>
                    </a:lnTo>
                    <a:lnTo>
                      <a:pt x="4056" y="713"/>
                    </a:lnTo>
                    <a:lnTo>
                      <a:pt x="3865" y="878"/>
                    </a:lnTo>
                    <a:lnTo>
                      <a:pt x="3674" y="1056"/>
                    </a:lnTo>
                    <a:lnTo>
                      <a:pt x="3496" y="1247"/>
                    </a:lnTo>
                    <a:lnTo>
                      <a:pt x="3319" y="1450"/>
                    </a:lnTo>
                    <a:lnTo>
                      <a:pt x="3141" y="1654"/>
                    </a:lnTo>
                    <a:lnTo>
                      <a:pt x="2975" y="1870"/>
                    </a:lnTo>
                    <a:lnTo>
                      <a:pt x="2645" y="2302"/>
                    </a:lnTo>
                    <a:lnTo>
                      <a:pt x="2340" y="2747"/>
                    </a:lnTo>
                    <a:lnTo>
                      <a:pt x="2022" y="3166"/>
                    </a:lnTo>
                    <a:lnTo>
                      <a:pt x="1717" y="3561"/>
                    </a:lnTo>
                    <a:lnTo>
                      <a:pt x="1551" y="3751"/>
                    </a:lnTo>
                    <a:lnTo>
                      <a:pt x="1411" y="3942"/>
                    </a:lnTo>
                    <a:lnTo>
                      <a:pt x="1259" y="4133"/>
                    </a:lnTo>
                    <a:lnTo>
                      <a:pt x="1132" y="4336"/>
                    </a:lnTo>
                    <a:lnTo>
                      <a:pt x="1005" y="4540"/>
                    </a:lnTo>
                    <a:lnTo>
                      <a:pt x="877" y="4756"/>
                    </a:lnTo>
                    <a:lnTo>
                      <a:pt x="763" y="4972"/>
                    </a:lnTo>
                    <a:lnTo>
                      <a:pt x="661" y="5188"/>
                    </a:lnTo>
                    <a:lnTo>
                      <a:pt x="560" y="5404"/>
                    </a:lnTo>
                    <a:lnTo>
                      <a:pt x="471" y="5633"/>
                    </a:lnTo>
                    <a:lnTo>
                      <a:pt x="394" y="5862"/>
                    </a:lnTo>
                    <a:lnTo>
                      <a:pt x="318" y="6091"/>
                    </a:lnTo>
                    <a:lnTo>
                      <a:pt x="254" y="6320"/>
                    </a:lnTo>
                    <a:lnTo>
                      <a:pt x="191" y="6561"/>
                    </a:lnTo>
                    <a:lnTo>
                      <a:pt x="140" y="6803"/>
                    </a:lnTo>
                    <a:lnTo>
                      <a:pt x="102" y="7044"/>
                    </a:lnTo>
                    <a:lnTo>
                      <a:pt x="64" y="7349"/>
                    </a:lnTo>
                    <a:lnTo>
                      <a:pt x="26" y="7642"/>
                    </a:lnTo>
                    <a:lnTo>
                      <a:pt x="13" y="7934"/>
                    </a:lnTo>
                    <a:lnTo>
                      <a:pt x="0" y="8227"/>
                    </a:lnTo>
                    <a:lnTo>
                      <a:pt x="0" y="8506"/>
                    </a:lnTo>
                    <a:lnTo>
                      <a:pt x="26" y="8799"/>
                    </a:lnTo>
                    <a:lnTo>
                      <a:pt x="38" y="9066"/>
                    </a:lnTo>
                    <a:lnTo>
                      <a:pt x="76" y="9345"/>
                    </a:lnTo>
                    <a:lnTo>
                      <a:pt x="115" y="9612"/>
                    </a:lnTo>
                    <a:lnTo>
                      <a:pt x="178" y="9879"/>
                    </a:lnTo>
                    <a:lnTo>
                      <a:pt x="242" y="10134"/>
                    </a:lnTo>
                    <a:lnTo>
                      <a:pt x="305" y="10401"/>
                    </a:lnTo>
                    <a:lnTo>
                      <a:pt x="394" y="10642"/>
                    </a:lnTo>
                    <a:lnTo>
                      <a:pt x="483" y="10897"/>
                    </a:lnTo>
                    <a:lnTo>
                      <a:pt x="572" y="11138"/>
                    </a:lnTo>
                    <a:lnTo>
                      <a:pt x="687" y="11367"/>
                    </a:lnTo>
                    <a:lnTo>
                      <a:pt x="801" y="11608"/>
                    </a:lnTo>
                    <a:lnTo>
                      <a:pt x="916" y="11825"/>
                    </a:lnTo>
                    <a:lnTo>
                      <a:pt x="1055" y="12053"/>
                    </a:lnTo>
                    <a:lnTo>
                      <a:pt x="1183" y="12270"/>
                    </a:lnTo>
                    <a:lnTo>
                      <a:pt x="1335" y="12486"/>
                    </a:lnTo>
                    <a:lnTo>
                      <a:pt x="1488" y="12689"/>
                    </a:lnTo>
                    <a:lnTo>
                      <a:pt x="1640" y="12880"/>
                    </a:lnTo>
                    <a:lnTo>
                      <a:pt x="1806" y="13083"/>
                    </a:lnTo>
                    <a:lnTo>
                      <a:pt x="1984" y="13274"/>
                    </a:lnTo>
                    <a:lnTo>
                      <a:pt x="2162" y="13452"/>
                    </a:lnTo>
                    <a:lnTo>
                      <a:pt x="2352" y="13630"/>
                    </a:lnTo>
                    <a:lnTo>
                      <a:pt x="2543" y="13795"/>
                    </a:lnTo>
                    <a:lnTo>
                      <a:pt x="2734" y="13961"/>
                    </a:lnTo>
                    <a:lnTo>
                      <a:pt x="2937" y="14126"/>
                    </a:lnTo>
                    <a:lnTo>
                      <a:pt x="3141" y="14278"/>
                    </a:lnTo>
                    <a:lnTo>
                      <a:pt x="3357" y="14418"/>
                    </a:lnTo>
                    <a:lnTo>
                      <a:pt x="3573" y="14571"/>
                    </a:lnTo>
                    <a:lnTo>
                      <a:pt x="3789" y="14698"/>
                    </a:lnTo>
                    <a:lnTo>
                      <a:pt x="4018" y="14825"/>
                    </a:lnTo>
                    <a:lnTo>
                      <a:pt x="4247" y="14952"/>
                    </a:lnTo>
                    <a:lnTo>
                      <a:pt x="4488" y="15054"/>
                    </a:lnTo>
                    <a:lnTo>
                      <a:pt x="4730" y="15168"/>
                    </a:lnTo>
                    <a:lnTo>
                      <a:pt x="4971" y="15270"/>
                    </a:lnTo>
                    <a:lnTo>
                      <a:pt x="5213" y="15359"/>
                    </a:lnTo>
                    <a:lnTo>
                      <a:pt x="5454" y="15448"/>
                    </a:lnTo>
                    <a:lnTo>
                      <a:pt x="5709" y="15524"/>
                    </a:lnTo>
                    <a:lnTo>
                      <a:pt x="5963" y="15601"/>
                    </a:lnTo>
                    <a:lnTo>
                      <a:pt x="6217" y="15664"/>
                    </a:lnTo>
                    <a:lnTo>
                      <a:pt x="6484" y="15715"/>
                    </a:lnTo>
                    <a:lnTo>
                      <a:pt x="6739" y="15766"/>
                    </a:lnTo>
                    <a:lnTo>
                      <a:pt x="7006" y="15804"/>
                    </a:lnTo>
                    <a:lnTo>
                      <a:pt x="7273" y="15842"/>
                    </a:lnTo>
                    <a:lnTo>
                      <a:pt x="7539" y="15868"/>
                    </a:lnTo>
                    <a:lnTo>
                      <a:pt x="7806" y="15880"/>
                    </a:lnTo>
                    <a:lnTo>
                      <a:pt x="8073" y="15893"/>
                    </a:lnTo>
                    <a:lnTo>
                      <a:pt x="8607" y="15893"/>
                    </a:lnTo>
                    <a:lnTo>
                      <a:pt x="8874" y="15880"/>
                    </a:lnTo>
                    <a:lnTo>
                      <a:pt x="9154" y="15855"/>
                    </a:lnTo>
                    <a:lnTo>
                      <a:pt x="9421" y="15817"/>
                    </a:lnTo>
                    <a:lnTo>
                      <a:pt x="9688" y="15779"/>
                    </a:lnTo>
                    <a:lnTo>
                      <a:pt x="9968" y="15740"/>
                    </a:lnTo>
                    <a:lnTo>
                      <a:pt x="10235" y="15677"/>
                    </a:lnTo>
                    <a:lnTo>
                      <a:pt x="10502" y="15613"/>
                    </a:lnTo>
                    <a:lnTo>
                      <a:pt x="10769" y="15537"/>
                    </a:lnTo>
                    <a:lnTo>
                      <a:pt x="11036" y="15448"/>
                    </a:lnTo>
                    <a:lnTo>
                      <a:pt x="11303" y="15359"/>
                    </a:lnTo>
                    <a:lnTo>
                      <a:pt x="11570" y="15257"/>
                    </a:lnTo>
                    <a:lnTo>
                      <a:pt x="11671" y="15207"/>
                    </a:lnTo>
                    <a:lnTo>
                      <a:pt x="11748" y="15130"/>
                    </a:lnTo>
                    <a:lnTo>
                      <a:pt x="11786" y="15079"/>
                    </a:lnTo>
                    <a:lnTo>
                      <a:pt x="11811" y="15029"/>
                    </a:lnTo>
                    <a:lnTo>
                      <a:pt x="11837" y="14978"/>
                    </a:lnTo>
                    <a:lnTo>
                      <a:pt x="11849" y="14914"/>
                    </a:lnTo>
                    <a:lnTo>
                      <a:pt x="11977" y="13948"/>
                    </a:lnTo>
                    <a:lnTo>
                      <a:pt x="12256" y="14050"/>
                    </a:lnTo>
                    <a:lnTo>
                      <a:pt x="12549" y="14139"/>
                    </a:lnTo>
                    <a:lnTo>
                      <a:pt x="12867" y="14215"/>
                    </a:lnTo>
                    <a:lnTo>
                      <a:pt x="13184" y="14291"/>
                    </a:lnTo>
                    <a:lnTo>
                      <a:pt x="13515" y="14342"/>
                    </a:lnTo>
                    <a:lnTo>
                      <a:pt x="13858" y="14393"/>
                    </a:lnTo>
                    <a:lnTo>
                      <a:pt x="14214" y="14431"/>
                    </a:lnTo>
                    <a:lnTo>
                      <a:pt x="14570" y="14444"/>
                    </a:lnTo>
                    <a:lnTo>
                      <a:pt x="14926" y="14456"/>
                    </a:lnTo>
                    <a:lnTo>
                      <a:pt x="15282" y="14456"/>
                    </a:lnTo>
                    <a:lnTo>
                      <a:pt x="15638" y="14431"/>
                    </a:lnTo>
                    <a:lnTo>
                      <a:pt x="15994" y="14406"/>
                    </a:lnTo>
                    <a:lnTo>
                      <a:pt x="16350" y="14355"/>
                    </a:lnTo>
                    <a:lnTo>
                      <a:pt x="16693" y="14291"/>
                    </a:lnTo>
                    <a:lnTo>
                      <a:pt x="17037" y="14228"/>
                    </a:lnTo>
                    <a:lnTo>
                      <a:pt x="17367" y="14126"/>
                    </a:lnTo>
                    <a:lnTo>
                      <a:pt x="17685" y="14024"/>
                    </a:lnTo>
                    <a:lnTo>
                      <a:pt x="17990" y="13897"/>
                    </a:lnTo>
                    <a:lnTo>
                      <a:pt x="18270" y="13770"/>
                    </a:lnTo>
                    <a:lnTo>
                      <a:pt x="18550" y="13605"/>
                    </a:lnTo>
                    <a:lnTo>
                      <a:pt x="18791" y="13439"/>
                    </a:lnTo>
                    <a:lnTo>
                      <a:pt x="19020" y="13249"/>
                    </a:lnTo>
                    <a:lnTo>
                      <a:pt x="19236" y="13045"/>
                    </a:lnTo>
                    <a:lnTo>
                      <a:pt x="19325" y="12931"/>
                    </a:lnTo>
                    <a:lnTo>
                      <a:pt x="19414" y="12816"/>
                    </a:lnTo>
                    <a:lnTo>
                      <a:pt x="19490" y="12702"/>
                    </a:lnTo>
                    <a:lnTo>
                      <a:pt x="19567" y="12575"/>
                    </a:lnTo>
                    <a:lnTo>
                      <a:pt x="19630" y="12448"/>
                    </a:lnTo>
                    <a:lnTo>
                      <a:pt x="19694" y="12308"/>
                    </a:lnTo>
                    <a:lnTo>
                      <a:pt x="19745" y="12168"/>
                    </a:lnTo>
                    <a:lnTo>
                      <a:pt x="19783" y="12028"/>
                    </a:lnTo>
                    <a:lnTo>
                      <a:pt x="19821" y="11875"/>
                    </a:lnTo>
                    <a:lnTo>
                      <a:pt x="19846" y="11723"/>
                    </a:lnTo>
                    <a:lnTo>
                      <a:pt x="19872" y="11570"/>
                    </a:lnTo>
                    <a:lnTo>
                      <a:pt x="19885" y="11405"/>
                    </a:lnTo>
                    <a:lnTo>
                      <a:pt x="19885" y="11240"/>
                    </a:lnTo>
                    <a:lnTo>
                      <a:pt x="19872" y="11062"/>
                    </a:lnTo>
                    <a:lnTo>
                      <a:pt x="19846" y="10884"/>
                    </a:lnTo>
                    <a:lnTo>
                      <a:pt x="19821" y="10706"/>
                    </a:lnTo>
                    <a:lnTo>
                      <a:pt x="19783" y="10515"/>
                    </a:lnTo>
                    <a:lnTo>
                      <a:pt x="19732" y="10324"/>
                    </a:lnTo>
                    <a:lnTo>
                      <a:pt x="19681" y="10121"/>
                    </a:lnTo>
                    <a:lnTo>
                      <a:pt x="19605" y="9918"/>
                    </a:lnTo>
                    <a:lnTo>
                      <a:pt x="19516" y="9714"/>
                    </a:lnTo>
                    <a:lnTo>
                      <a:pt x="19427" y="9511"/>
                    </a:lnTo>
                    <a:lnTo>
                      <a:pt x="19325" y="9307"/>
                    </a:lnTo>
                    <a:lnTo>
                      <a:pt x="19211" y="9104"/>
                    </a:lnTo>
                    <a:lnTo>
                      <a:pt x="18957" y="8710"/>
                    </a:lnTo>
                    <a:lnTo>
                      <a:pt x="18677" y="8316"/>
                    </a:lnTo>
                    <a:lnTo>
                      <a:pt x="18372" y="7921"/>
                    </a:lnTo>
                    <a:lnTo>
                      <a:pt x="18054" y="7540"/>
                    </a:lnTo>
                    <a:lnTo>
                      <a:pt x="17698" y="7159"/>
                    </a:lnTo>
                    <a:lnTo>
                      <a:pt x="17342" y="6790"/>
                    </a:lnTo>
                    <a:lnTo>
                      <a:pt x="16986" y="6434"/>
                    </a:lnTo>
                    <a:lnTo>
                      <a:pt x="16617" y="6078"/>
                    </a:lnTo>
                    <a:lnTo>
                      <a:pt x="16248" y="5747"/>
                    </a:lnTo>
                    <a:lnTo>
                      <a:pt x="15536" y="5124"/>
                    </a:lnTo>
                    <a:lnTo>
                      <a:pt x="14875" y="4565"/>
                    </a:lnTo>
                    <a:lnTo>
                      <a:pt x="14214" y="4018"/>
                    </a:lnTo>
                    <a:lnTo>
                      <a:pt x="13515" y="3484"/>
                    </a:lnTo>
                    <a:lnTo>
                      <a:pt x="13172" y="3230"/>
                    </a:lnTo>
                    <a:lnTo>
                      <a:pt x="12816" y="2976"/>
                    </a:lnTo>
                    <a:lnTo>
                      <a:pt x="12447" y="2734"/>
                    </a:lnTo>
                    <a:lnTo>
                      <a:pt x="12091" y="2505"/>
                    </a:lnTo>
                    <a:lnTo>
                      <a:pt x="11710" y="2264"/>
                    </a:lnTo>
                    <a:lnTo>
                      <a:pt x="11341" y="2048"/>
                    </a:lnTo>
                    <a:lnTo>
                      <a:pt x="10960" y="1832"/>
                    </a:lnTo>
                    <a:lnTo>
                      <a:pt x="10578" y="1628"/>
                    </a:lnTo>
                    <a:lnTo>
                      <a:pt x="10184" y="1425"/>
                    </a:lnTo>
                    <a:lnTo>
                      <a:pt x="9803" y="1234"/>
                    </a:lnTo>
                    <a:lnTo>
                      <a:pt x="9408" y="1056"/>
                    </a:lnTo>
                    <a:lnTo>
                      <a:pt x="9002" y="891"/>
                    </a:lnTo>
                    <a:lnTo>
                      <a:pt x="8722" y="738"/>
                    </a:lnTo>
                    <a:lnTo>
                      <a:pt x="8442" y="598"/>
                    </a:lnTo>
                    <a:lnTo>
                      <a:pt x="8162" y="471"/>
                    </a:lnTo>
                    <a:lnTo>
                      <a:pt x="7883" y="357"/>
                    </a:lnTo>
                    <a:lnTo>
                      <a:pt x="7603" y="255"/>
                    </a:lnTo>
                    <a:lnTo>
                      <a:pt x="7323" y="166"/>
                    </a:lnTo>
                    <a:lnTo>
                      <a:pt x="7031" y="90"/>
                    </a:lnTo>
                    <a:lnTo>
                      <a:pt x="6751" y="39"/>
                    </a:lnTo>
                    <a:lnTo>
                      <a:pt x="6472" y="13"/>
                    </a:lnTo>
                    <a:lnTo>
                      <a:pt x="6179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107623" y="2708509"/>
                <a:ext cx="492696" cy="971452"/>
              </a:xfrm>
              <a:custGeom>
                <a:avLst/>
                <a:gdLst/>
                <a:ahLst/>
                <a:cxnLst/>
                <a:rect l="l" t="t" r="r" b="b"/>
                <a:pathLst>
                  <a:path w="17038" h="33591" extrusionOk="0">
                    <a:moveTo>
                      <a:pt x="16376" y="1"/>
                    </a:moveTo>
                    <a:lnTo>
                      <a:pt x="16338" y="13"/>
                    </a:lnTo>
                    <a:lnTo>
                      <a:pt x="16287" y="39"/>
                    </a:lnTo>
                    <a:lnTo>
                      <a:pt x="16236" y="90"/>
                    </a:lnTo>
                    <a:lnTo>
                      <a:pt x="16185" y="140"/>
                    </a:lnTo>
                    <a:lnTo>
                      <a:pt x="16071" y="293"/>
                    </a:lnTo>
                    <a:lnTo>
                      <a:pt x="15944" y="496"/>
                    </a:lnTo>
                    <a:lnTo>
                      <a:pt x="15791" y="725"/>
                    </a:lnTo>
                    <a:lnTo>
                      <a:pt x="15448" y="1285"/>
                    </a:lnTo>
                    <a:lnTo>
                      <a:pt x="15257" y="1602"/>
                    </a:lnTo>
                    <a:lnTo>
                      <a:pt x="15028" y="1920"/>
                    </a:lnTo>
                    <a:lnTo>
                      <a:pt x="14787" y="2238"/>
                    </a:lnTo>
                    <a:lnTo>
                      <a:pt x="14520" y="2556"/>
                    </a:lnTo>
                    <a:lnTo>
                      <a:pt x="14215" y="2874"/>
                    </a:lnTo>
                    <a:lnTo>
                      <a:pt x="14062" y="3014"/>
                    </a:lnTo>
                    <a:lnTo>
                      <a:pt x="13897" y="3154"/>
                    </a:lnTo>
                    <a:lnTo>
                      <a:pt x="13782" y="3243"/>
                    </a:lnTo>
                    <a:lnTo>
                      <a:pt x="13655" y="3332"/>
                    </a:lnTo>
                    <a:lnTo>
                      <a:pt x="13401" y="3484"/>
                    </a:lnTo>
                    <a:lnTo>
                      <a:pt x="13121" y="3624"/>
                    </a:lnTo>
                    <a:lnTo>
                      <a:pt x="12829" y="3738"/>
                    </a:lnTo>
                    <a:lnTo>
                      <a:pt x="12524" y="3827"/>
                    </a:lnTo>
                    <a:lnTo>
                      <a:pt x="12206" y="3916"/>
                    </a:lnTo>
                    <a:lnTo>
                      <a:pt x="11888" y="3980"/>
                    </a:lnTo>
                    <a:lnTo>
                      <a:pt x="11570" y="4031"/>
                    </a:lnTo>
                    <a:lnTo>
                      <a:pt x="11240" y="4069"/>
                    </a:lnTo>
                    <a:lnTo>
                      <a:pt x="10922" y="4094"/>
                    </a:lnTo>
                    <a:lnTo>
                      <a:pt x="10311" y="4094"/>
                    </a:lnTo>
                    <a:lnTo>
                      <a:pt x="10019" y="4082"/>
                    </a:lnTo>
                    <a:lnTo>
                      <a:pt x="9752" y="4069"/>
                    </a:lnTo>
                    <a:lnTo>
                      <a:pt x="9498" y="4031"/>
                    </a:lnTo>
                    <a:lnTo>
                      <a:pt x="9269" y="3993"/>
                    </a:lnTo>
                    <a:lnTo>
                      <a:pt x="9065" y="3866"/>
                    </a:lnTo>
                    <a:lnTo>
                      <a:pt x="8976" y="3827"/>
                    </a:lnTo>
                    <a:lnTo>
                      <a:pt x="8887" y="3827"/>
                    </a:lnTo>
                    <a:lnTo>
                      <a:pt x="8786" y="3840"/>
                    </a:lnTo>
                    <a:lnTo>
                      <a:pt x="8697" y="3866"/>
                    </a:lnTo>
                    <a:lnTo>
                      <a:pt x="8328" y="3777"/>
                    </a:lnTo>
                    <a:lnTo>
                      <a:pt x="8188" y="4094"/>
                    </a:lnTo>
                    <a:lnTo>
                      <a:pt x="8048" y="4387"/>
                    </a:lnTo>
                    <a:lnTo>
                      <a:pt x="7870" y="4654"/>
                    </a:lnTo>
                    <a:lnTo>
                      <a:pt x="7692" y="4895"/>
                    </a:lnTo>
                    <a:lnTo>
                      <a:pt x="7565" y="5112"/>
                    </a:lnTo>
                    <a:lnTo>
                      <a:pt x="7464" y="5201"/>
                    </a:lnTo>
                    <a:lnTo>
                      <a:pt x="7349" y="5290"/>
                    </a:lnTo>
                    <a:lnTo>
                      <a:pt x="7247" y="5353"/>
                    </a:lnTo>
                    <a:lnTo>
                      <a:pt x="7133" y="5404"/>
                    </a:lnTo>
                    <a:lnTo>
                      <a:pt x="6955" y="5518"/>
                    </a:lnTo>
                    <a:lnTo>
                      <a:pt x="6764" y="5607"/>
                    </a:lnTo>
                    <a:lnTo>
                      <a:pt x="6574" y="5684"/>
                    </a:lnTo>
                    <a:lnTo>
                      <a:pt x="6357" y="5747"/>
                    </a:lnTo>
                    <a:lnTo>
                      <a:pt x="6141" y="5798"/>
                    </a:lnTo>
                    <a:lnTo>
                      <a:pt x="5912" y="5836"/>
                    </a:lnTo>
                    <a:lnTo>
                      <a:pt x="5671" y="5862"/>
                    </a:lnTo>
                    <a:lnTo>
                      <a:pt x="5404" y="5862"/>
                    </a:lnTo>
                    <a:lnTo>
                      <a:pt x="5162" y="5849"/>
                    </a:lnTo>
                    <a:lnTo>
                      <a:pt x="4895" y="5836"/>
                    </a:lnTo>
                    <a:lnTo>
                      <a:pt x="4628" y="5811"/>
                    </a:lnTo>
                    <a:lnTo>
                      <a:pt x="4374" y="5760"/>
                    </a:lnTo>
                    <a:lnTo>
                      <a:pt x="4107" y="5709"/>
                    </a:lnTo>
                    <a:lnTo>
                      <a:pt x="3840" y="5645"/>
                    </a:lnTo>
                    <a:lnTo>
                      <a:pt x="3573" y="5569"/>
                    </a:lnTo>
                    <a:lnTo>
                      <a:pt x="3319" y="5467"/>
                    </a:lnTo>
                    <a:lnTo>
                      <a:pt x="3065" y="5493"/>
                    </a:lnTo>
                    <a:lnTo>
                      <a:pt x="2810" y="5518"/>
                    </a:lnTo>
                    <a:lnTo>
                      <a:pt x="2734" y="5531"/>
                    </a:lnTo>
                    <a:lnTo>
                      <a:pt x="2670" y="5556"/>
                    </a:lnTo>
                    <a:lnTo>
                      <a:pt x="2607" y="5595"/>
                    </a:lnTo>
                    <a:lnTo>
                      <a:pt x="2556" y="5633"/>
                    </a:lnTo>
                    <a:lnTo>
                      <a:pt x="2505" y="5684"/>
                    </a:lnTo>
                    <a:lnTo>
                      <a:pt x="2467" y="5747"/>
                    </a:lnTo>
                    <a:lnTo>
                      <a:pt x="2442" y="5811"/>
                    </a:lnTo>
                    <a:lnTo>
                      <a:pt x="2416" y="5874"/>
                    </a:lnTo>
                    <a:lnTo>
                      <a:pt x="2175" y="7578"/>
                    </a:lnTo>
                    <a:lnTo>
                      <a:pt x="1933" y="9269"/>
                    </a:lnTo>
                    <a:lnTo>
                      <a:pt x="1704" y="10973"/>
                    </a:lnTo>
                    <a:lnTo>
                      <a:pt x="1501" y="12676"/>
                    </a:lnTo>
                    <a:lnTo>
                      <a:pt x="1297" y="14380"/>
                    </a:lnTo>
                    <a:lnTo>
                      <a:pt x="1119" y="16084"/>
                    </a:lnTo>
                    <a:lnTo>
                      <a:pt x="941" y="17787"/>
                    </a:lnTo>
                    <a:lnTo>
                      <a:pt x="776" y="19491"/>
                    </a:lnTo>
                    <a:lnTo>
                      <a:pt x="636" y="21207"/>
                    </a:lnTo>
                    <a:lnTo>
                      <a:pt x="509" y="22911"/>
                    </a:lnTo>
                    <a:lnTo>
                      <a:pt x="382" y="24627"/>
                    </a:lnTo>
                    <a:lnTo>
                      <a:pt x="280" y="26331"/>
                    </a:lnTo>
                    <a:lnTo>
                      <a:pt x="191" y="28047"/>
                    </a:lnTo>
                    <a:lnTo>
                      <a:pt x="115" y="29764"/>
                    </a:lnTo>
                    <a:lnTo>
                      <a:pt x="51" y="31480"/>
                    </a:lnTo>
                    <a:lnTo>
                      <a:pt x="1" y="33196"/>
                    </a:lnTo>
                    <a:lnTo>
                      <a:pt x="13" y="33273"/>
                    </a:lnTo>
                    <a:lnTo>
                      <a:pt x="39" y="33349"/>
                    </a:lnTo>
                    <a:lnTo>
                      <a:pt x="90" y="33425"/>
                    </a:lnTo>
                    <a:lnTo>
                      <a:pt x="153" y="33489"/>
                    </a:lnTo>
                    <a:lnTo>
                      <a:pt x="229" y="33540"/>
                    </a:lnTo>
                    <a:lnTo>
                      <a:pt x="318" y="33578"/>
                    </a:lnTo>
                    <a:lnTo>
                      <a:pt x="395" y="33591"/>
                    </a:lnTo>
                    <a:lnTo>
                      <a:pt x="471" y="33591"/>
                    </a:lnTo>
                    <a:lnTo>
                      <a:pt x="1094" y="33451"/>
                    </a:lnTo>
                    <a:lnTo>
                      <a:pt x="1704" y="33311"/>
                    </a:lnTo>
                    <a:lnTo>
                      <a:pt x="2314" y="33171"/>
                    </a:lnTo>
                    <a:lnTo>
                      <a:pt x="2925" y="33006"/>
                    </a:lnTo>
                    <a:lnTo>
                      <a:pt x="3522" y="32840"/>
                    </a:lnTo>
                    <a:lnTo>
                      <a:pt x="4132" y="32675"/>
                    </a:lnTo>
                    <a:lnTo>
                      <a:pt x="4730" y="32497"/>
                    </a:lnTo>
                    <a:lnTo>
                      <a:pt x="5328" y="32306"/>
                    </a:lnTo>
                    <a:lnTo>
                      <a:pt x="5925" y="32103"/>
                    </a:lnTo>
                    <a:lnTo>
                      <a:pt x="6510" y="31900"/>
                    </a:lnTo>
                    <a:lnTo>
                      <a:pt x="7095" y="31683"/>
                    </a:lnTo>
                    <a:lnTo>
                      <a:pt x="7680" y="31455"/>
                    </a:lnTo>
                    <a:lnTo>
                      <a:pt x="8264" y="31213"/>
                    </a:lnTo>
                    <a:lnTo>
                      <a:pt x="8837" y="30972"/>
                    </a:lnTo>
                    <a:lnTo>
                      <a:pt x="9421" y="30717"/>
                    </a:lnTo>
                    <a:lnTo>
                      <a:pt x="9981" y="30450"/>
                    </a:lnTo>
                    <a:lnTo>
                      <a:pt x="10655" y="30120"/>
                    </a:lnTo>
                    <a:lnTo>
                      <a:pt x="10998" y="29954"/>
                    </a:lnTo>
                    <a:lnTo>
                      <a:pt x="11341" y="29776"/>
                    </a:lnTo>
                    <a:lnTo>
                      <a:pt x="11672" y="29586"/>
                    </a:lnTo>
                    <a:lnTo>
                      <a:pt x="11990" y="29382"/>
                    </a:lnTo>
                    <a:lnTo>
                      <a:pt x="12307" y="29166"/>
                    </a:lnTo>
                    <a:lnTo>
                      <a:pt x="12600" y="28937"/>
                    </a:lnTo>
                    <a:lnTo>
                      <a:pt x="12880" y="28696"/>
                    </a:lnTo>
                    <a:lnTo>
                      <a:pt x="13147" y="28429"/>
                    </a:lnTo>
                    <a:lnTo>
                      <a:pt x="13261" y="28289"/>
                    </a:lnTo>
                    <a:lnTo>
                      <a:pt x="13375" y="28149"/>
                    </a:lnTo>
                    <a:lnTo>
                      <a:pt x="13477" y="27996"/>
                    </a:lnTo>
                    <a:lnTo>
                      <a:pt x="13579" y="27844"/>
                    </a:lnTo>
                    <a:lnTo>
                      <a:pt x="13668" y="27691"/>
                    </a:lnTo>
                    <a:lnTo>
                      <a:pt x="13744" y="27526"/>
                    </a:lnTo>
                    <a:lnTo>
                      <a:pt x="13820" y="27348"/>
                    </a:lnTo>
                    <a:lnTo>
                      <a:pt x="13884" y="27183"/>
                    </a:lnTo>
                    <a:lnTo>
                      <a:pt x="13935" y="26992"/>
                    </a:lnTo>
                    <a:lnTo>
                      <a:pt x="13973" y="26814"/>
                    </a:lnTo>
                    <a:lnTo>
                      <a:pt x="14011" y="26611"/>
                    </a:lnTo>
                    <a:lnTo>
                      <a:pt x="14024" y="26407"/>
                    </a:lnTo>
                    <a:lnTo>
                      <a:pt x="14024" y="26344"/>
                    </a:lnTo>
                    <a:lnTo>
                      <a:pt x="14024" y="26280"/>
                    </a:lnTo>
                    <a:lnTo>
                      <a:pt x="13998" y="26229"/>
                    </a:lnTo>
                    <a:lnTo>
                      <a:pt x="13973" y="26178"/>
                    </a:lnTo>
                    <a:lnTo>
                      <a:pt x="13948" y="26128"/>
                    </a:lnTo>
                    <a:lnTo>
                      <a:pt x="13909" y="26089"/>
                    </a:lnTo>
                    <a:lnTo>
                      <a:pt x="13833" y="26013"/>
                    </a:lnTo>
                    <a:lnTo>
                      <a:pt x="13731" y="25975"/>
                    </a:lnTo>
                    <a:lnTo>
                      <a:pt x="13630" y="25950"/>
                    </a:lnTo>
                    <a:lnTo>
                      <a:pt x="13528" y="25950"/>
                    </a:lnTo>
                    <a:lnTo>
                      <a:pt x="13426" y="25975"/>
                    </a:lnTo>
                    <a:lnTo>
                      <a:pt x="13426" y="25975"/>
                    </a:lnTo>
                    <a:lnTo>
                      <a:pt x="13935" y="23013"/>
                    </a:lnTo>
                    <a:lnTo>
                      <a:pt x="14621" y="18817"/>
                    </a:lnTo>
                    <a:lnTo>
                      <a:pt x="14876" y="17330"/>
                    </a:lnTo>
                    <a:lnTo>
                      <a:pt x="15168" y="15651"/>
                    </a:lnTo>
                    <a:lnTo>
                      <a:pt x="15804" y="11977"/>
                    </a:lnTo>
                    <a:lnTo>
                      <a:pt x="16122" y="10083"/>
                    </a:lnTo>
                    <a:lnTo>
                      <a:pt x="16427" y="8239"/>
                    </a:lnTo>
                    <a:lnTo>
                      <a:pt x="16694" y="6497"/>
                    </a:lnTo>
                    <a:lnTo>
                      <a:pt x="16808" y="5671"/>
                    </a:lnTo>
                    <a:lnTo>
                      <a:pt x="16910" y="4895"/>
                    </a:lnTo>
                    <a:lnTo>
                      <a:pt x="16986" y="4107"/>
                    </a:lnTo>
                    <a:lnTo>
                      <a:pt x="17012" y="3751"/>
                    </a:lnTo>
                    <a:lnTo>
                      <a:pt x="17037" y="3421"/>
                    </a:lnTo>
                    <a:lnTo>
                      <a:pt x="17037" y="3103"/>
                    </a:lnTo>
                    <a:lnTo>
                      <a:pt x="17037" y="2810"/>
                    </a:lnTo>
                    <a:lnTo>
                      <a:pt x="17024" y="2531"/>
                    </a:lnTo>
                    <a:lnTo>
                      <a:pt x="17012" y="2264"/>
                    </a:lnTo>
                    <a:lnTo>
                      <a:pt x="16986" y="1997"/>
                    </a:lnTo>
                    <a:lnTo>
                      <a:pt x="16948" y="1755"/>
                    </a:lnTo>
                    <a:lnTo>
                      <a:pt x="16910" y="1513"/>
                    </a:lnTo>
                    <a:lnTo>
                      <a:pt x="16859" y="1272"/>
                    </a:lnTo>
                    <a:lnTo>
                      <a:pt x="16745" y="802"/>
                    </a:lnTo>
                    <a:lnTo>
                      <a:pt x="16605" y="306"/>
                    </a:lnTo>
                    <a:lnTo>
                      <a:pt x="16579" y="204"/>
                    </a:lnTo>
                    <a:lnTo>
                      <a:pt x="16541" y="128"/>
                    </a:lnTo>
                    <a:lnTo>
                      <a:pt x="16503" y="64"/>
                    </a:lnTo>
                    <a:lnTo>
                      <a:pt x="16465" y="26"/>
                    </a:lnTo>
                    <a:lnTo>
                      <a:pt x="16427" y="13"/>
                    </a:lnTo>
                    <a:lnTo>
                      <a:pt x="16376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6957967" y="2467324"/>
                <a:ext cx="589021" cy="1227712"/>
              </a:xfrm>
              <a:custGeom>
                <a:avLst/>
                <a:gdLst/>
                <a:ahLst/>
                <a:cxnLst/>
                <a:rect l="l" t="t" r="r" b="b"/>
                <a:pathLst>
                  <a:path w="20369" h="42452" extrusionOk="0">
                    <a:moveTo>
                      <a:pt x="5697" y="0"/>
                    </a:moveTo>
                    <a:lnTo>
                      <a:pt x="5671" y="26"/>
                    </a:lnTo>
                    <a:lnTo>
                      <a:pt x="5303" y="356"/>
                    </a:lnTo>
                    <a:lnTo>
                      <a:pt x="4947" y="712"/>
                    </a:lnTo>
                    <a:lnTo>
                      <a:pt x="4909" y="623"/>
                    </a:lnTo>
                    <a:lnTo>
                      <a:pt x="4858" y="560"/>
                    </a:lnTo>
                    <a:lnTo>
                      <a:pt x="4794" y="509"/>
                    </a:lnTo>
                    <a:lnTo>
                      <a:pt x="4731" y="471"/>
                    </a:lnTo>
                    <a:lnTo>
                      <a:pt x="4654" y="458"/>
                    </a:lnTo>
                    <a:lnTo>
                      <a:pt x="4565" y="471"/>
                    </a:lnTo>
                    <a:lnTo>
                      <a:pt x="4489" y="509"/>
                    </a:lnTo>
                    <a:lnTo>
                      <a:pt x="4451" y="534"/>
                    </a:lnTo>
                    <a:lnTo>
                      <a:pt x="4413" y="572"/>
                    </a:lnTo>
                    <a:lnTo>
                      <a:pt x="4082" y="992"/>
                    </a:lnTo>
                    <a:lnTo>
                      <a:pt x="3739" y="1399"/>
                    </a:lnTo>
                    <a:lnTo>
                      <a:pt x="3065" y="2187"/>
                    </a:lnTo>
                    <a:lnTo>
                      <a:pt x="2417" y="2950"/>
                    </a:lnTo>
                    <a:lnTo>
                      <a:pt x="2099" y="3331"/>
                    </a:lnTo>
                    <a:lnTo>
                      <a:pt x="1806" y="3725"/>
                    </a:lnTo>
                    <a:lnTo>
                      <a:pt x="1527" y="4120"/>
                    </a:lnTo>
                    <a:lnTo>
                      <a:pt x="1260" y="4526"/>
                    </a:lnTo>
                    <a:lnTo>
                      <a:pt x="1018" y="4959"/>
                    </a:lnTo>
                    <a:lnTo>
                      <a:pt x="916" y="5175"/>
                    </a:lnTo>
                    <a:lnTo>
                      <a:pt x="802" y="5404"/>
                    </a:lnTo>
                    <a:lnTo>
                      <a:pt x="713" y="5632"/>
                    </a:lnTo>
                    <a:lnTo>
                      <a:pt x="624" y="5874"/>
                    </a:lnTo>
                    <a:lnTo>
                      <a:pt x="535" y="6116"/>
                    </a:lnTo>
                    <a:lnTo>
                      <a:pt x="459" y="6357"/>
                    </a:lnTo>
                    <a:lnTo>
                      <a:pt x="395" y="6611"/>
                    </a:lnTo>
                    <a:lnTo>
                      <a:pt x="332" y="6878"/>
                    </a:lnTo>
                    <a:lnTo>
                      <a:pt x="281" y="7145"/>
                    </a:lnTo>
                    <a:lnTo>
                      <a:pt x="243" y="7425"/>
                    </a:lnTo>
                    <a:lnTo>
                      <a:pt x="166" y="8023"/>
                    </a:lnTo>
                    <a:lnTo>
                      <a:pt x="115" y="8620"/>
                    </a:lnTo>
                    <a:lnTo>
                      <a:pt x="65" y="9231"/>
                    </a:lnTo>
                    <a:lnTo>
                      <a:pt x="39" y="9841"/>
                    </a:lnTo>
                    <a:lnTo>
                      <a:pt x="14" y="10451"/>
                    </a:lnTo>
                    <a:lnTo>
                      <a:pt x="1" y="11061"/>
                    </a:lnTo>
                    <a:lnTo>
                      <a:pt x="1" y="12282"/>
                    </a:lnTo>
                    <a:lnTo>
                      <a:pt x="26" y="13502"/>
                    </a:lnTo>
                    <a:lnTo>
                      <a:pt x="52" y="14736"/>
                    </a:lnTo>
                    <a:lnTo>
                      <a:pt x="77" y="15943"/>
                    </a:lnTo>
                    <a:lnTo>
                      <a:pt x="90" y="17151"/>
                    </a:lnTo>
                    <a:lnTo>
                      <a:pt x="103" y="18639"/>
                    </a:lnTo>
                    <a:lnTo>
                      <a:pt x="128" y="20228"/>
                    </a:lnTo>
                    <a:lnTo>
                      <a:pt x="166" y="21932"/>
                    </a:lnTo>
                    <a:lnTo>
                      <a:pt x="217" y="23686"/>
                    </a:lnTo>
                    <a:lnTo>
                      <a:pt x="268" y="25479"/>
                    </a:lnTo>
                    <a:lnTo>
                      <a:pt x="344" y="27284"/>
                    </a:lnTo>
                    <a:lnTo>
                      <a:pt x="497" y="30831"/>
                    </a:lnTo>
                    <a:lnTo>
                      <a:pt x="662" y="34086"/>
                    </a:lnTo>
                    <a:lnTo>
                      <a:pt x="815" y="36845"/>
                    </a:lnTo>
                    <a:lnTo>
                      <a:pt x="955" y="38892"/>
                    </a:lnTo>
                    <a:lnTo>
                      <a:pt x="1005" y="39579"/>
                    </a:lnTo>
                    <a:lnTo>
                      <a:pt x="1044" y="39998"/>
                    </a:lnTo>
                    <a:lnTo>
                      <a:pt x="1374" y="40074"/>
                    </a:lnTo>
                    <a:lnTo>
                      <a:pt x="1692" y="40151"/>
                    </a:lnTo>
                    <a:lnTo>
                      <a:pt x="2022" y="40240"/>
                    </a:lnTo>
                    <a:lnTo>
                      <a:pt x="2340" y="40341"/>
                    </a:lnTo>
                    <a:lnTo>
                      <a:pt x="2645" y="40468"/>
                    </a:lnTo>
                    <a:lnTo>
                      <a:pt x="2951" y="40583"/>
                    </a:lnTo>
                    <a:lnTo>
                      <a:pt x="3256" y="40723"/>
                    </a:lnTo>
                    <a:lnTo>
                      <a:pt x="3548" y="40875"/>
                    </a:lnTo>
                    <a:lnTo>
                      <a:pt x="3841" y="41028"/>
                    </a:lnTo>
                    <a:lnTo>
                      <a:pt x="4120" y="41206"/>
                    </a:lnTo>
                    <a:lnTo>
                      <a:pt x="4400" y="41384"/>
                    </a:lnTo>
                    <a:lnTo>
                      <a:pt x="4667" y="41575"/>
                    </a:lnTo>
                    <a:lnTo>
                      <a:pt x="4934" y="41778"/>
                    </a:lnTo>
                    <a:lnTo>
                      <a:pt x="5188" y="41994"/>
                    </a:lnTo>
                    <a:lnTo>
                      <a:pt x="5430" y="42223"/>
                    </a:lnTo>
                    <a:lnTo>
                      <a:pt x="5671" y="42452"/>
                    </a:lnTo>
                    <a:lnTo>
                      <a:pt x="6256" y="42426"/>
                    </a:lnTo>
                    <a:lnTo>
                      <a:pt x="6917" y="42363"/>
                    </a:lnTo>
                    <a:lnTo>
                      <a:pt x="7617" y="42299"/>
                    </a:lnTo>
                    <a:lnTo>
                      <a:pt x="8316" y="42198"/>
                    </a:lnTo>
                    <a:lnTo>
                      <a:pt x="8990" y="42096"/>
                    </a:lnTo>
                    <a:lnTo>
                      <a:pt x="9625" y="41981"/>
                    </a:lnTo>
                    <a:lnTo>
                      <a:pt x="9905" y="41918"/>
                    </a:lnTo>
                    <a:lnTo>
                      <a:pt x="10159" y="41842"/>
                    </a:lnTo>
                    <a:lnTo>
                      <a:pt x="10401" y="41778"/>
                    </a:lnTo>
                    <a:lnTo>
                      <a:pt x="10592" y="41714"/>
                    </a:lnTo>
                    <a:lnTo>
                      <a:pt x="10884" y="41587"/>
                    </a:lnTo>
                    <a:lnTo>
                      <a:pt x="11164" y="41447"/>
                    </a:lnTo>
                    <a:lnTo>
                      <a:pt x="11710" y="41142"/>
                    </a:lnTo>
                    <a:lnTo>
                      <a:pt x="11990" y="40990"/>
                    </a:lnTo>
                    <a:lnTo>
                      <a:pt x="12270" y="40850"/>
                    </a:lnTo>
                    <a:lnTo>
                      <a:pt x="12550" y="40723"/>
                    </a:lnTo>
                    <a:lnTo>
                      <a:pt x="12855" y="40608"/>
                    </a:lnTo>
                    <a:lnTo>
                      <a:pt x="13033" y="40557"/>
                    </a:lnTo>
                    <a:lnTo>
                      <a:pt x="13223" y="40507"/>
                    </a:lnTo>
                    <a:lnTo>
                      <a:pt x="13605" y="40430"/>
                    </a:lnTo>
                    <a:lnTo>
                      <a:pt x="13999" y="40379"/>
                    </a:lnTo>
                    <a:lnTo>
                      <a:pt x="14393" y="40354"/>
                    </a:lnTo>
                    <a:lnTo>
                      <a:pt x="14787" y="40329"/>
                    </a:lnTo>
                    <a:lnTo>
                      <a:pt x="15970" y="40329"/>
                    </a:lnTo>
                    <a:lnTo>
                      <a:pt x="16084" y="40316"/>
                    </a:lnTo>
                    <a:lnTo>
                      <a:pt x="16186" y="40290"/>
                    </a:lnTo>
                    <a:lnTo>
                      <a:pt x="16402" y="40303"/>
                    </a:lnTo>
                    <a:lnTo>
                      <a:pt x="16631" y="40316"/>
                    </a:lnTo>
                    <a:lnTo>
                      <a:pt x="17127" y="40367"/>
                    </a:lnTo>
                    <a:lnTo>
                      <a:pt x="17648" y="40418"/>
                    </a:lnTo>
                    <a:lnTo>
                      <a:pt x="17927" y="40430"/>
                    </a:lnTo>
                    <a:lnTo>
                      <a:pt x="18207" y="40430"/>
                    </a:lnTo>
                    <a:lnTo>
                      <a:pt x="18487" y="40418"/>
                    </a:lnTo>
                    <a:lnTo>
                      <a:pt x="18767" y="40392"/>
                    </a:lnTo>
                    <a:lnTo>
                      <a:pt x="19046" y="40329"/>
                    </a:lnTo>
                    <a:lnTo>
                      <a:pt x="19326" y="40252"/>
                    </a:lnTo>
                    <a:lnTo>
                      <a:pt x="19466" y="40201"/>
                    </a:lnTo>
                    <a:lnTo>
                      <a:pt x="19593" y="40151"/>
                    </a:lnTo>
                    <a:lnTo>
                      <a:pt x="19733" y="40074"/>
                    </a:lnTo>
                    <a:lnTo>
                      <a:pt x="19860" y="40011"/>
                    </a:lnTo>
                    <a:lnTo>
                      <a:pt x="20000" y="39922"/>
                    </a:lnTo>
                    <a:lnTo>
                      <a:pt x="20127" y="39820"/>
                    </a:lnTo>
                    <a:lnTo>
                      <a:pt x="20254" y="39718"/>
                    </a:lnTo>
                    <a:lnTo>
                      <a:pt x="20369" y="39604"/>
                    </a:lnTo>
                    <a:lnTo>
                      <a:pt x="20369" y="39184"/>
                    </a:lnTo>
                    <a:lnTo>
                      <a:pt x="20356" y="38739"/>
                    </a:lnTo>
                    <a:lnTo>
                      <a:pt x="20330" y="38282"/>
                    </a:lnTo>
                    <a:lnTo>
                      <a:pt x="20292" y="37811"/>
                    </a:lnTo>
                    <a:lnTo>
                      <a:pt x="20241" y="37328"/>
                    </a:lnTo>
                    <a:lnTo>
                      <a:pt x="20178" y="36832"/>
                    </a:lnTo>
                    <a:lnTo>
                      <a:pt x="20114" y="36336"/>
                    </a:lnTo>
                    <a:lnTo>
                      <a:pt x="20025" y="35841"/>
                    </a:lnTo>
                    <a:lnTo>
                      <a:pt x="19936" y="35345"/>
                    </a:lnTo>
                    <a:lnTo>
                      <a:pt x="19835" y="34849"/>
                    </a:lnTo>
                    <a:lnTo>
                      <a:pt x="19720" y="34366"/>
                    </a:lnTo>
                    <a:lnTo>
                      <a:pt x="19593" y="33883"/>
                    </a:lnTo>
                    <a:lnTo>
                      <a:pt x="19453" y="33412"/>
                    </a:lnTo>
                    <a:lnTo>
                      <a:pt x="19301" y="32967"/>
                    </a:lnTo>
                    <a:lnTo>
                      <a:pt x="19148" y="32535"/>
                    </a:lnTo>
                    <a:lnTo>
                      <a:pt x="18970" y="32115"/>
                    </a:lnTo>
                    <a:lnTo>
                      <a:pt x="18932" y="32281"/>
                    </a:lnTo>
                    <a:lnTo>
                      <a:pt x="18881" y="32459"/>
                    </a:lnTo>
                    <a:lnTo>
                      <a:pt x="18754" y="32840"/>
                    </a:lnTo>
                    <a:lnTo>
                      <a:pt x="18589" y="33234"/>
                    </a:lnTo>
                    <a:lnTo>
                      <a:pt x="18423" y="33628"/>
                    </a:lnTo>
                    <a:lnTo>
                      <a:pt x="18245" y="34023"/>
                    </a:lnTo>
                    <a:lnTo>
                      <a:pt x="18093" y="34417"/>
                    </a:lnTo>
                    <a:lnTo>
                      <a:pt x="17953" y="34798"/>
                    </a:lnTo>
                    <a:lnTo>
                      <a:pt x="17902" y="34976"/>
                    </a:lnTo>
                    <a:lnTo>
                      <a:pt x="17864" y="35141"/>
                    </a:lnTo>
                    <a:lnTo>
                      <a:pt x="17775" y="35396"/>
                    </a:lnTo>
                    <a:lnTo>
                      <a:pt x="17686" y="35650"/>
                    </a:lnTo>
                    <a:lnTo>
                      <a:pt x="17584" y="35904"/>
                    </a:lnTo>
                    <a:lnTo>
                      <a:pt x="17482" y="36146"/>
                    </a:lnTo>
                    <a:lnTo>
                      <a:pt x="17355" y="36375"/>
                    </a:lnTo>
                    <a:lnTo>
                      <a:pt x="17241" y="36603"/>
                    </a:lnTo>
                    <a:lnTo>
                      <a:pt x="17101" y="36832"/>
                    </a:lnTo>
                    <a:lnTo>
                      <a:pt x="16949" y="37048"/>
                    </a:lnTo>
                    <a:lnTo>
                      <a:pt x="16860" y="37023"/>
                    </a:lnTo>
                    <a:lnTo>
                      <a:pt x="16758" y="37023"/>
                    </a:lnTo>
                    <a:lnTo>
                      <a:pt x="16707" y="37036"/>
                    </a:lnTo>
                    <a:lnTo>
                      <a:pt x="16656" y="37048"/>
                    </a:lnTo>
                    <a:lnTo>
                      <a:pt x="16618" y="37087"/>
                    </a:lnTo>
                    <a:lnTo>
                      <a:pt x="16567" y="37112"/>
                    </a:lnTo>
                    <a:lnTo>
                      <a:pt x="16389" y="37328"/>
                    </a:lnTo>
                    <a:lnTo>
                      <a:pt x="16211" y="37519"/>
                    </a:lnTo>
                    <a:lnTo>
                      <a:pt x="16020" y="37710"/>
                    </a:lnTo>
                    <a:lnTo>
                      <a:pt x="15830" y="37888"/>
                    </a:lnTo>
                    <a:lnTo>
                      <a:pt x="15728" y="37938"/>
                    </a:lnTo>
                    <a:lnTo>
                      <a:pt x="15626" y="37964"/>
                    </a:lnTo>
                    <a:lnTo>
                      <a:pt x="15537" y="37989"/>
                    </a:lnTo>
                    <a:lnTo>
                      <a:pt x="15423" y="38002"/>
                    </a:lnTo>
                    <a:lnTo>
                      <a:pt x="15321" y="38002"/>
                    </a:lnTo>
                    <a:lnTo>
                      <a:pt x="15219" y="37989"/>
                    </a:lnTo>
                    <a:lnTo>
                      <a:pt x="15105" y="37964"/>
                    </a:lnTo>
                    <a:lnTo>
                      <a:pt x="15003" y="37926"/>
                    </a:lnTo>
                    <a:lnTo>
                      <a:pt x="14800" y="37926"/>
                    </a:lnTo>
                    <a:lnTo>
                      <a:pt x="14762" y="37900"/>
                    </a:lnTo>
                    <a:lnTo>
                      <a:pt x="14724" y="37875"/>
                    </a:lnTo>
                    <a:lnTo>
                      <a:pt x="14711" y="37849"/>
                    </a:lnTo>
                    <a:lnTo>
                      <a:pt x="14698" y="37811"/>
                    </a:lnTo>
                    <a:lnTo>
                      <a:pt x="14698" y="37773"/>
                    </a:lnTo>
                    <a:lnTo>
                      <a:pt x="14800" y="37595"/>
                    </a:lnTo>
                    <a:lnTo>
                      <a:pt x="14889" y="37430"/>
                    </a:lnTo>
                    <a:lnTo>
                      <a:pt x="14978" y="37252"/>
                    </a:lnTo>
                    <a:lnTo>
                      <a:pt x="15054" y="37061"/>
                    </a:lnTo>
                    <a:lnTo>
                      <a:pt x="15118" y="36870"/>
                    </a:lnTo>
                    <a:lnTo>
                      <a:pt x="15169" y="36680"/>
                    </a:lnTo>
                    <a:lnTo>
                      <a:pt x="15207" y="36476"/>
                    </a:lnTo>
                    <a:lnTo>
                      <a:pt x="15232" y="36260"/>
                    </a:lnTo>
                    <a:lnTo>
                      <a:pt x="15232" y="36197"/>
                    </a:lnTo>
                    <a:lnTo>
                      <a:pt x="15219" y="36120"/>
                    </a:lnTo>
                    <a:lnTo>
                      <a:pt x="15194" y="36057"/>
                    </a:lnTo>
                    <a:lnTo>
                      <a:pt x="15156" y="36006"/>
                    </a:lnTo>
                    <a:lnTo>
                      <a:pt x="15893" y="32967"/>
                    </a:lnTo>
                    <a:lnTo>
                      <a:pt x="15804" y="32993"/>
                    </a:lnTo>
                    <a:lnTo>
                      <a:pt x="15728" y="33031"/>
                    </a:lnTo>
                    <a:lnTo>
                      <a:pt x="15550" y="33120"/>
                    </a:lnTo>
                    <a:lnTo>
                      <a:pt x="15397" y="33247"/>
                    </a:lnTo>
                    <a:lnTo>
                      <a:pt x="15232" y="33387"/>
                    </a:lnTo>
                    <a:lnTo>
                      <a:pt x="15092" y="33552"/>
                    </a:lnTo>
                    <a:lnTo>
                      <a:pt x="14952" y="33730"/>
                    </a:lnTo>
                    <a:lnTo>
                      <a:pt x="14813" y="33921"/>
                    </a:lnTo>
                    <a:lnTo>
                      <a:pt x="14685" y="34112"/>
                    </a:lnTo>
                    <a:lnTo>
                      <a:pt x="14469" y="34480"/>
                    </a:lnTo>
                    <a:lnTo>
                      <a:pt x="14304" y="34811"/>
                    </a:lnTo>
                    <a:lnTo>
                      <a:pt x="14177" y="35065"/>
                    </a:lnTo>
                    <a:lnTo>
                      <a:pt x="14101" y="35192"/>
                    </a:lnTo>
                    <a:lnTo>
                      <a:pt x="13617" y="35942"/>
                    </a:lnTo>
                    <a:lnTo>
                      <a:pt x="13325" y="36387"/>
                    </a:lnTo>
                    <a:lnTo>
                      <a:pt x="13007" y="36845"/>
                    </a:lnTo>
                    <a:lnTo>
                      <a:pt x="12689" y="37303"/>
                    </a:lnTo>
                    <a:lnTo>
                      <a:pt x="12384" y="37722"/>
                    </a:lnTo>
                    <a:lnTo>
                      <a:pt x="12219" y="37913"/>
                    </a:lnTo>
                    <a:lnTo>
                      <a:pt x="12079" y="38078"/>
                    </a:lnTo>
                    <a:lnTo>
                      <a:pt x="11927" y="38231"/>
                    </a:lnTo>
                    <a:lnTo>
                      <a:pt x="11799" y="38345"/>
                    </a:lnTo>
                    <a:lnTo>
                      <a:pt x="11647" y="38460"/>
                    </a:lnTo>
                    <a:lnTo>
                      <a:pt x="11456" y="38561"/>
                    </a:lnTo>
                    <a:lnTo>
                      <a:pt x="11227" y="38689"/>
                    </a:lnTo>
                    <a:lnTo>
                      <a:pt x="10960" y="38803"/>
                    </a:lnTo>
                    <a:lnTo>
                      <a:pt x="10363" y="39057"/>
                    </a:lnTo>
                    <a:lnTo>
                      <a:pt x="9740" y="39312"/>
                    </a:lnTo>
                    <a:lnTo>
                      <a:pt x="9117" y="39566"/>
                    </a:lnTo>
                    <a:lnTo>
                      <a:pt x="8583" y="39807"/>
                    </a:lnTo>
                    <a:lnTo>
                      <a:pt x="8354" y="39922"/>
                    </a:lnTo>
                    <a:lnTo>
                      <a:pt x="8176" y="40023"/>
                    </a:lnTo>
                    <a:lnTo>
                      <a:pt x="8036" y="40125"/>
                    </a:lnTo>
                    <a:lnTo>
                      <a:pt x="7985" y="40176"/>
                    </a:lnTo>
                    <a:lnTo>
                      <a:pt x="7947" y="40214"/>
                    </a:lnTo>
                    <a:lnTo>
                      <a:pt x="7845" y="40379"/>
                    </a:lnTo>
                    <a:lnTo>
                      <a:pt x="7731" y="40519"/>
                    </a:lnTo>
                    <a:lnTo>
                      <a:pt x="7617" y="40646"/>
                    </a:lnTo>
                    <a:lnTo>
                      <a:pt x="7502" y="40735"/>
                    </a:lnTo>
                    <a:lnTo>
                      <a:pt x="7400" y="40799"/>
                    </a:lnTo>
                    <a:lnTo>
                      <a:pt x="7286" y="40863"/>
                    </a:lnTo>
                    <a:lnTo>
                      <a:pt x="7184" y="40901"/>
                    </a:lnTo>
                    <a:lnTo>
                      <a:pt x="7083" y="40913"/>
                    </a:lnTo>
                    <a:lnTo>
                      <a:pt x="6981" y="40926"/>
                    </a:lnTo>
                    <a:lnTo>
                      <a:pt x="6879" y="40939"/>
                    </a:lnTo>
                    <a:lnTo>
                      <a:pt x="6688" y="40926"/>
                    </a:lnTo>
                    <a:lnTo>
                      <a:pt x="6510" y="40901"/>
                    </a:lnTo>
                    <a:lnTo>
                      <a:pt x="6345" y="40888"/>
                    </a:lnTo>
                    <a:lnTo>
                      <a:pt x="6638" y="37633"/>
                    </a:lnTo>
                    <a:lnTo>
                      <a:pt x="6917" y="34379"/>
                    </a:lnTo>
                    <a:lnTo>
                      <a:pt x="7184" y="31124"/>
                    </a:lnTo>
                    <a:lnTo>
                      <a:pt x="7311" y="29496"/>
                    </a:lnTo>
                    <a:lnTo>
                      <a:pt x="7439" y="27869"/>
                    </a:lnTo>
                    <a:lnTo>
                      <a:pt x="7680" y="24169"/>
                    </a:lnTo>
                    <a:lnTo>
                      <a:pt x="7795" y="22313"/>
                    </a:lnTo>
                    <a:lnTo>
                      <a:pt x="7896" y="20457"/>
                    </a:lnTo>
                    <a:lnTo>
                      <a:pt x="8049" y="16948"/>
                    </a:lnTo>
                    <a:lnTo>
                      <a:pt x="8049" y="16541"/>
                    </a:lnTo>
                    <a:lnTo>
                      <a:pt x="8036" y="16121"/>
                    </a:lnTo>
                    <a:lnTo>
                      <a:pt x="8049" y="15905"/>
                    </a:lnTo>
                    <a:lnTo>
                      <a:pt x="8049" y="15702"/>
                    </a:lnTo>
                    <a:lnTo>
                      <a:pt x="8074" y="15498"/>
                    </a:lnTo>
                    <a:lnTo>
                      <a:pt x="8112" y="15320"/>
                    </a:lnTo>
                    <a:lnTo>
                      <a:pt x="8163" y="15142"/>
                    </a:lnTo>
                    <a:lnTo>
                      <a:pt x="8240" y="14990"/>
                    </a:lnTo>
                    <a:lnTo>
                      <a:pt x="8278" y="14914"/>
                    </a:lnTo>
                    <a:lnTo>
                      <a:pt x="8341" y="14850"/>
                    </a:lnTo>
                    <a:lnTo>
                      <a:pt x="8392" y="14786"/>
                    </a:lnTo>
                    <a:lnTo>
                      <a:pt x="8456" y="14736"/>
                    </a:lnTo>
                    <a:lnTo>
                      <a:pt x="8532" y="14685"/>
                    </a:lnTo>
                    <a:lnTo>
                      <a:pt x="8621" y="14647"/>
                    </a:lnTo>
                    <a:lnTo>
                      <a:pt x="8710" y="14621"/>
                    </a:lnTo>
                    <a:lnTo>
                      <a:pt x="8812" y="14583"/>
                    </a:lnTo>
                    <a:lnTo>
                      <a:pt x="8913" y="14570"/>
                    </a:lnTo>
                    <a:lnTo>
                      <a:pt x="9028" y="14558"/>
                    </a:lnTo>
                    <a:lnTo>
                      <a:pt x="9155" y="14558"/>
                    </a:lnTo>
                    <a:lnTo>
                      <a:pt x="9295" y="14570"/>
                    </a:lnTo>
                    <a:lnTo>
                      <a:pt x="9396" y="14558"/>
                    </a:lnTo>
                    <a:lnTo>
                      <a:pt x="9473" y="14545"/>
                    </a:lnTo>
                    <a:lnTo>
                      <a:pt x="9549" y="14519"/>
                    </a:lnTo>
                    <a:lnTo>
                      <a:pt x="9613" y="14469"/>
                    </a:lnTo>
                    <a:lnTo>
                      <a:pt x="9663" y="14418"/>
                    </a:lnTo>
                    <a:lnTo>
                      <a:pt x="9714" y="14354"/>
                    </a:lnTo>
                    <a:lnTo>
                      <a:pt x="9740" y="14278"/>
                    </a:lnTo>
                    <a:lnTo>
                      <a:pt x="9765" y="14214"/>
                    </a:lnTo>
                    <a:lnTo>
                      <a:pt x="9765" y="14138"/>
                    </a:lnTo>
                    <a:lnTo>
                      <a:pt x="9765" y="14062"/>
                    </a:lnTo>
                    <a:lnTo>
                      <a:pt x="9740" y="13998"/>
                    </a:lnTo>
                    <a:lnTo>
                      <a:pt x="9714" y="13935"/>
                    </a:lnTo>
                    <a:lnTo>
                      <a:pt x="9663" y="13871"/>
                    </a:lnTo>
                    <a:lnTo>
                      <a:pt x="9613" y="13820"/>
                    </a:lnTo>
                    <a:lnTo>
                      <a:pt x="9536" y="13782"/>
                    </a:lnTo>
                    <a:lnTo>
                      <a:pt x="9447" y="13769"/>
                    </a:lnTo>
                    <a:lnTo>
                      <a:pt x="9104" y="13706"/>
                    </a:lnTo>
                    <a:lnTo>
                      <a:pt x="8786" y="13642"/>
                    </a:lnTo>
                    <a:lnTo>
                      <a:pt x="8456" y="13566"/>
                    </a:lnTo>
                    <a:lnTo>
                      <a:pt x="8138" y="13477"/>
                    </a:lnTo>
                    <a:lnTo>
                      <a:pt x="7833" y="13375"/>
                    </a:lnTo>
                    <a:lnTo>
                      <a:pt x="7528" y="13274"/>
                    </a:lnTo>
                    <a:lnTo>
                      <a:pt x="7222" y="13146"/>
                    </a:lnTo>
                    <a:lnTo>
                      <a:pt x="6930" y="13019"/>
                    </a:lnTo>
                    <a:lnTo>
                      <a:pt x="6332" y="12295"/>
                    </a:lnTo>
                    <a:lnTo>
                      <a:pt x="5760" y="11557"/>
                    </a:lnTo>
                    <a:lnTo>
                      <a:pt x="5188" y="10807"/>
                    </a:lnTo>
                    <a:lnTo>
                      <a:pt x="4642" y="10057"/>
                    </a:lnTo>
                    <a:lnTo>
                      <a:pt x="4108" y="9281"/>
                    </a:lnTo>
                    <a:lnTo>
                      <a:pt x="3599" y="8506"/>
                    </a:lnTo>
                    <a:lnTo>
                      <a:pt x="3103" y="7705"/>
                    </a:lnTo>
                    <a:lnTo>
                      <a:pt x="2620" y="6891"/>
                    </a:lnTo>
                    <a:lnTo>
                      <a:pt x="2633" y="6662"/>
                    </a:lnTo>
                    <a:lnTo>
                      <a:pt x="2658" y="6433"/>
                    </a:lnTo>
                    <a:lnTo>
                      <a:pt x="2722" y="5976"/>
                    </a:lnTo>
                    <a:lnTo>
                      <a:pt x="2811" y="5531"/>
                    </a:lnTo>
                    <a:lnTo>
                      <a:pt x="2938" y="5073"/>
                    </a:lnTo>
                    <a:lnTo>
                      <a:pt x="3078" y="4628"/>
                    </a:lnTo>
                    <a:lnTo>
                      <a:pt x="3243" y="4183"/>
                    </a:lnTo>
                    <a:lnTo>
                      <a:pt x="3434" y="3738"/>
                    </a:lnTo>
                    <a:lnTo>
                      <a:pt x="3650" y="3306"/>
                    </a:lnTo>
                    <a:lnTo>
                      <a:pt x="3866" y="2886"/>
                    </a:lnTo>
                    <a:lnTo>
                      <a:pt x="4120" y="2467"/>
                    </a:lnTo>
                    <a:lnTo>
                      <a:pt x="4375" y="2047"/>
                    </a:lnTo>
                    <a:lnTo>
                      <a:pt x="4642" y="1653"/>
                    </a:lnTo>
                    <a:lnTo>
                      <a:pt x="4921" y="1259"/>
                    </a:lnTo>
                    <a:lnTo>
                      <a:pt x="5214" y="890"/>
                    </a:lnTo>
                    <a:lnTo>
                      <a:pt x="5506" y="522"/>
                    </a:lnTo>
                    <a:lnTo>
                      <a:pt x="5811" y="178"/>
                    </a:lnTo>
                    <a:lnTo>
                      <a:pt x="5824" y="140"/>
                    </a:lnTo>
                    <a:lnTo>
                      <a:pt x="5837" y="102"/>
                    </a:lnTo>
                    <a:lnTo>
                      <a:pt x="5824" y="64"/>
                    </a:lnTo>
                    <a:lnTo>
                      <a:pt x="5798" y="38"/>
                    </a:lnTo>
                    <a:lnTo>
                      <a:pt x="5773" y="13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7049900" y="2434212"/>
                <a:ext cx="427603" cy="355224"/>
              </a:xfrm>
              <a:custGeom>
                <a:avLst/>
                <a:gdLst/>
                <a:ahLst/>
                <a:cxnLst/>
                <a:rect l="l" t="t" r="r" b="b"/>
                <a:pathLst>
                  <a:path w="14787" h="12283" extrusionOk="0">
                    <a:moveTo>
                      <a:pt x="0" y="8418"/>
                    </a:moveTo>
                    <a:lnTo>
                      <a:pt x="13" y="8430"/>
                    </a:lnTo>
                    <a:lnTo>
                      <a:pt x="16" y="8430"/>
                    </a:lnTo>
                    <a:lnTo>
                      <a:pt x="0" y="8418"/>
                    </a:lnTo>
                    <a:close/>
                    <a:moveTo>
                      <a:pt x="5124" y="1"/>
                    </a:moveTo>
                    <a:lnTo>
                      <a:pt x="4806" y="14"/>
                    </a:lnTo>
                    <a:lnTo>
                      <a:pt x="4488" y="65"/>
                    </a:lnTo>
                    <a:lnTo>
                      <a:pt x="4183" y="115"/>
                    </a:lnTo>
                    <a:lnTo>
                      <a:pt x="3878" y="204"/>
                    </a:lnTo>
                    <a:lnTo>
                      <a:pt x="3573" y="306"/>
                    </a:lnTo>
                    <a:lnTo>
                      <a:pt x="3268" y="433"/>
                    </a:lnTo>
                    <a:lnTo>
                      <a:pt x="2963" y="586"/>
                    </a:lnTo>
                    <a:lnTo>
                      <a:pt x="2670" y="764"/>
                    </a:lnTo>
                    <a:lnTo>
                      <a:pt x="2365" y="967"/>
                    </a:lnTo>
                    <a:lnTo>
                      <a:pt x="2060" y="1183"/>
                    </a:lnTo>
                    <a:lnTo>
                      <a:pt x="1831" y="1387"/>
                    </a:lnTo>
                    <a:lnTo>
                      <a:pt x="1628" y="1590"/>
                    </a:lnTo>
                    <a:lnTo>
                      <a:pt x="1437" y="1832"/>
                    </a:lnTo>
                    <a:lnTo>
                      <a:pt x="1259" y="2073"/>
                    </a:lnTo>
                    <a:lnTo>
                      <a:pt x="1107" y="2328"/>
                    </a:lnTo>
                    <a:lnTo>
                      <a:pt x="954" y="2607"/>
                    </a:lnTo>
                    <a:lnTo>
                      <a:pt x="827" y="2887"/>
                    </a:lnTo>
                    <a:lnTo>
                      <a:pt x="712" y="3179"/>
                    </a:lnTo>
                    <a:lnTo>
                      <a:pt x="611" y="3472"/>
                    </a:lnTo>
                    <a:lnTo>
                      <a:pt x="522" y="3777"/>
                    </a:lnTo>
                    <a:lnTo>
                      <a:pt x="433" y="4082"/>
                    </a:lnTo>
                    <a:lnTo>
                      <a:pt x="369" y="4400"/>
                    </a:lnTo>
                    <a:lnTo>
                      <a:pt x="306" y="4705"/>
                    </a:lnTo>
                    <a:lnTo>
                      <a:pt x="255" y="5010"/>
                    </a:lnTo>
                    <a:lnTo>
                      <a:pt x="178" y="5621"/>
                    </a:lnTo>
                    <a:lnTo>
                      <a:pt x="128" y="6205"/>
                    </a:lnTo>
                    <a:lnTo>
                      <a:pt x="89" y="6739"/>
                    </a:lnTo>
                    <a:lnTo>
                      <a:pt x="77" y="7235"/>
                    </a:lnTo>
                    <a:lnTo>
                      <a:pt x="64" y="7655"/>
                    </a:lnTo>
                    <a:lnTo>
                      <a:pt x="51" y="8252"/>
                    </a:lnTo>
                    <a:lnTo>
                      <a:pt x="39" y="8392"/>
                    </a:lnTo>
                    <a:lnTo>
                      <a:pt x="26" y="8430"/>
                    </a:lnTo>
                    <a:lnTo>
                      <a:pt x="16" y="8430"/>
                    </a:lnTo>
                    <a:lnTo>
                      <a:pt x="4641" y="12283"/>
                    </a:lnTo>
                    <a:lnTo>
                      <a:pt x="4641" y="12283"/>
                    </a:lnTo>
                    <a:lnTo>
                      <a:pt x="4514" y="11787"/>
                    </a:lnTo>
                    <a:lnTo>
                      <a:pt x="4374" y="11253"/>
                    </a:lnTo>
                    <a:lnTo>
                      <a:pt x="4221" y="10681"/>
                    </a:lnTo>
                    <a:lnTo>
                      <a:pt x="4056" y="10083"/>
                    </a:lnTo>
                    <a:lnTo>
                      <a:pt x="3916" y="9473"/>
                    </a:lnTo>
                    <a:lnTo>
                      <a:pt x="3789" y="8850"/>
                    </a:lnTo>
                    <a:lnTo>
                      <a:pt x="3738" y="8545"/>
                    </a:lnTo>
                    <a:lnTo>
                      <a:pt x="3700" y="8227"/>
                    </a:lnTo>
                    <a:lnTo>
                      <a:pt x="3662" y="7922"/>
                    </a:lnTo>
                    <a:lnTo>
                      <a:pt x="3637" y="7617"/>
                    </a:lnTo>
                    <a:lnTo>
                      <a:pt x="3637" y="7311"/>
                    </a:lnTo>
                    <a:lnTo>
                      <a:pt x="3637" y="7006"/>
                    </a:lnTo>
                    <a:lnTo>
                      <a:pt x="3662" y="6714"/>
                    </a:lnTo>
                    <a:lnTo>
                      <a:pt x="3700" y="6421"/>
                    </a:lnTo>
                    <a:lnTo>
                      <a:pt x="3764" y="6142"/>
                    </a:lnTo>
                    <a:lnTo>
                      <a:pt x="3840" y="5875"/>
                    </a:lnTo>
                    <a:lnTo>
                      <a:pt x="3929" y="5608"/>
                    </a:lnTo>
                    <a:lnTo>
                      <a:pt x="4056" y="5354"/>
                    </a:lnTo>
                    <a:lnTo>
                      <a:pt x="4196" y="5112"/>
                    </a:lnTo>
                    <a:lnTo>
                      <a:pt x="4361" y="4870"/>
                    </a:lnTo>
                    <a:lnTo>
                      <a:pt x="4552" y="4654"/>
                    </a:lnTo>
                    <a:lnTo>
                      <a:pt x="4781" y="4451"/>
                    </a:lnTo>
                    <a:lnTo>
                      <a:pt x="5022" y="4260"/>
                    </a:lnTo>
                    <a:lnTo>
                      <a:pt x="5302" y="4082"/>
                    </a:lnTo>
                    <a:lnTo>
                      <a:pt x="5620" y="3917"/>
                    </a:lnTo>
                    <a:lnTo>
                      <a:pt x="5963" y="3777"/>
                    </a:lnTo>
                    <a:lnTo>
                      <a:pt x="6154" y="3726"/>
                    </a:lnTo>
                    <a:lnTo>
                      <a:pt x="6357" y="3688"/>
                    </a:lnTo>
                    <a:lnTo>
                      <a:pt x="6586" y="3675"/>
                    </a:lnTo>
                    <a:lnTo>
                      <a:pt x="6840" y="3688"/>
                    </a:lnTo>
                    <a:lnTo>
                      <a:pt x="7095" y="3713"/>
                    </a:lnTo>
                    <a:lnTo>
                      <a:pt x="7374" y="3752"/>
                    </a:lnTo>
                    <a:lnTo>
                      <a:pt x="7667" y="3802"/>
                    </a:lnTo>
                    <a:lnTo>
                      <a:pt x="7972" y="3866"/>
                    </a:lnTo>
                    <a:lnTo>
                      <a:pt x="8608" y="4031"/>
                    </a:lnTo>
                    <a:lnTo>
                      <a:pt x="9269" y="4235"/>
                    </a:lnTo>
                    <a:lnTo>
                      <a:pt x="9943" y="4451"/>
                    </a:lnTo>
                    <a:lnTo>
                      <a:pt x="10629" y="4667"/>
                    </a:lnTo>
                    <a:lnTo>
                      <a:pt x="11303" y="4883"/>
                    </a:lnTo>
                    <a:lnTo>
                      <a:pt x="11964" y="5087"/>
                    </a:lnTo>
                    <a:lnTo>
                      <a:pt x="12587" y="5252"/>
                    </a:lnTo>
                    <a:lnTo>
                      <a:pt x="12880" y="5315"/>
                    </a:lnTo>
                    <a:lnTo>
                      <a:pt x="13159" y="5379"/>
                    </a:lnTo>
                    <a:lnTo>
                      <a:pt x="13426" y="5417"/>
                    </a:lnTo>
                    <a:lnTo>
                      <a:pt x="13681" y="5443"/>
                    </a:lnTo>
                    <a:lnTo>
                      <a:pt x="13922" y="5455"/>
                    </a:lnTo>
                    <a:lnTo>
                      <a:pt x="14138" y="5443"/>
                    </a:lnTo>
                    <a:lnTo>
                      <a:pt x="14329" y="5417"/>
                    </a:lnTo>
                    <a:lnTo>
                      <a:pt x="14507" y="5366"/>
                    </a:lnTo>
                    <a:lnTo>
                      <a:pt x="14583" y="5328"/>
                    </a:lnTo>
                    <a:lnTo>
                      <a:pt x="14659" y="5290"/>
                    </a:lnTo>
                    <a:lnTo>
                      <a:pt x="14723" y="5239"/>
                    </a:lnTo>
                    <a:lnTo>
                      <a:pt x="14787" y="5188"/>
                    </a:lnTo>
                    <a:lnTo>
                      <a:pt x="14634" y="4998"/>
                    </a:lnTo>
                    <a:lnTo>
                      <a:pt x="14469" y="4807"/>
                    </a:lnTo>
                    <a:lnTo>
                      <a:pt x="14303" y="4616"/>
                    </a:lnTo>
                    <a:lnTo>
                      <a:pt x="14113" y="4425"/>
                    </a:lnTo>
                    <a:lnTo>
                      <a:pt x="13922" y="4235"/>
                    </a:lnTo>
                    <a:lnTo>
                      <a:pt x="13719" y="4057"/>
                    </a:lnTo>
                    <a:lnTo>
                      <a:pt x="13286" y="3688"/>
                    </a:lnTo>
                    <a:lnTo>
                      <a:pt x="12829" y="3319"/>
                    </a:lnTo>
                    <a:lnTo>
                      <a:pt x="12333" y="2963"/>
                    </a:lnTo>
                    <a:lnTo>
                      <a:pt x="11824" y="2620"/>
                    </a:lnTo>
                    <a:lnTo>
                      <a:pt x="11290" y="2302"/>
                    </a:lnTo>
                    <a:lnTo>
                      <a:pt x="10756" y="1984"/>
                    </a:lnTo>
                    <a:lnTo>
                      <a:pt x="10222" y="1679"/>
                    </a:lnTo>
                    <a:lnTo>
                      <a:pt x="9676" y="1400"/>
                    </a:lnTo>
                    <a:lnTo>
                      <a:pt x="9142" y="1145"/>
                    </a:lnTo>
                    <a:lnTo>
                      <a:pt x="8620" y="904"/>
                    </a:lnTo>
                    <a:lnTo>
                      <a:pt x="8112" y="688"/>
                    </a:lnTo>
                    <a:lnTo>
                      <a:pt x="7629" y="510"/>
                    </a:lnTo>
                    <a:lnTo>
                      <a:pt x="7171" y="344"/>
                    </a:lnTo>
                    <a:lnTo>
                      <a:pt x="6802" y="230"/>
                    </a:lnTo>
                    <a:lnTo>
                      <a:pt x="6459" y="154"/>
                    </a:lnTo>
                    <a:lnTo>
                      <a:pt x="6116" y="77"/>
                    </a:lnTo>
                    <a:lnTo>
                      <a:pt x="5785" y="39"/>
                    </a:lnTo>
                    <a:lnTo>
                      <a:pt x="5455" y="1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7028587" y="2419897"/>
                <a:ext cx="565453" cy="977698"/>
              </a:xfrm>
              <a:custGeom>
                <a:avLst/>
                <a:gdLst/>
                <a:ahLst/>
                <a:cxnLst/>
                <a:rect l="l" t="t" r="r" b="b"/>
                <a:pathLst>
                  <a:path w="19554" h="33807" extrusionOk="0">
                    <a:moveTo>
                      <a:pt x="5175" y="0"/>
                    </a:moveTo>
                    <a:lnTo>
                      <a:pt x="4984" y="26"/>
                    </a:lnTo>
                    <a:lnTo>
                      <a:pt x="4793" y="51"/>
                    </a:lnTo>
                    <a:lnTo>
                      <a:pt x="4615" y="76"/>
                    </a:lnTo>
                    <a:lnTo>
                      <a:pt x="4437" y="115"/>
                    </a:lnTo>
                    <a:lnTo>
                      <a:pt x="4259" y="165"/>
                    </a:lnTo>
                    <a:lnTo>
                      <a:pt x="4094" y="229"/>
                    </a:lnTo>
                    <a:lnTo>
                      <a:pt x="3929" y="293"/>
                    </a:lnTo>
                    <a:lnTo>
                      <a:pt x="3725" y="407"/>
                    </a:lnTo>
                    <a:lnTo>
                      <a:pt x="3522" y="521"/>
                    </a:lnTo>
                    <a:lnTo>
                      <a:pt x="3318" y="661"/>
                    </a:lnTo>
                    <a:lnTo>
                      <a:pt x="3115" y="814"/>
                    </a:lnTo>
                    <a:lnTo>
                      <a:pt x="2911" y="979"/>
                    </a:lnTo>
                    <a:lnTo>
                      <a:pt x="2721" y="1157"/>
                    </a:lnTo>
                    <a:lnTo>
                      <a:pt x="2530" y="1348"/>
                    </a:lnTo>
                    <a:lnTo>
                      <a:pt x="2339" y="1551"/>
                    </a:lnTo>
                    <a:lnTo>
                      <a:pt x="2161" y="1767"/>
                    </a:lnTo>
                    <a:lnTo>
                      <a:pt x="1983" y="1996"/>
                    </a:lnTo>
                    <a:lnTo>
                      <a:pt x="1805" y="2225"/>
                    </a:lnTo>
                    <a:lnTo>
                      <a:pt x="1640" y="2467"/>
                    </a:lnTo>
                    <a:lnTo>
                      <a:pt x="1475" y="2721"/>
                    </a:lnTo>
                    <a:lnTo>
                      <a:pt x="1322" y="2975"/>
                    </a:lnTo>
                    <a:lnTo>
                      <a:pt x="1170" y="3242"/>
                    </a:lnTo>
                    <a:lnTo>
                      <a:pt x="1030" y="3509"/>
                    </a:lnTo>
                    <a:lnTo>
                      <a:pt x="890" y="3789"/>
                    </a:lnTo>
                    <a:lnTo>
                      <a:pt x="763" y="4069"/>
                    </a:lnTo>
                    <a:lnTo>
                      <a:pt x="648" y="4348"/>
                    </a:lnTo>
                    <a:lnTo>
                      <a:pt x="534" y="4628"/>
                    </a:lnTo>
                    <a:lnTo>
                      <a:pt x="445" y="4908"/>
                    </a:lnTo>
                    <a:lnTo>
                      <a:pt x="343" y="5200"/>
                    </a:lnTo>
                    <a:lnTo>
                      <a:pt x="267" y="5480"/>
                    </a:lnTo>
                    <a:lnTo>
                      <a:pt x="191" y="5760"/>
                    </a:lnTo>
                    <a:lnTo>
                      <a:pt x="140" y="6039"/>
                    </a:lnTo>
                    <a:lnTo>
                      <a:pt x="89" y="6319"/>
                    </a:lnTo>
                    <a:lnTo>
                      <a:pt x="51" y="6599"/>
                    </a:lnTo>
                    <a:lnTo>
                      <a:pt x="25" y="6866"/>
                    </a:lnTo>
                    <a:lnTo>
                      <a:pt x="13" y="7133"/>
                    </a:lnTo>
                    <a:lnTo>
                      <a:pt x="0" y="7387"/>
                    </a:lnTo>
                    <a:lnTo>
                      <a:pt x="13" y="7641"/>
                    </a:lnTo>
                    <a:lnTo>
                      <a:pt x="38" y="7883"/>
                    </a:lnTo>
                    <a:lnTo>
                      <a:pt x="89" y="8137"/>
                    </a:lnTo>
                    <a:lnTo>
                      <a:pt x="140" y="8404"/>
                    </a:lnTo>
                    <a:lnTo>
                      <a:pt x="216" y="8658"/>
                    </a:lnTo>
                    <a:lnTo>
                      <a:pt x="305" y="8925"/>
                    </a:lnTo>
                    <a:lnTo>
                      <a:pt x="407" y="9180"/>
                    </a:lnTo>
                    <a:lnTo>
                      <a:pt x="521" y="9447"/>
                    </a:lnTo>
                    <a:lnTo>
                      <a:pt x="648" y="9701"/>
                    </a:lnTo>
                    <a:lnTo>
                      <a:pt x="788" y="9968"/>
                    </a:lnTo>
                    <a:lnTo>
                      <a:pt x="928" y="10222"/>
                    </a:lnTo>
                    <a:lnTo>
                      <a:pt x="1081" y="10489"/>
                    </a:lnTo>
                    <a:lnTo>
                      <a:pt x="1399" y="10998"/>
                    </a:lnTo>
                    <a:lnTo>
                      <a:pt x="1742" y="11493"/>
                    </a:lnTo>
                    <a:lnTo>
                      <a:pt x="2085" y="11977"/>
                    </a:lnTo>
                    <a:lnTo>
                      <a:pt x="2428" y="12434"/>
                    </a:lnTo>
                    <a:lnTo>
                      <a:pt x="2772" y="12867"/>
                    </a:lnTo>
                    <a:lnTo>
                      <a:pt x="3369" y="13642"/>
                    </a:lnTo>
                    <a:lnTo>
                      <a:pt x="3611" y="13973"/>
                    </a:lnTo>
                    <a:lnTo>
                      <a:pt x="3801" y="14265"/>
                    </a:lnTo>
                    <a:lnTo>
                      <a:pt x="3954" y="14519"/>
                    </a:lnTo>
                    <a:lnTo>
                      <a:pt x="3992" y="14621"/>
                    </a:lnTo>
                    <a:lnTo>
                      <a:pt x="4018" y="14710"/>
                    </a:lnTo>
                    <a:lnTo>
                      <a:pt x="4132" y="15231"/>
                    </a:lnTo>
                    <a:lnTo>
                      <a:pt x="4246" y="15753"/>
                    </a:lnTo>
                    <a:lnTo>
                      <a:pt x="4335" y="16261"/>
                    </a:lnTo>
                    <a:lnTo>
                      <a:pt x="4424" y="16782"/>
                    </a:lnTo>
                    <a:lnTo>
                      <a:pt x="4501" y="17304"/>
                    </a:lnTo>
                    <a:lnTo>
                      <a:pt x="4577" y="17825"/>
                    </a:lnTo>
                    <a:lnTo>
                      <a:pt x="4641" y="18346"/>
                    </a:lnTo>
                    <a:lnTo>
                      <a:pt x="4691" y="18868"/>
                    </a:lnTo>
                    <a:lnTo>
                      <a:pt x="4780" y="19910"/>
                    </a:lnTo>
                    <a:lnTo>
                      <a:pt x="4844" y="20953"/>
                    </a:lnTo>
                    <a:lnTo>
                      <a:pt x="4869" y="21995"/>
                    </a:lnTo>
                    <a:lnTo>
                      <a:pt x="4882" y="23038"/>
                    </a:lnTo>
                    <a:lnTo>
                      <a:pt x="4869" y="24093"/>
                    </a:lnTo>
                    <a:lnTo>
                      <a:pt x="4831" y="25135"/>
                    </a:lnTo>
                    <a:lnTo>
                      <a:pt x="4780" y="26178"/>
                    </a:lnTo>
                    <a:lnTo>
                      <a:pt x="4704" y="27221"/>
                    </a:lnTo>
                    <a:lnTo>
                      <a:pt x="4615" y="28276"/>
                    </a:lnTo>
                    <a:lnTo>
                      <a:pt x="4526" y="29318"/>
                    </a:lnTo>
                    <a:lnTo>
                      <a:pt x="4412" y="30361"/>
                    </a:lnTo>
                    <a:lnTo>
                      <a:pt x="4297" y="31403"/>
                    </a:lnTo>
                    <a:lnTo>
                      <a:pt x="4272" y="31620"/>
                    </a:lnTo>
                    <a:lnTo>
                      <a:pt x="4272" y="31848"/>
                    </a:lnTo>
                    <a:lnTo>
                      <a:pt x="4272" y="32077"/>
                    </a:lnTo>
                    <a:lnTo>
                      <a:pt x="4297" y="32293"/>
                    </a:lnTo>
                    <a:lnTo>
                      <a:pt x="4310" y="32510"/>
                    </a:lnTo>
                    <a:lnTo>
                      <a:pt x="4348" y="32713"/>
                    </a:lnTo>
                    <a:lnTo>
                      <a:pt x="4424" y="33094"/>
                    </a:lnTo>
                    <a:lnTo>
                      <a:pt x="4501" y="33412"/>
                    </a:lnTo>
                    <a:lnTo>
                      <a:pt x="4577" y="33641"/>
                    </a:lnTo>
                    <a:lnTo>
                      <a:pt x="4641" y="33781"/>
                    </a:lnTo>
                    <a:lnTo>
                      <a:pt x="4653" y="33806"/>
                    </a:lnTo>
                    <a:lnTo>
                      <a:pt x="4666" y="33806"/>
                    </a:lnTo>
                    <a:lnTo>
                      <a:pt x="4666" y="33794"/>
                    </a:lnTo>
                    <a:lnTo>
                      <a:pt x="4920" y="32204"/>
                    </a:lnTo>
                    <a:lnTo>
                      <a:pt x="5162" y="30602"/>
                    </a:lnTo>
                    <a:lnTo>
                      <a:pt x="5403" y="28962"/>
                    </a:lnTo>
                    <a:lnTo>
                      <a:pt x="5632" y="27297"/>
                    </a:lnTo>
                    <a:lnTo>
                      <a:pt x="5836" y="25619"/>
                    </a:lnTo>
                    <a:lnTo>
                      <a:pt x="6014" y="23915"/>
                    </a:lnTo>
                    <a:lnTo>
                      <a:pt x="6090" y="23050"/>
                    </a:lnTo>
                    <a:lnTo>
                      <a:pt x="6166" y="22186"/>
                    </a:lnTo>
                    <a:lnTo>
                      <a:pt x="6230" y="21321"/>
                    </a:lnTo>
                    <a:lnTo>
                      <a:pt x="6281" y="20457"/>
                    </a:lnTo>
                    <a:lnTo>
                      <a:pt x="6293" y="20291"/>
                    </a:lnTo>
                    <a:lnTo>
                      <a:pt x="6332" y="20113"/>
                    </a:lnTo>
                    <a:lnTo>
                      <a:pt x="6395" y="19910"/>
                    </a:lnTo>
                    <a:lnTo>
                      <a:pt x="6459" y="19707"/>
                    </a:lnTo>
                    <a:lnTo>
                      <a:pt x="6637" y="19236"/>
                    </a:lnTo>
                    <a:lnTo>
                      <a:pt x="6840" y="18753"/>
                    </a:lnTo>
                    <a:lnTo>
                      <a:pt x="7221" y="17838"/>
                    </a:lnTo>
                    <a:lnTo>
                      <a:pt x="7374" y="17456"/>
                    </a:lnTo>
                    <a:lnTo>
                      <a:pt x="7425" y="17304"/>
                    </a:lnTo>
                    <a:lnTo>
                      <a:pt x="7450" y="17164"/>
                    </a:lnTo>
                    <a:lnTo>
                      <a:pt x="7476" y="17049"/>
                    </a:lnTo>
                    <a:lnTo>
                      <a:pt x="7514" y="16948"/>
                    </a:lnTo>
                    <a:lnTo>
                      <a:pt x="7539" y="16859"/>
                    </a:lnTo>
                    <a:lnTo>
                      <a:pt x="7590" y="16770"/>
                    </a:lnTo>
                    <a:lnTo>
                      <a:pt x="7628" y="16693"/>
                    </a:lnTo>
                    <a:lnTo>
                      <a:pt x="7679" y="16617"/>
                    </a:lnTo>
                    <a:lnTo>
                      <a:pt x="7781" y="16503"/>
                    </a:lnTo>
                    <a:lnTo>
                      <a:pt x="7908" y="16414"/>
                    </a:lnTo>
                    <a:lnTo>
                      <a:pt x="8035" y="16350"/>
                    </a:lnTo>
                    <a:lnTo>
                      <a:pt x="8162" y="16312"/>
                    </a:lnTo>
                    <a:lnTo>
                      <a:pt x="8302" y="16299"/>
                    </a:lnTo>
                    <a:lnTo>
                      <a:pt x="8429" y="16287"/>
                    </a:lnTo>
                    <a:lnTo>
                      <a:pt x="8556" y="16299"/>
                    </a:lnTo>
                    <a:lnTo>
                      <a:pt x="8684" y="16312"/>
                    </a:lnTo>
                    <a:lnTo>
                      <a:pt x="8798" y="16337"/>
                    </a:lnTo>
                    <a:lnTo>
                      <a:pt x="8976" y="16376"/>
                    </a:lnTo>
                    <a:lnTo>
                      <a:pt x="9078" y="16401"/>
                    </a:lnTo>
                    <a:lnTo>
                      <a:pt x="9319" y="16452"/>
                    </a:lnTo>
                    <a:lnTo>
                      <a:pt x="9574" y="16503"/>
                    </a:lnTo>
                    <a:lnTo>
                      <a:pt x="9828" y="16554"/>
                    </a:lnTo>
                    <a:lnTo>
                      <a:pt x="10069" y="16604"/>
                    </a:lnTo>
                    <a:lnTo>
                      <a:pt x="10324" y="16630"/>
                    </a:lnTo>
                    <a:lnTo>
                      <a:pt x="10438" y="16630"/>
                    </a:lnTo>
                    <a:lnTo>
                      <a:pt x="10565" y="16617"/>
                    </a:lnTo>
                    <a:lnTo>
                      <a:pt x="10680" y="16604"/>
                    </a:lnTo>
                    <a:lnTo>
                      <a:pt x="10794" y="16566"/>
                    </a:lnTo>
                    <a:lnTo>
                      <a:pt x="10896" y="16528"/>
                    </a:lnTo>
                    <a:lnTo>
                      <a:pt x="10997" y="16477"/>
                    </a:lnTo>
                    <a:lnTo>
                      <a:pt x="11048" y="16465"/>
                    </a:lnTo>
                    <a:lnTo>
                      <a:pt x="11086" y="16452"/>
                    </a:lnTo>
                    <a:lnTo>
                      <a:pt x="11112" y="16414"/>
                    </a:lnTo>
                    <a:lnTo>
                      <a:pt x="11150" y="16376"/>
                    </a:lnTo>
                    <a:lnTo>
                      <a:pt x="11201" y="16261"/>
                    </a:lnTo>
                    <a:lnTo>
                      <a:pt x="11239" y="16121"/>
                    </a:lnTo>
                    <a:lnTo>
                      <a:pt x="11315" y="15842"/>
                    </a:lnTo>
                    <a:lnTo>
                      <a:pt x="11353" y="15727"/>
                    </a:lnTo>
                    <a:lnTo>
                      <a:pt x="11379" y="15664"/>
                    </a:lnTo>
                    <a:lnTo>
                      <a:pt x="11442" y="15562"/>
                    </a:lnTo>
                    <a:lnTo>
                      <a:pt x="11493" y="15473"/>
                    </a:lnTo>
                    <a:lnTo>
                      <a:pt x="11531" y="15384"/>
                    </a:lnTo>
                    <a:lnTo>
                      <a:pt x="11570" y="15282"/>
                    </a:lnTo>
                    <a:lnTo>
                      <a:pt x="11582" y="15193"/>
                    </a:lnTo>
                    <a:lnTo>
                      <a:pt x="11595" y="15104"/>
                    </a:lnTo>
                    <a:lnTo>
                      <a:pt x="11595" y="15015"/>
                    </a:lnTo>
                    <a:lnTo>
                      <a:pt x="11582" y="14926"/>
                    </a:lnTo>
                    <a:lnTo>
                      <a:pt x="11887" y="14786"/>
                    </a:lnTo>
                    <a:lnTo>
                      <a:pt x="12866" y="15727"/>
                    </a:lnTo>
                    <a:lnTo>
                      <a:pt x="12714" y="15956"/>
                    </a:lnTo>
                    <a:lnTo>
                      <a:pt x="12574" y="16198"/>
                    </a:lnTo>
                    <a:lnTo>
                      <a:pt x="12447" y="16452"/>
                    </a:lnTo>
                    <a:lnTo>
                      <a:pt x="12332" y="16719"/>
                    </a:lnTo>
                    <a:lnTo>
                      <a:pt x="12231" y="16986"/>
                    </a:lnTo>
                    <a:lnTo>
                      <a:pt x="12142" y="17278"/>
                    </a:lnTo>
                    <a:lnTo>
                      <a:pt x="12053" y="17558"/>
                    </a:lnTo>
                    <a:lnTo>
                      <a:pt x="11976" y="17863"/>
                    </a:lnTo>
                    <a:lnTo>
                      <a:pt x="11913" y="18156"/>
                    </a:lnTo>
                    <a:lnTo>
                      <a:pt x="11849" y="18461"/>
                    </a:lnTo>
                    <a:lnTo>
                      <a:pt x="11798" y="18766"/>
                    </a:lnTo>
                    <a:lnTo>
                      <a:pt x="11760" y="19084"/>
                    </a:lnTo>
                    <a:lnTo>
                      <a:pt x="11697" y="19707"/>
                    </a:lnTo>
                    <a:lnTo>
                      <a:pt x="11659" y="20330"/>
                    </a:lnTo>
                    <a:lnTo>
                      <a:pt x="11595" y="20635"/>
                    </a:lnTo>
                    <a:lnTo>
                      <a:pt x="11557" y="20953"/>
                    </a:lnTo>
                    <a:lnTo>
                      <a:pt x="11519" y="21258"/>
                    </a:lnTo>
                    <a:lnTo>
                      <a:pt x="11493" y="21576"/>
                    </a:lnTo>
                    <a:lnTo>
                      <a:pt x="11468" y="21881"/>
                    </a:lnTo>
                    <a:lnTo>
                      <a:pt x="11455" y="22199"/>
                    </a:lnTo>
                    <a:lnTo>
                      <a:pt x="11442" y="22516"/>
                    </a:lnTo>
                    <a:lnTo>
                      <a:pt x="11442" y="22834"/>
                    </a:lnTo>
                    <a:lnTo>
                      <a:pt x="11455" y="23152"/>
                    </a:lnTo>
                    <a:lnTo>
                      <a:pt x="11481" y="23470"/>
                    </a:lnTo>
                    <a:lnTo>
                      <a:pt x="11506" y="23788"/>
                    </a:lnTo>
                    <a:lnTo>
                      <a:pt x="11531" y="24106"/>
                    </a:lnTo>
                    <a:lnTo>
                      <a:pt x="11582" y="24423"/>
                    </a:lnTo>
                    <a:lnTo>
                      <a:pt x="11633" y="24741"/>
                    </a:lnTo>
                    <a:lnTo>
                      <a:pt x="11684" y="25046"/>
                    </a:lnTo>
                    <a:lnTo>
                      <a:pt x="11760" y="25364"/>
                    </a:lnTo>
                    <a:lnTo>
                      <a:pt x="11773" y="25441"/>
                    </a:lnTo>
                    <a:lnTo>
                      <a:pt x="11798" y="25491"/>
                    </a:lnTo>
                    <a:lnTo>
                      <a:pt x="11837" y="25542"/>
                    </a:lnTo>
                    <a:lnTo>
                      <a:pt x="11875" y="25580"/>
                    </a:lnTo>
                    <a:lnTo>
                      <a:pt x="11913" y="25606"/>
                    </a:lnTo>
                    <a:lnTo>
                      <a:pt x="11964" y="25619"/>
                    </a:lnTo>
                    <a:lnTo>
                      <a:pt x="12002" y="25631"/>
                    </a:lnTo>
                    <a:lnTo>
                      <a:pt x="12053" y="25631"/>
                    </a:lnTo>
                    <a:lnTo>
                      <a:pt x="12104" y="25619"/>
                    </a:lnTo>
                    <a:lnTo>
                      <a:pt x="12154" y="25606"/>
                    </a:lnTo>
                    <a:lnTo>
                      <a:pt x="12193" y="25580"/>
                    </a:lnTo>
                    <a:lnTo>
                      <a:pt x="12243" y="25542"/>
                    </a:lnTo>
                    <a:lnTo>
                      <a:pt x="12282" y="25491"/>
                    </a:lnTo>
                    <a:lnTo>
                      <a:pt x="12320" y="25441"/>
                    </a:lnTo>
                    <a:lnTo>
                      <a:pt x="12358" y="25377"/>
                    </a:lnTo>
                    <a:lnTo>
                      <a:pt x="12383" y="25313"/>
                    </a:lnTo>
                    <a:lnTo>
                      <a:pt x="12523" y="24792"/>
                    </a:lnTo>
                    <a:lnTo>
                      <a:pt x="12638" y="24258"/>
                    </a:lnTo>
                    <a:lnTo>
                      <a:pt x="12739" y="23699"/>
                    </a:lnTo>
                    <a:lnTo>
                      <a:pt x="12841" y="23114"/>
                    </a:lnTo>
                    <a:lnTo>
                      <a:pt x="12917" y="22516"/>
                    </a:lnTo>
                    <a:lnTo>
                      <a:pt x="13006" y="21906"/>
                    </a:lnTo>
                    <a:lnTo>
                      <a:pt x="13159" y="20660"/>
                    </a:lnTo>
                    <a:lnTo>
                      <a:pt x="13235" y="20024"/>
                    </a:lnTo>
                    <a:lnTo>
                      <a:pt x="13337" y="19389"/>
                    </a:lnTo>
                    <a:lnTo>
                      <a:pt x="13439" y="18753"/>
                    </a:lnTo>
                    <a:lnTo>
                      <a:pt x="13553" y="18130"/>
                    </a:lnTo>
                    <a:lnTo>
                      <a:pt x="13693" y="17507"/>
                    </a:lnTo>
                    <a:lnTo>
                      <a:pt x="13858" y="16897"/>
                    </a:lnTo>
                    <a:lnTo>
                      <a:pt x="13947" y="16592"/>
                    </a:lnTo>
                    <a:lnTo>
                      <a:pt x="14049" y="16299"/>
                    </a:lnTo>
                    <a:lnTo>
                      <a:pt x="14151" y="16007"/>
                    </a:lnTo>
                    <a:lnTo>
                      <a:pt x="14265" y="15714"/>
                    </a:lnTo>
                    <a:lnTo>
                      <a:pt x="14405" y="15536"/>
                    </a:lnTo>
                    <a:lnTo>
                      <a:pt x="14545" y="15371"/>
                    </a:lnTo>
                    <a:lnTo>
                      <a:pt x="14685" y="15231"/>
                    </a:lnTo>
                    <a:lnTo>
                      <a:pt x="14837" y="15117"/>
                    </a:lnTo>
                    <a:lnTo>
                      <a:pt x="14990" y="15003"/>
                    </a:lnTo>
                    <a:lnTo>
                      <a:pt x="15155" y="14888"/>
                    </a:lnTo>
                    <a:lnTo>
                      <a:pt x="15562" y="14672"/>
                    </a:lnTo>
                    <a:lnTo>
                      <a:pt x="15689" y="14621"/>
                    </a:lnTo>
                    <a:lnTo>
                      <a:pt x="15841" y="14558"/>
                    </a:lnTo>
                    <a:lnTo>
                      <a:pt x="16210" y="14456"/>
                    </a:lnTo>
                    <a:lnTo>
                      <a:pt x="16655" y="14329"/>
                    </a:lnTo>
                    <a:lnTo>
                      <a:pt x="16897" y="14265"/>
                    </a:lnTo>
                    <a:lnTo>
                      <a:pt x="17138" y="14176"/>
                    </a:lnTo>
                    <a:lnTo>
                      <a:pt x="17393" y="14087"/>
                    </a:lnTo>
                    <a:lnTo>
                      <a:pt x="17647" y="13985"/>
                    </a:lnTo>
                    <a:lnTo>
                      <a:pt x="17901" y="13858"/>
                    </a:lnTo>
                    <a:lnTo>
                      <a:pt x="18155" y="13718"/>
                    </a:lnTo>
                    <a:lnTo>
                      <a:pt x="18410" y="13553"/>
                    </a:lnTo>
                    <a:lnTo>
                      <a:pt x="18651" y="13362"/>
                    </a:lnTo>
                    <a:lnTo>
                      <a:pt x="18880" y="13146"/>
                    </a:lnTo>
                    <a:lnTo>
                      <a:pt x="19096" y="12905"/>
                    </a:lnTo>
                    <a:lnTo>
                      <a:pt x="19223" y="12739"/>
                    </a:lnTo>
                    <a:lnTo>
                      <a:pt x="19325" y="12549"/>
                    </a:lnTo>
                    <a:lnTo>
                      <a:pt x="19414" y="12371"/>
                    </a:lnTo>
                    <a:lnTo>
                      <a:pt x="19478" y="12180"/>
                    </a:lnTo>
                    <a:lnTo>
                      <a:pt x="19516" y="11977"/>
                    </a:lnTo>
                    <a:lnTo>
                      <a:pt x="19541" y="11773"/>
                    </a:lnTo>
                    <a:lnTo>
                      <a:pt x="19554" y="11570"/>
                    </a:lnTo>
                    <a:lnTo>
                      <a:pt x="19541" y="11366"/>
                    </a:lnTo>
                    <a:lnTo>
                      <a:pt x="19528" y="11150"/>
                    </a:lnTo>
                    <a:lnTo>
                      <a:pt x="19503" y="10947"/>
                    </a:lnTo>
                    <a:lnTo>
                      <a:pt x="19452" y="10731"/>
                    </a:lnTo>
                    <a:lnTo>
                      <a:pt x="19414" y="10527"/>
                    </a:lnTo>
                    <a:lnTo>
                      <a:pt x="19287" y="10108"/>
                    </a:lnTo>
                    <a:lnTo>
                      <a:pt x="19147" y="9714"/>
                    </a:lnTo>
                    <a:lnTo>
                      <a:pt x="19058" y="9497"/>
                    </a:lnTo>
                    <a:lnTo>
                      <a:pt x="18944" y="9269"/>
                    </a:lnTo>
                    <a:lnTo>
                      <a:pt x="18791" y="9027"/>
                    </a:lnTo>
                    <a:lnTo>
                      <a:pt x="18613" y="8785"/>
                    </a:lnTo>
                    <a:lnTo>
                      <a:pt x="18422" y="8531"/>
                    </a:lnTo>
                    <a:lnTo>
                      <a:pt x="18219" y="8277"/>
                    </a:lnTo>
                    <a:lnTo>
                      <a:pt x="17990" y="8023"/>
                    </a:lnTo>
                    <a:lnTo>
                      <a:pt x="17761" y="7768"/>
                    </a:lnTo>
                    <a:lnTo>
                      <a:pt x="17291" y="7272"/>
                    </a:lnTo>
                    <a:lnTo>
                      <a:pt x="16833" y="6840"/>
                    </a:lnTo>
                    <a:lnTo>
                      <a:pt x="16414" y="6459"/>
                    </a:lnTo>
                    <a:lnTo>
                      <a:pt x="16058" y="6166"/>
                    </a:lnTo>
                    <a:lnTo>
                      <a:pt x="16299" y="6535"/>
                    </a:lnTo>
                    <a:lnTo>
                      <a:pt x="16515" y="6891"/>
                    </a:lnTo>
                    <a:lnTo>
                      <a:pt x="16693" y="7234"/>
                    </a:lnTo>
                    <a:lnTo>
                      <a:pt x="16846" y="7578"/>
                    </a:lnTo>
                    <a:lnTo>
                      <a:pt x="16986" y="7895"/>
                    </a:lnTo>
                    <a:lnTo>
                      <a:pt x="17087" y="8201"/>
                    </a:lnTo>
                    <a:lnTo>
                      <a:pt x="17176" y="8506"/>
                    </a:lnTo>
                    <a:lnTo>
                      <a:pt x="17240" y="8798"/>
                    </a:lnTo>
                    <a:lnTo>
                      <a:pt x="17278" y="9078"/>
                    </a:lnTo>
                    <a:lnTo>
                      <a:pt x="17304" y="9358"/>
                    </a:lnTo>
                    <a:lnTo>
                      <a:pt x="17304" y="9625"/>
                    </a:lnTo>
                    <a:lnTo>
                      <a:pt x="17291" y="9892"/>
                    </a:lnTo>
                    <a:lnTo>
                      <a:pt x="17265" y="10146"/>
                    </a:lnTo>
                    <a:lnTo>
                      <a:pt x="17227" y="10400"/>
                    </a:lnTo>
                    <a:lnTo>
                      <a:pt x="17176" y="10654"/>
                    </a:lnTo>
                    <a:lnTo>
                      <a:pt x="17113" y="10896"/>
                    </a:lnTo>
                    <a:lnTo>
                      <a:pt x="17075" y="11010"/>
                    </a:lnTo>
                    <a:lnTo>
                      <a:pt x="17037" y="11125"/>
                    </a:lnTo>
                    <a:lnTo>
                      <a:pt x="16922" y="11354"/>
                    </a:lnTo>
                    <a:lnTo>
                      <a:pt x="16782" y="11570"/>
                    </a:lnTo>
                    <a:lnTo>
                      <a:pt x="16617" y="11786"/>
                    </a:lnTo>
                    <a:lnTo>
                      <a:pt x="16439" y="12002"/>
                    </a:lnTo>
                    <a:lnTo>
                      <a:pt x="16248" y="12193"/>
                    </a:lnTo>
                    <a:lnTo>
                      <a:pt x="16058" y="12371"/>
                    </a:lnTo>
                    <a:lnTo>
                      <a:pt x="15880" y="12523"/>
                    </a:lnTo>
                    <a:lnTo>
                      <a:pt x="15651" y="12701"/>
                    </a:lnTo>
                    <a:lnTo>
                      <a:pt x="15409" y="12854"/>
                    </a:lnTo>
                    <a:lnTo>
                      <a:pt x="15168" y="12981"/>
                    </a:lnTo>
                    <a:lnTo>
                      <a:pt x="14913" y="13121"/>
                    </a:lnTo>
                    <a:lnTo>
                      <a:pt x="14405" y="13350"/>
                    </a:lnTo>
                    <a:lnTo>
                      <a:pt x="13884" y="13579"/>
                    </a:lnTo>
                    <a:lnTo>
                      <a:pt x="13553" y="13706"/>
                    </a:lnTo>
                    <a:lnTo>
                      <a:pt x="13388" y="13757"/>
                    </a:lnTo>
                    <a:lnTo>
                      <a:pt x="13235" y="13807"/>
                    </a:lnTo>
                    <a:lnTo>
                      <a:pt x="13083" y="13833"/>
                    </a:lnTo>
                    <a:lnTo>
                      <a:pt x="12917" y="13846"/>
                    </a:lnTo>
                    <a:lnTo>
                      <a:pt x="12752" y="13858"/>
                    </a:lnTo>
                    <a:lnTo>
                      <a:pt x="12587" y="13846"/>
                    </a:lnTo>
                    <a:lnTo>
                      <a:pt x="12409" y="13820"/>
                    </a:lnTo>
                    <a:lnTo>
                      <a:pt x="12231" y="13795"/>
                    </a:lnTo>
                    <a:lnTo>
                      <a:pt x="12027" y="13744"/>
                    </a:lnTo>
                    <a:lnTo>
                      <a:pt x="11824" y="13680"/>
                    </a:lnTo>
                    <a:lnTo>
                      <a:pt x="11595" y="13591"/>
                    </a:lnTo>
                    <a:lnTo>
                      <a:pt x="11353" y="13502"/>
                    </a:lnTo>
                    <a:lnTo>
                      <a:pt x="10794" y="13248"/>
                    </a:lnTo>
                    <a:lnTo>
                      <a:pt x="10756" y="13490"/>
                    </a:lnTo>
                    <a:lnTo>
                      <a:pt x="10692" y="13706"/>
                    </a:lnTo>
                    <a:lnTo>
                      <a:pt x="10616" y="13896"/>
                    </a:lnTo>
                    <a:lnTo>
                      <a:pt x="10527" y="14087"/>
                    </a:lnTo>
                    <a:lnTo>
                      <a:pt x="10413" y="14252"/>
                    </a:lnTo>
                    <a:lnTo>
                      <a:pt x="10298" y="14405"/>
                    </a:lnTo>
                    <a:lnTo>
                      <a:pt x="10171" y="14532"/>
                    </a:lnTo>
                    <a:lnTo>
                      <a:pt x="10044" y="14659"/>
                    </a:lnTo>
                    <a:lnTo>
                      <a:pt x="9904" y="14761"/>
                    </a:lnTo>
                    <a:lnTo>
                      <a:pt x="9777" y="14850"/>
                    </a:lnTo>
                    <a:lnTo>
                      <a:pt x="9650" y="14914"/>
                    </a:lnTo>
                    <a:lnTo>
                      <a:pt x="9523" y="14964"/>
                    </a:lnTo>
                    <a:lnTo>
                      <a:pt x="9408" y="15003"/>
                    </a:lnTo>
                    <a:lnTo>
                      <a:pt x="9307" y="15015"/>
                    </a:lnTo>
                    <a:lnTo>
                      <a:pt x="9218" y="15015"/>
                    </a:lnTo>
                    <a:lnTo>
                      <a:pt x="9154" y="15003"/>
                    </a:lnTo>
                    <a:lnTo>
                      <a:pt x="9090" y="14990"/>
                    </a:lnTo>
                    <a:lnTo>
                      <a:pt x="9014" y="14964"/>
                    </a:lnTo>
                    <a:lnTo>
                      <a:pt x="8887" y="14888"/>
                    </a:lnTo>
                    <a:lnTo>
                      <a:pt x="8760" y="14786"/>
                    </a:lnTo>
                    <a:lnTo>
                      <a:pt x="8633" y="14685"/>
                    </a:lnTo>
                    <a:lnTo>
                      <a:pt x="8506" y="14583"/>
                    </a:lnTo>
                    <a:lnTo>
                      <a:pt x="8366" y="14507"/>
                    </a:lnTo>
                    <a:lnTo>
                      <a:pt x="8302" y="14469"/>
                    </a:lnTo>
                    <a:lnTo>
                      <a:pt x="8226" y="14443"/>
                    </a:lnTo>
                    <a:lnTo>
                      <a:pt x="8150" y="14430"/>
                    </a:lnTo>
                    <a:lnTo>
                      <a:pt x="8061" y="14418"/>
                    </a:lnTo>
                    <a:lnTo>
                      <a:pt x="7883" y="14443"/>
                    </a:lnTo>
                    <a:lnTo>
                      <a:pt x="7717" y="14469"/>
                    </a:lnTo>
                    <a:lnTo>
                      <a:pt x="7590" y="14494"/>
                    </a:lnTo>
                    <a:lnTo>
                      <a:pt x="7527" y="14494"/>
                    </a:lnTo>
                    <a:lnTo>
                      <a:pt x="7450" y="14481"/>
                    </a:lnTo>
                    <a:lnTo>
                      <a:pt x="7387" y="14469"/>
                    </a:lnTo>
                    <a:lnTo>
                      <a:pt x="7310" y="14443"/>
                    </a:lnTo>
                    <a:lnTo>
                      <a:pt x="7234" y="14392"/>
                    </a:lnTo>
                    <a:lnTo>
                      <a:pt x="7158" y="14316"/>
                    </a:lnTo>
                    <a:lnTo>
                      <a:pt x="7069" y="14240"/>
                    </a:lnTo>
                    <a:lnTo>
                      <a:pt x="6967" y="14125"/>
                    </a:lnTo>
                    <a:lnTo>
                      <a:pt x="6726" y="13820"/>
                    </a:lnTo>
                    <a:lnTo>
                      <a:pt x="6675" y="13757"/>
                    </a:lnTo>
                    <a:lnTo>
                      <a:pt x="6599" y="13693"/>
                    </a:lnTo>
                    <a:lnTo>
                      <a:pt x="6395" y="13540"/>
                    </a:lnTo>
                    <a:lnTo>
                      <a:pt x="5899" y="13197"/>
                    </a:lnTo>
                    <a:lnTo>
                      <a:pt x="5645" y="13006"/>
                    </a:lnTo>
                    <a:lnTo>
                      <a:pt x="5531" y="12917"/>
                    </a:lnTo>
                    <a:lnTo>
                      <a:pt x="5416" y="12816"/>
                    </a:lnTo>
                    <a:lnTo>
                      <a:pt x="5314" y="12714"/>
                    </a:lnTo>
                    <a:lnTo>
                      <a:pt x="5225" y="12612"/>
                    </a:lnTo>
                    <a:lnTo>
                      <a:pt x="5149" y="12498"/>
                    </a:lnTo>
                    <a:lnTo>
                      <a:pt x="5098" y="12396"/>
                    </a:lnTo>
                    <a:lnTo>
                      <a:pt x="4717" y="11341"/>
                    </a:lnTo>
                    <a:lnTo>
                      <a:pt x="4552" y="10947"/>
                    </a:lnTo>
                    <a:lnTo>
                      <a:pt x="4475" y="10769"/>
                    </a:lnTo>
                    <a:lnTo>
                      <a:pt x="4386" y="10616"/>
                    </a:lnTo>
                    <a:lnTo>
                      <a:pt x="4285" y="10476"/>
                    </a:lnTo>
                    <a:lnTo>
                      <a:pt x="4183" y="10349"/>
                    </a:lnTo>
                    <a:lnTo>
                      <a:pt x="4081" y="10235"/>
                    </a:lnTo>
                    <a:lnTo>
                      <a:pt x="3941" y="10133"/>
                    </a:lnTo>
                    <a:lnTo>
                      <a:pt x="3801" y="10031"/>
                    </a:lnTo>
                    <a:lnTo>
                      <a:pt x="3636" y="9942"/>
                    </a:lnTo>
                    <a:lnTo>
                      <a:pt x="3445" y="9853"/>
                    </a:lnTo>
                    <a:lnTo>
                      <a:pt x="3242" y="9777"/>
                    </a:lnTo>
                    <a:lnTo>
                      <a:pt x="2683" y="9599"/>
                    </a:lnTo>
                    <a:lnTo>
                      <a:pt x="2238" y="9447"/>
                    </a:lnTo>
                    <a:lnTo>
                      <a:pt x="1907" y="9332"/>
                    </a:lnTo>
                    <a:lnTo>
                      <a:pt x="1767" y="9269"/>
                    </a:lnTo>
                    <a:lnTo>
                      <a:pt x="1653" y="9205"/>
                    </a:lnTo>
                    <a:lnTo>
                      <a:pt x="1564" y="9141"/>
                    </a:lnTo>
                    <a:lnTo>
                      <a:pt x="1488" y="9052"/>
                    </a:lnTo>
                    <a:lnTo>
                      <a:pt x="1424" y="8963"/>
                    </a:lnTo>
                    <a:lnTo>
                      <a:pt x="1373" y="8862"/>
                    </a:lnTo>
                    <a:lnTo>
                      <a:pt x="1335" y="8735"/>
                    </a:lnTo>
                    <a:lnTo>
                      <a:pt x="1310" y="8582"/>
                    </a:lnTo>
                    <a:lnTo>
                      <a:pt x="1284" y="8417"/>
                    </a:lnTo>
                    <a:lnTo>
                      <a:pt x="1271" y="8226"/>
                    </a:lnTo>
                    <a:lnTo>
                      <a:pt x="1259" y="7768"/>
                    </a:lnTo>
                    <a:lnTo>
                      <a:pt x="1271" y="7209"/>
                    </a:lnTo>
                    <a:lnTo>
                      <a:pt x="1284" y="6904"/>
                    </a:lnTo>
                    <a:lnTo>
                      <a:pt x="1310" y="6573"/>
                    </a:lnTo>
                    <a:lnTo>
                      <a:pt x="1348" y="6217"/>
                    </a:lnTo>
                    <a:lnTo>
                      <a:pt x="1411" y="5861"/>
                    </a:lnTo>
                    <a:lnTo>
                      <a:pt x="1475" y="5480"/>
                    </a:lnTo>
                    <a:lnTo>
                      <a:pt x="1564" y="5111"/>
                    </a:lnTo>
                    <a:lnTo>
                      <a:pt x="1678" y="4717"/>
                    </a:lnTo>
                    <a:lnTo>
                      <a:pt x="1805" y="4323"/>
                    </a:lnTo>
                    <a:lnTo>
                      <a:pt x="1958" y="3929"/>
                    </a:lnTo>
                    <a:lnTo>
                      <a:pt x="2136" y="3547"/>
                    </a:lnTo>
                    <a:lnTo>
                      <a:pt x="2339" y="3153"/>
                    </a:lnTo>
                    <a:lnTo>
                      <a:pt x="2581" y="2772"/>
                    </a:lnTo>
                    <a:lnTo>
                      <a:pt x="2721" y="2581"/>
                    </a:lnTo>
                    <a:lnTo>
                      <a:pt x="2873" y="2403"/>
                    </a:lnTo>
                    <a:lnTo>
                      <a:pt x="3039" y="2238"/>
                    </a:lnTo>
                    <a:lnTo>
                      <a:pt x="3204" y="2085"/>
                    </a:lnTo>
                    <a:lnTo>
                      <a:pt x="3395" y="1945"/>
                    </a:lnTo>
                    <a:lnTo>
                      <a:pt x="3585" y="1818"/>
                    </a:lnTo>
                    <a:lnTo>
                      <a:pt x="3789" y="1704"/>
                    </a:lnTo>
                    <a:lnTo>
                      <a:pt x="4005" y="1602"/>
                    </a:lnTo>
                    <a:lnTo>
                      <a:pt x="4221" y="1500"/>
                    </a:lnTo>
                    <a:lnTo>
                      <a:pt x="4450" y="1424"/>
                    </a:lnTo>
                    <a:lnTo>
                      <a:pt x="4679" y="1348"/>
                    </a:lnTo>
                    <a:lnTo>
                      <a:pt x="4920" y="1297"/>
                    </a:lnTo>
                    <a:lnTo>
                      <a:pt x="5162" y="1246"/>
                    </a:lnTo>
                    <a:lnTo>
                      <a:pt x="5416" y="1195"/>
                    </a:lnTo>
                    <a:lnTo>
                      <a:pt x="5670" y="1170"/>
                    </a:lnTo>
                    <a:lnTo>
                      <a:pt x="5925" y="1144"/>
                    </a:lnTo>
                    <a:lnTo>
                      <a:pt x="6179" y="1132"/>
                    </a:lnTo>
                    <a:lnTo>
                      <a:pt x="6446" y="1119"/>
                    </a:lnTo>
                    <a:lnTo>
                      <a:pt x="6967" y="1132"/>
                    </a:lnTo>
                    <a:lnTo>
                      <a:pt x="7488" y="1170"/>
                    </a:lnTo>
                    <a:lnTo>
                      <a:pt x="8010" y="1221"/>
                    </a:lnTo>
                    <a:lnTo>
                      <a:pt x="8518" y="1310"/>
                    </a:lnTo>
                    <a:lnTo>
                      <a:pt x="9014" y="1411"/>
                    </a:lnTo>
                    <a:lnTo>
                      <a:pt x="9485" y="1526"/>
                    </a:lnTo>
                    <a:lnTo>
                      <a:pt x="9930" y="1653"/>
                    </a:lnTo>
                    <a:lnTo>
                      <a:pt x="9599" y="1411"/>
                    </a:lnTo>
                    <a:lnTo>
                      <a:pt x="9256" y="1195"/>
                    </a:lnTo>
                    <a:lnTo>
                      <a:pt x="8900" y="979"/>
                    </a:lnTo>
                    <a:lnTo>
                      <a:pt x="8531" y="788"/>
                    </a:lnTo>
                    <a:lnTo>
                      <a:pt x="8137" y="610"/>
                    </a:lnTo>
                    <a:lnTo>
                      <a:pt x="7755" y="445"/>
                    </a:lnTo>
                    <a:lnTo>
                      <a:pt x="7349" y="318"/>
                    </a:lnTo>
                    <a:lnTo>
                      <a:pt x="6954" y="191"/>
                    </a:lnTo>
                    <a:lnTo>
                      <a:pt x="6548" y="102"/>
                    </a:lnTo>
                    <a:lnTo>
                      <a:pt x="6141" y="38"/>
                    </a:lnTo>
                    <a:lnTo>
                      <a:pt x="5747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7026013" y="2723951"/>
                <a:ext cx="98551" cy="932844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2256" extrusionOk="0">
                    <a:moveTo>
                      <a:pt x="2047" y="1"/>
                    </a:moveTo>
                    <a:lnTo>
                      <a:pt x="1793" y="26"/>
                    </a:lnTo>
                    <a:lnTo>
                      <a:pt x="1678" y="39"/>
                    </a:lnTo>
                    <a:lnTo>
                      <a:pt x="1564" y="77"/>
                    </a:lnTo>
                    <a:lnTo>
                      <a:pt x="1449" y="102"/>
                    </a:lnTo>
                    <a:lnTo>
                      <a:pt x="1335" y="153"/>
                    </a:lnTo>
                    <a:lnTo>
                      <a:pt x="1284" y="738"/>
                    </a:lnTo>
                    <a:lnTo>
                      <a:pt x="1195" y="1691"/>
                    </a:lnTo>
                    <a:lnTo>
                      <a:pt x="1081" y="2950"/>
                    </a:lnTo>
                    <a:lnTo>
                      <a:pt x="966" y="4501"/>
                    </a:lnTo>
                    <a:lnTo>
                      <a:pt x="839" y="6281"/>
                    </a:lnTo>
                    <a:lnTo>
                      <a:pt x="699" y="8277"/>
                    </a:lnTo>
                    <a:lnTo>
                      <a:pt x="572" y="10451"/>
                    </a:lnTo>
                    <a:lnTo>
                      <a:pt x="432" y="12740"/>
                    </a:lnTo>
                    <a:lnTo>
                      <a:pt x="318" y="15143"/>
                    </a:lnTo>
                    <a:lnTo>
                      <a:pt x="203" y="17597"/>
                    </a:lnTo>
                    <a:lnTo>
                      <a:pt x="114" y="20076"/>
                    </a:lnTo>
                    <a:lnTo>
                      <a:pt x="51" y="22529"/>
                    </a:lnTo>
                    <a:lnTo>
                      <a:pt x="13" y="24945"/>
                    </a:lnTo>
                    <a:lnTo>
                      <a:pt x="0" y="26115"/>
                    </a:lnTo>
                    <a:lnTo>
                      <a:pt x="0" y="27272"/>
                    </a:lnTo>
                    <a:lnTo>
                      <a:pt x="13" y="28378"/>
                    </a:lnTo>
                    <a:lnTo>
                      <a:pt x="25" y="29459"/>
                    </a:lnTo>
                    <a:lnTo>
                      <a:pt x="64" y="30501"/>
                    </a:lnTo>
                    <a:lnTo>
                      <a:pt x="102" y="31493"/>
                    </a:lnTo>
                    <a:lnTo>
                      <a:pt x="826" y="31823"/>
                    </a:lnTo>
                    <a:lnTo>
                      <a:pt x="1271" y="32039"/>
                    </a:lnTo>
                    <a:lnTo>
                      <a:pt x="1691" y="32256"/>
                    </a:lnTo>
                    <a:lnTo>
                      <a:pt x="1640" y="30272"/>
                    </a:lnTo>
                    <a:lnTo>
                      <a:pt x="1577" y="28263"/>
                    </a:lnTo>
                    <a:lnTo>
                      <a:pt x="1500" y="26242"/>
                    </a:lnTo>
                    <a:lnTo>
                      <a:pt x="1437" y="24220"/>
                    </a:lnTo>
                    <a:lnTo>
                      <a:pt x="1399" y="22199"/>
                    </a:lnTo>
                    <a:lnTo>
                      <a:pt x="1386" y="21182"/>
                    </a:lnTo>
                    <a:lnTo>
                      <a:pt x="1373" y="20177"/>
                    </a:lnTo>
                    <a:lnTo>
                      <a:pt x="1386" y="19173"/>
                    </a:lnTo>
                    <a:lnTo>
                      <a:pt x="1399" y="18169"/>
                    </a:lnTo>
                    <a:lnTo>
                      <a:pt x="1424" y="17177"/>
                    </a:lnTo>
                    <a:lnTo>
                      <a:pt x="1462" y="16185"/>
                    </a:lnTo>
                    <a:lnTo>
                      <a:pt x="1653" y="12498"/>
                    </a:lnTo>
                    <a:lnTo>
                      <a:pt x="1869" y="8913"/>
                    </a:lnTo>
                    <a:lnTo>
                      <a:pt x="2098" y="5328"/>
                    </a:lnTo>
                    <a:lnTo>
                      <a:pt x="2339" y="1653"/>
                    </a:lnTo>
                    <a:lnTo>
                      <a:pt x="2581" y="1335"/>
                    </a:lnTo>
                    <a:lnTo>
                      <a:pt x="2886" y="903"/>
                    </a:lnTo>
                    <a:lnTo>
                      <a:pt x="3407" y="128"/>
                    </a:lnTo>
                    <a:lnTo>
                      <a:pt x="2873" y="51"/>
                    </a:lnTo>
                    <a:lnTo>
                      <a:pt x="2594" y="26"/>
                    </a:lnTo>
                    <a:lnTo>
                      <a:pt x="2314" y="13"/>
                    </a:lnTo>
                    <a:lnTo>
                      <a:pt x="2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7342560" y="2837921"/>
                <a:ext cx="63994" cy="4515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614" extrusionOk="0">
                    <a:moveTo>
                      <a:pt x="204" y="1"/>
                    </a:moveTo>
                    <a:lnTo>
                      <a:pt x="217" y="14"/>
                    </a:lnTo>
                    <a:lnTo>
                      <a:pt x="229" y="64"/>
                    </a:lnTo>
                    <a:lnTo>
                      <a:pt x="242" y="128"/>
                    </a:lnTo>
                    <a:lnTo>
                      <a:pt x="268" y="306"/>
                    </a:lnTo>
                    <a:lnTo>
                      <a:pt x="280" y="522"/>
                    </a:lnTo>
                    <a:lnTo>
                      <a:pt x="293" y="776"/>
                    </a:lnTo>
                    <a:lnTo>
                      <a:pt x="280" y="1056"/>
                    </a:lnTo>
                    <a:lnTo>
                      <a:pt x="268" y="1336"/>
                    </a:lnTo>
                    <a:lnTo>
                      <a:pt x="242" y="1603"/>
                    </a:lnTo>
                    <a:lnTo>
                      <a:pt x="204" y="1857"/>
                    </a:lnTo>
                    <a:lnTo>
                      <a:pt x="191" y="1857"/>
                    </a:lnTo>
                    <a:lnTo>
                      <a:pt x="179" y="1870"/>
                    </a:lnTo>
                    <a:lnTo>
                      <a:pt x="153" y="1959"/>
                    </a:lnTo>
                    <a:lnTo>
                      <a:pt x="128" y="2086"/>
                    </a:lnTo>
                    <a:lnTo>
                      <a:pt x="115" y="2277"/>
                    </a:lnTo>
                    <a:lnTo>
                      <a:pt x="77" y="2811"/>
                    </a:lnTo>
                    <a:lnTo>
                      <a:pt x="39" y="3523"/>
                    </a:lnTo>
                    <a:lnTo>
                      <a:pt x="13" y="4374"/>
                    </a:lnTo>
                    <a:lnTo>
                      <a:pt x="1" y="5353"/>
                    </a:lnTo>
                    <a:lnTo>
                      <a:pt x="1" y="6421"/>
                    </a:lnTo>
                    <a:lnTo>
                      <a:pt x="13" y="7553"/>
                    </a:lnTo>
                    <a:lnTo>
                      <a:pt x="51" y="8723"/>
                    </a:lnTo>
                    <a:lnTo>
                      <a:pt x="102" y="9892"/>
                    </a:lnTo>
                    <a:lnTo>
                      <a:pt x="191" y="11062"/>
                    </a:lnTo>
                    <a:lnTo>
                      <a:pt x="229" y="11621"/>
                    </a:lnTo>
                    <a:lnTo>
                      <a:pt x="293" y="12168"/>
                    </a:lnTo>
                    <a:lnTo>
                      <a:pt x="344" y="12702"/>
                    </a:lnTo>
                    <a:lnTo>
                      <a:pt x="420" y="13211"/>
                    </a:lnTo>
                    <a:lnTo>
                      <a:pt x="496" y="13694"/>
                    </a:lnTo>
                    <a:lnTo>
                      <a:pt x="573" y="14151"/>
                    </a:lnTo>
                    <a:lnTo>
                      <a:pt x="662" y="14571"/>
                    </a:lnTo>
                    <a:lnTo>
                      <a:pt x="763" y="14965"/>
                    </a:lnTo>
                    <a:lnTo>
                      <a:pt x="865" y="15308"/>
                    </a:lnTo>
                    <a:lnTo>
                      <a:pt x="980" y="15613"/>
                    </a:lnTo>
                    <a:lnTo>
                      <a:pt x="1094" y="15245"/>
                    </a:lnTo>
                    <a:lnTo>
                      <a:pt x="1196" y="14851"/>
                    </a:lnTo>
                    <a:lnTo>
                      <a:pt x="1272" y="14444"/>
                    </a:lnTo>
                    <a:lnTo>
                      <a:pt x="1348" y="14011"/>
                    </a:lnTo>
                    <a:lnTo>
                      <a:pt x="1412" y="13567"/>
                    </a:lnTo>
                    <a:lnTo>
                      <a:pt x="1463" y="13109"/>
                    </a:lnTo>
                    <a:lnTo>
                      <a:pt x="1501" y="12638"/>
                    </a:lnTo>
                    <a:lnTo>
                      <a:pt x="1526" y="12168"/>
                    </a:lnTo>
                    <a:lnTo>
                      <a:pt x="1577" y="11214"/>
                    </a:lnTo>
                    <a:lnTo>
                      <a:pt x="1603" y="10274"/>
                    </a:lnTo>
                    <a:lnTo>
                      <a:pt x="1641" y="8557"/>
                    </a:lnTo>
                    <a:lnTo>
                      <a:pt x="1679" y="7705"/>
                    </a:lnTo>
                    <a:lnTo>
                      <a:pt x="1730" y="6739"/>
                    </a:lnTo>
                    <a:lnTo>
                      <a:pt x="1793" y="5684"/>
                    </a:lnTo>
                    <a:lnTo>
                      <a:pt x="1870" y="4603"/>
                    </a:lnTo>
                    <a:lnTo>
                      <a:pt x="1946" y="3561"/>
                    </a:lnTo>
                    <a:lnTo>
                      <a:pt x="2035" y="2582"/>
                    </a:lnTo>
                    <a:lnTo>
                      <a:pt x="2124" y="1730"/>
                    </a:lnTo>
                    <a:lnTo>
                      <a:pt x="2213" y="1043"/>
                    </a:lnTo>
                    <a:lnTo>
                      <a:pt x="1094" y="446"/>
                    </a:lnTo>
                    <a:lnTo>
                      <a:pt x="458" y="115"/>
                    </a:lnTo>
                    <a:lnTo>
                      <a:pt x="268" y="2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7206525" y="3438715"/>
                <a:ext cx="340475" cy="247844"/>
              </a:xfrm>
              <a:custGeom>
                <a:avLst/>
                <a:gdLst/>
                <a:ahLst/>
                <a:cxnLst/>
                <a:rect l="l" t="t" r="r" b="b"/>
                <a:pathLst>
                  <a:path w="11774" h="8570" extrusionOk="0">
                    <a:moveTo>
                      <a:pt x="7146" y="0"/>
                    </a:moveTo>
                    <a:lnTo>
                      <a:pt x="7057" y="102"/>
                    </a:lnTo>
                    <a:lnTo>
                      <a:pt x="6955" y="242"/>
                    </a:lnTo>
                    <a:lnTo>
                      <a:pt x="6866" y="394"/>
                    </a:lnTo>
                    <a:lnTo>
                      <a:pt x="6790" y="585"/>
                    </a:lnTo>
                    <a:lnTo>
                      <a:pt x="6701" y="789"/>
                    </a:lnTo>
                    <a:lnTo>
                      <a:pt x="6624" y="1017"/>
                    </a:lnTo>
                    <a:lnTo>
                      <a:pt x="6472" y="1488"/>
                    </a:lnTo>
                    <a:lnTo>
                      <a:pt x="6319" y="1984"/>
                    </a:lnTo>
                    <a:lnTo>
                      <a:pt x="6192" y="2454"/>
                    </a:lnTo>
                    <a:lnTo>
                      <a:pt x="6065" y="2886"/>
                    </a:lnTo>
                    <a:lnTo>
                      <a:pt x="5951" y="3242"/>
                    </a:lnTo>
                    <a:lnTo>
                      <a:pt x="5874" y="3420"/>
                    </a:lnTo>
                    <a:lnTo>
                      <a:pt x="5798" y="3586"/>
                    </a:lnTo>
                    <a:lnTo>
                      <a:pt x="5607" y="3967"/>
                    </a:lnTo>
                    <a:lnTo>
                      <a:pt x="5378" y="4450"/>
                    </a:lnTo>
                    <a:lnTo>
                      <a:pt x="5239" y="4768"/>
                    </a:lnTo>
                    <a:lnTo>
                      <a:pt x="5086" y="5162"/>
                    </a:lnTo>
                    <a:lnTo>
                      <a:pt x="5010" y="5302"/>
                    </a:lnTo>
                    <a:lnTo>
                      <a:pt x="4933" y="5442"/>
                    </a:lnTo>
                    <a:lnTo>
                      <a:pt x="4844" y="5582"/>
                    </a:lnTo>
                    <a:lnTo>
                      <a:pt x="4730" y="5709"/>
                    </a:lnTo>
                    <a:lnTo>
                      <a:pt x="4616" y="5823"/>
                    </a:lnTo>
                    <a:lnTo>
                      <a:pt x="4501" y="5938"/>
                    </a:lnTo>
                    <a:lnTo>
                      <a:pt x="4361" y="6052"/>
                    </a:lnTo>
                    <a:lnTo>
                      <a:pt x="4222" y="6154"/>
                    </a:lnTo>
                    <a:lnTo>
                      <a:pt x="3904" y="6344"/>
                    </a:lnTo>
                    <a:lnTo>
                      <a:pt x="3573" y="6535"/>
                    </a:lnTo>
                    <a:lnTo>
                      <a:pt x="3217" y="6700"/>
                    </a:lnTo>
                    <a:lnTo>
                      <a:pt x="2836" y="6878"/>
                    </a:lnTo>
                    <a:lnTo>
                      <a:pt x="2073" y="7222"/>
                    </a:lnTo>
                    <a:lnTo>
                      <a:pt x="1691" y="7400"/>
                    </a:lnTo>
                    <a:lnTo>
                      <a:pt x="1310" y="7590"/>
                    </a:lnTo>
                    <a:lnTo>
                      <a:pt x="954" y="7807"/>
                    </a:lnTo>
                    <a:lnTo>
                      <a:pt x="776" y="7921"/>
                    </a:lnTo>
                    <a:lnTo>
                      <a:pt x="611" y="8035"/>
                    </a:lnTo>
                    <a:lnTo>
                      <a:pt x="446" y="8163"/>
                    </a:lnTo>
                    <a:lnTo>
                      <a:pt x="293" y="8290"/>
                    </a:lnTo>
                    <a:lnTo>
                      <a:pt x="140" y="8430"/>
                    </a:lnTo>
                    <a:lnTo>
                      <a:pt x="1" y="8569"/>
                    </a:lnTo>
                    <a:lnTo>
                      <a:pt x="458" y="8519"/>
                    </a:lnTo>
                    <a:lnTo>
                      <a:pt x="903" y="8442"/>
                    </a:lnTo>
                    <a:lnTo>
                      <a:pt x="1323" y="8353"/>
                    </a:lnTo>
                    <a:lnTo>
                      <a:pt x="1717" y="8239"/>
                    </a:lnTo>
                    <a:lnTo>
                      <a:pt x="2111" y="8112"/>
                    </a:lnTo>
                    <a:lnTo>
                      <a:pt x="2480" y="7972"/>
                    </a:lnTo>
                    <a:lnTo>
                      <a:pt x="3179" y="7692"/>
                    </a:lnTo>
                    <a:lnTo>
                      <a:pt x="3840" y="7425"/>
                    </a:lnTo>
                    <a:lnTo>
                      <a:pt x="4158" y="7298"/>
                    </a:lnTo>
                    <a:lnTo>
                      <a:pt x="4463" y="7196"/>
                    </a:lnTo>
                    <a:lnTo>
                      <a:pt x="4768" y="7120"/>
                    </a:lnTo>
                    <a:lnTo>
                      <a:pt x="5073" y="7056"/>
                    </a:lnTo>
                    <a:lnTo>
                      <a:pt x="5366" y="7018"/>
                    </a:lnTo>
                    <a:lnTo>
                      <a:pt x="5671" y="7018"/>
                    </a:lnTo>
                    <a:lnTo>
                      <a:pt x="6014" y="7044"/>
                    </a:lnTo>
                    <a:lnTo>
                      <a:pt x="6396" y="7082"/>
                    </a:lnTo>
                    <a:lnTo>
                      <a:pt x="7209" y="7158"/>
                    </a:lnTo>
                    <a:lnTo>
                      <a:pt x="7642" y="7196"/>
                    </a:lnTo>
                    <a:lnTo>
                      <a:pt x="8087" y="7234"/>
                    </a:lnTo>
                    <a:lnTo>
                      <a:pt x="8519" y="7247"/>
                    </a:lnTo>
                    <a:lnTo>
                      <a:pt x="8964" y="7247"/>
                    </a:lnTo>
                    <a:lnTo>
                      <a:pt x="9396" y="7222"/>
                    </a:lnTo>
                    <a:lnTo>
                      <a:pt x="9612" y="7196"/>
                    </a:lnTo>
                    <a:lnTo>
                      <a:pt x="9816" y="7171"/>
                    </a:lnTo>
                    <a:lnTo>
                      <a:pt x="10019" y="7133"/>
                    </a:lnTo>
                    <a:lnTo>
                      <a:pt x="10210" y="7082"/>
                    </a:lnTo>
                    <a:lnTo>
                      <a:pt x="10413" y="7031"/>
                    </a:lnTo>
                    <a:lnTo>
                      <a:pt x="10591" y="6967"/>
                    </a:lnTo>
                    <a:lnTo>
                      <a:pt x="10769" y="6891"/>
                    </a:lnTo>
                    <a:lnTo>
                      <a:pt x="10947" y="6802"/>
                    </a:lnTo>
                    <a:lnTo>
                      <a:pt x="11112" y="6700"/>
                    </a:lnTo>
                    <a:lnTo>
                      <a:pt x="11265" y="6586"/>
                    </a:lnTo>
                    <a:lnTo>
                      <a:pt x="11405" y="6472"/>
                    </a:lnTo>
                    <a:lnTo>
                      <a:pt x="11545" y="6332"/>
                    </a:lnTo>
                    <a:lnTo>
                      <a:pt x="11659" y="6179"/>
                    </a:lnTo>
                    <a:lnTo>
                      <a:pt x="11774" y="6014"/>
                    </a:lnTo>
                    <a:lnTo>
                      <a:pt x="11621" y="5950"/>
                    </a:lnTo>
                    <a:lnTo>
                      <a:pt x="11443" y="5925"/>
                    </a:lnTo>
                    <a:lnTo>
                      <a:pt x="11265" y="5900"/>
                    </a:lnTo>
                    <a:lnTo>
                      <a:pt x="11062" y="5900"/>
                    </a:lnTo>
                    <a:lnTo>
                      <a:pt x="10858" y="5925"/>
                    </a:lnTo>
                    <a:lnTo>
                      <a:pt x="10655" y="5950"/>
                    </a:lnTo>
                    <a:lnTo>
                      <a:pt x="10222" y="6039"/>
                    </a:lnTo>
                    <a:lnTo>
                      <a:pt x="9803" y="6141"/>
                    </a:lnTo>
                    <a:lnTo>
                      <a:pt x="9409" y="6230"/>
                    </a:lnTo>
                    <a:lnTo>
                      <a:pt x="9218" y="6268"/>
                    </a:lnTo>
                    <a:lnTo>
                      <a:pt x="9053" y="6281"/>
                    </a:lnTo>
                    <a:lnTo>
                      <a:pt x="8887" y="6294"/>
                    </a:lnTo>
                    <a:lnTo>
                      <a:pt x="8748" y="6294"/>
                    </a:lnTo>
                    <a:lnTo>
                      <a:pt x="8709" y="6268"/>
                    </a:lnTo>
                    <a:lnTo>
                      <a:pt x="8671" y="6230"/>
                    </a:lnTo>
                    <a:lnTo>
                      <a:pt x="8633" y="6154"/>
                    </a:lnTo>
                    <a:lnTo>
                      <a:pt x="8620" y="6065"/>
                    </a:lnTo>
                    <a:lnTo>
                      <a:pt x="8608" y="5963"/>
                    </a:lnTo>
                    <a:lnTo>
                      <a:pt x="8608" y="5836"/>
                    </a:lnTo>
                    <a:lnTo>
                      <a:pt x="8608" y="5556"/>
                    </a:lnTo>
                    <a:lnTo>
                      <a:pt x="8633" y="4921"/>
                    </a:lnTo>
                    <a:lnTo>
                      <a:pt x="8633" y="4615"/>
                    </a:lnTo>
                    <a:lnTo>
                      <a:pt x="8620" y="4476"/>
                    </a:lnTo>
                    <a:lnTo>
                      <a:pt x="8608" y="4348"/>
                    </a:lnTo>
                    <a:lnTo>
                      <a:pt x="8557" y="4081"/>
                    </a:lnTo>
                    <a:lnTo>
                      <a:pt x="8493" y="3802"/>
                    </a:lnTo>
                    <a:lnTo>
                      <a:pt x="8430" y="3522"/>
                    </a:lnTo>
                    <a:lnTo>
                      <a:pt x="8354" y="3230"/>
                    </a:lnTo>
                    <a:lnTo>
                      <a:pt x="8163" y="2645"/>
                    </a:lnTo>
                    <a:lnTo>
                      <a:pt x="7959" y="2060"/>
                    </a:lnTo>
                    <a:lnTo>
                      <a:pt x="7743" y="1501"/>
                    </a:lnTo>
                    <a:lnTo>
                      <a:pt x="7527" y="954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5061897" y="2897495"/>
                <a:ext cx="238656" cy="285354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9867" extrusionOk="0">
                    <a:moveTo>
                      <a:pt x="8099" y="0"/>
                    </a:moveTo>
                    <a:lnTo>
                      <a:pt x="7871" y="26"/>
                    </a:lnTo>
                    <a:lnTo>
                      <a:pt x="7629" y="77"/>
                    </a:lnTo>
                    <a:lnTo>
                      <a:pt x="7400" y="128"/>
                    </a:lnTo>
                    <a:lnTo>
                      <a:pt x="7171" y="204"/>
                    </a:lnTo>
                    <a:lnTo>
                      <a:pt x="6943" y="280"/>
                    </a:lnTo>
                    <a:lnTo>
                      <a:pt x="6714" y="369"/>
                    </a:lnTo>
                    <a:lnTo>
                      <a:pt x="6269" y="573"/>
                    </a:lnTo>
                    <a:lnTo>
                      <a:pt x="5824" y="801"/>
                    </a:lnTo>
                    <a:lnTo>
                      <a:pt x="5379" y="1043"/>
                    </a:lnTo>
                    <a:lnTo>
                      <a:pt x="4934" y="1285"/>
                    </a:lnTo>
                    <a:lnTo>
                      <a:pt x="4501" y="1526"/>
                    </a:lnTo>
                    <a:lnTo>
                      <a:pt x="4234" y="1679"/>
                    </a:lnTo>
                    <a:lnTo>
                      <a:pt x="3828" y="1946"/>
                    </a:lnTo>
                    <a:lnTo>
                      <a:pt x="3586" y="2111"/>
                    </a:lnTo>
                    <a:lnTo>
                      <a:pt x="3319" y="2302"/>
                    </a:lnTo>
                    <a:lnTo>
                      <a:pt x="3027" y="2518"/>
                    </a:lnTo>
                    <a:lnTo>
                      <a:pt x="2734" y="2759"/>
                    </a:lnTo>
                    <a:lnTo>
                      <a:pt x="2442" y="3014"/>
                    </a:lnTo>
                    <a:lnTo>
                      <a:pt x="2149" y="3293"/>
                    </a:lnTo>
                    <a:lnTo>
                      <a:pt x="1857" y="3586"/>
                    </a:lnTo>
                    <a:lnTo>
                      <a:pt x="1577" y="3891"/>
                    </a:lnTo>
                    <a:lnTo>
                      <a:pt x="1323" y="4221"/>
                    </a:lnTo>
                    <a:lnTo>
                      <a:pt x="1081" y="4552"/>
                    </a:lnTo>
                    <a:lnTo>
                      <a:pt x="967" y="4730"/>
                    </a:lnTo>
                    <a:lnTo>
                      <a:pt x="865" y="4895"/>
                    </a:lnTo>
                    <a:lnTo>
                      <a:pt x="776" y="5073"/>
                    </a:lnTo>
                    <a:lnTo>
                      <a:pt x="700" y="5264"/>
                    </a:lnTo>
                    <a:lnTo>
                      <a:pt x="598" y="5493"/>
                    </a:lnTo>
                    <a:lnTo>
                      <a:pt x="509" y="5747"/>
                    </a:lnTo>
                    <a:lnTo>
                      <a:pt x="420" y="5989"/>
                    </a:lnTo>
                    <a:lnTo>
                      <a:pt x="344" y="6243"/>
                    </a:lnTo>
                    <a:lnTo>
                      <a:pt x="280" y="6485"/>
                    </a:lnTo>
                    <a:lnTo>
                      <a:pt x="230" y="6739"/>
                    </a:lnTo>
                    <a:lnTo>
                      <a:pt x="128" y="7260"/>
                    </a:lnTo>
                    <a:lnTo>
                      <a:pt x="64" y="7769"/>
                    </a:lnTo>
                    <a:lnTo>
                      <a:pt x="13" y="8277"/>
                    </a:lnTo>
                    <a:lnTo>
                      <a:pt x="1" y="8786"/>
                    </a:lnTo>
                    <a:lnTo>
                      <a:pt x="1" y="9294"/>
                    </a:lnTo>
                    <a:lnTo>
                      <a:pt x="90" y="9409"/>
                    </a:lnTo>
                    <a:lnTo>
                      <a:pt x="191" y="9510"/>
                    </a:lnTo>
                    <a:lnTo>
                      <a:pt x="306" y="9587"/>
                    </a:lnTo>
                    <a:lnTo>
                      <a:pt x="433" y="9663"/>
                    </a:lnTo>
                    <a:lnTo>
                      <a:pt x="586" y="9727"/>
                    </a:lnTo>
                    <a:lnTo>
                      <a:pt x="738" y="9777"/>
                    </a:lnTo>
                    <a:lnTo>
                      <a:pt x="903" y="9816"/>
                    </a:lnTo>
                    <a:lnTo>
                      <a:pt x="1081" y="9841"/>
                    </a:lnTo>
                    <a:lnTo>
                      <a:pt x="1259" y="9854"/>
                    </a:lnTo>
                    <a:lnTo>
                      <a:pt x="1450" y="9866"/>
                    </a:lnTo>
                    <a:lnTo>
                      <a:pt x="1857" y="9866"/>
                    </a:lnTo>
                    <a:lnTo>
                      <a:pt x="2277" y="9841"/>
                    </a:lnTo>
                    <a:lnTo>
                      <a:pt x="2722" y="9790"/>
                    </a:lnTo>
                    <a:lnTo>
                      <a:pt x="3154" y="9727"/>
                    </a:lnTo>
                    <a:lnTo>
                      <a:pt x="3586" y="9663"/>
                    </a:lnTo>
                    <a:lnTo>
                      <a:pt x="4425" y="9498"/>
                    </a:lnTo>
                    <a:lnTo>
                      <a:pt x="5137" y="9371"/>
                    </a:lnTo>
                    <a:lnTo>
                      <a:pt x="5430" y="9332"/>
                    </a:lnTo>
                    <a:lnTo>
                      <a:pt x="5671" y="9320"/>
                    </a:lnTo>
                    <a:lnTo>
                      <a:pt x="5862" y="9294"/>
                    </a:lnTo>
                    <a:lnTo>
                      <a:pt x="5938" y="9282"/>
                    </a:lnTo>
                    <a:lnTo>
                      <a:pt x="6027" y="9256"/>
                    </a:lnTo>
                    <a:lnTo>
                      <a:pt x="6091" y="9218"/>
                    </a:lnTo>
                    <a:lnTo>
                      <a:pt x="6167" y="9180"/>
                    </a:lnTo>
                    <a:lnTo>
                      <a:pt x="6231" y="9142"/>
                    </a:lnTo>
                    <a:lnTo>
                      <a:pt x="6281" y="9091"/>
                    </a:lnTo>
                    <a:lnTo>
                      <a:pt x="6332" y="9040"/>
                    </a:lnTo>
                    <a:lnTo>
                      <a:pt x="6370" y="8976"/>
                    </a:lnTo>
                    <a:lnTo>
                      <a:pt x="6409" y="8913"/>
                    </a:lnTo>
                    <a:lnTo>
                      <a:pt x="6447" y="8849"/>
                    </a:lnTo>
                    <a:lnTo>
                      <a:pt x="6485" y="8697"/>
                    </a:lnTo>
                    <a:lnTo>
                      <a:pt x="6498" y="8531"/>
                    </a:lnTo>
                    <a:lnTo>
                      <a:pt x="6498" y="8226"/>
                    </a:lnTo>
                    <a:lnTo>
                      <a:pt x="6472" y="7908"/>
                    </a:lnTo>
                    <a:lnTo>
                      <a:pt x="6434" y="7591"/>
                    </a:lnTo>
                    <a:lnTo>
                      <a:pt x="6396" y="7286"/>
                    </a:lnTo>
                    <a:lnTo>
                      <a:pt x="6294" y="6675"/>
                    </a:lnTo>
                    <a:lnTo>
                      <a:pt x="6205" y="6065"/>
                    </a:lnTo>
                    <a:lnTo>
                      <a:pt x="6180" y="5760"/>
                    </a:lnTo>
                    <a:lnTo>
                      <a:pt x="6167" y="5467"/>
                    </a:lnTo>
                    <a:lnTo>
                      <a:pt x="6167" y="5162"/>
                    </a:lnTo>
                    <a:lnTo>
                      <a:pt x="6192" y="4870"/>
                    </a:lnTo>
                    <a:lnTo>
                      <a:pt x="6231" y="4565"/>
                    </a:lnTo>
                    <a:lnTo>
                      <a:pt x="6307" y="4272"/>
                    </a:lnTo>
                    <a:lnTo>
                      <a:pt x="6358" y="4132"/>
                    </a:lnTo>
                    <a:lnTo>
                      <a:pt x="6409" y="3980"/>
                    </a:lnTo>
                    <a:lnTo>
                      <a:pt x="6485" y="3840"/>
                    </a:lnTo>
                    <a:lnTo>
                      <a:pt x="6548" y="3687"/>
                    </a:lnTo>
                    <a:lnTo>
                      <a:pt x="6663" y="3497"/>
                    </a:lnTo>
                    <a:lnTo>
                      <a:pt x="6790" y="3319"/>
                    </a:lnTo>
                    <a:lnTo>
                      <a:pt x="6930" y="3141"/>
                    </a:lnTo>
                    <a:lnTo>
                      <a:pt x="7070" y="2963"/>
                    </a:lnTo>
                    <a:lnTo>
                      <a:pt x="7349" y="2632"/>
                    </a:lnTo>
                    <a:lnTo>
                      <a:pt x="7629" y="2302"/>
                    </a:lnTo>
                    <a:lnTo>
                      <a:pt x="7756" y="2124"/>
                    </a:lnTo>
                    <a:lnTo>
                      <a:pt x="7871" y="1946"/>
                    </a:lnTo>
                    <a:lnTo>
                      <a:pt x="7985" y="1755"/>
                    </a:lnTo>
                    <a:lnTo>
                      <a:pt x="8074" y="1552"/>
                    </a:lnTo>
                    <a:lnTo>
                      <a:pt x="8150" y="1335"/>
                    </a:lnTo>
                    <a:lnTo>
                      <a:pt x="8214" y="1107"/>
                    </a:lnTo>
                    <a:lnTo>
                      <a:pt x="8252" y="865"/>
                    </a:lnTo>
                    <a:lnTo>
                      <a:pt x="8252" y="585"/>
                    </a:lnTo>
                    <a:lnTo>
                      <a:pt x="8252" y="509"/>
                    </a:lnTo>
                    <a:lnTo>
                      <a:pt x="8214" y="369"/>
                    </a:lnTo>
                    <a:lnTo>
                      <a:pt x="8099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397964" y="2929855"/>
                <a:ext cx="353343" cy="244519"/>
              </a:xfrm>
              <a:custGeom>
                <a:avLst/>
                <a:gdLst/>
                <a:ahLst/>
                <a:cxnLst/>
                <a:rect l="l" t="t" r="r" b="b"/>
                <a:pathLst>
                  <a:path w="12219" h="8455" extrusionOk="0">
                    <a:moveTo>
                      <a:pt x="6306" y="0"/>
                    </a:moveTo>
                    <a:lnTo>
                      <a:pt x="5772" y="13"/>
                    </a:lnTo>
                    <a:lnTo>
                      <a:pt x="5264" y="38"/>
                    </a:lnTo>
                    <a:lnTo>
                      <a:pt x="4793" y="89"/>
                    </a:lnTo>
                    <a:lnTo>
                      <a:pt x="4285" y="178"/>
                    </a:lnTo>
                    <a:lnTo>
                      <a:pt x="3776" y="280"/>
                    </a:lnTo>
                    <a:lnTo>
                      <a:pt x="3280" y="382"/>
                    </a:lnTo>
                    <a:lnTo>
                      <a:pt x="2772" y="471"/>
                    </a:lnTo>
                    <a:lnTo>
                      <a:pt x="2530" y="509"/>
                    </a:lnTo>
                    <a:lnTo>
                      <a:pt x="2276" y="534"/>
                    </a:lnTo>
                    <a:lnTo>
                      <a:pt x="2022" y="547"/>
                    </a:lnTo>
                    <a:lnTo>
                      <a:pt x="1767" y="560"/>
                    </a:lnTo>
                    <a:lnTo>
                      <a:pt x="1526" y="547"/>
                    </a:lnTo>
                    <a:lnTo>
                      <a:pt x="1272" y="522"/>
                    </a:lnTo>
                    <a:lnTo>
                      <a:pt x="1017" y="483"/>
                    </a:lnTo>
                    <a:lnTo>
                      <a:pt x="763" y="433"/>
                    </a:lnTo>
                    <a:lnTo>
                      <a:pt x="877" y="687"/>
                    </a:lnTo>
                    <a:lnTo>
                      <a:pt x="966" y="941"/>
                    </a:lnTo>
                    <a:lnTo>
                      <a:pt x="1030" y="1195"/>
                    </a:lnTo>
                    <a:lnTo>
                      <a:pt x="1068" y="1462"/>
                    </a:lnTo>
                    <a:lnTo>
                      <a:pt x="1094" y="1717"/>
                    </a:lnTo>
                    <a:lnTo>
                      <a:pt x="1068" y="1958"/>
                    </a:lnTo>
                    <a:lnTo>
                      <a:pt x="1055" y="2085"/>
                    </a:lnTo>
                    <a:lnTo>
                      <a:pt x="1030" y="2200"/>
                    </a:lnTo>
                    <a:lnTo>
                      <a:pt x="992" y="2314"/>
                    </a:lnTo>
                    <a:lnTo>
                      <a:pt x="954" y="2416"/>
                    </a:lnTo>
                    <a:lnTo>
                      <a:pt x="827" y="2721"/>
                    </a:lnTo>
                    <a:lnTo>
                      <a:pt x="750" y="3013"/>
                    </a:lnTo>
                    <a:lnTo>
                      <a:pt x="699" y="3280"/>
                    </a:lnTo>
                    <a:lnTo>
                      <a:pt x="674" y="3522"/>
                    </a:lnTo>
                    <a:lnTo>
                      <a:pt x="674" y="3751"/>
                    </a:lnTo>
                    <a:lnTo>
                      <a:pt x="687" y="3954"/>
                    </a:lnTo>
                    <a:lnTo>
                      <a:pt x="738" y="4348"/>
                    </a:lnTo>
                    <a:lnTo>
                      <a:pt x="763" y="4539"/>
                    </a:lnTo>
                    <a:lnTo>
                      <a:pt x="776" y="4717"/>
                    </a:lnTo>
                    <a:lnTo>
                      <a:pt x="776" y="4895"/>
                    </a:lnTo>
                    <a:lnTo>
                      <a:pt x="763" y="5073"/>
                    </a:lnTo>
                    <a:lnTo>
                      <a:pt x="725" y="5264"/>
                    </a:lnTo>
                    <a:lnTo>
                      <a:pt x="661" y="5455"/>
                    </a:lnTo>
                    <a:lnTo>
                      <a:pt x="547" y="5658"/>
                    </a:lnTo>
                    <a:lnTo>
                      <a:pt x="407" y="5874"/>
                    </a:lnTo>
                    <a:lnTo>
                      <a:pt x="280" y="6090"/>
                    </a:lnTo>
                    <a:lnTo>
                      <a:pt x="178" y="6332"/>
                    </a:lnTo>
                    <a:lnTo>
                      <a:pt x="102" y="6561"/>
                    </a:lnTo>
                    <a:lnTo>
                      <a:pt x="38" y="6802"/>
                    </a:lnTo>
                    <a:lnTo>
                      <a:pt x="13" y="7018"/>
                    </a:lnTo>
                    <a:lnTo>
                      <a:pt x="0" y="7120"/>
                    </a:lnTo>
                    <a:lnTo>
                      <a:pt x="13" y="7222"/>
                    </a:lnTo>
                    <a:lnTo>
                      <a:pt x="26" y="7311"/>
                    </a:lnTo>
                    <a:lnTo>
                      <a:pt x="51" y="7387"/>
                    </a:lnTo>
                    <a:lnTo>
                      <a:pt x="76" y="7463"/>
                    </a:lnTo>
                    <a:lnTo>
                      <a:pt x="127" y="7540"/>
                    </a:lnTo>
                    <a:lnTo>
                      <a:pt x="242" y="7654"/>
                    </a:lnTo>
                    <a:lnTo>
                      <a:pt x="394" y="7781"/>
                    </a:lnTo>
                    <a:lnTo>
                      <a:pt x="585" y="7883"/>
                    </a:lnTo>
                    <a:lnTo>
                      <a:pt x="801" y="7997"/>
                    </a:lnTo>
                    <a:lnTo>
                      <a:pt x="1030" y="8099"/>
                    </a:lnTo>
                    <a:lnTo>
                      <a:pt x="1284" y="8188"/>
                    </a:lnTo>
                    <a:lnTo>
                      <a:pt x="1551" y="8264"/>
                    </a:lnTo>
                    <a:lnTo>
                      <a:pt x="1831" y="8328"/>
                    </a:lnTo>
                    <a:lnTo>
                      <a:pt x="2123" y="8379"/>
                    </a:lnTo>
                    <a:lnTo>
                      <a:pt x="2403" y="8430"/>
                    </a:lnTo>
                    <a:lnTo>
                      <a:pt x="2696" y="8455"/>
                    </a:lnTo>
                    <a:lnTo>
                      <a:pt x="3242" y="8455"/>
                    </a:lnTo>
                    <a:lnTo>
                      <a:pt x="3497" y="8430"/>
                    </a:lnTo>
                    <a:lnTo>
                      <a:pt x="3725" y="8379"/>
                    </a:lnTo>
                    <a:lnTo>
                      <a:pt x="3929" y="8315"/>
                    </a:lnTo>
                    <a:lnTo>
                      <a:pt x="4132" y="8213"/>
                    </a:lnTo>
                    <a:lnTo>
                      <a:pt x="4323" y="8099"/>
                    </a:lnTo>
                    <a:lnTo>
                      <a:pt x="4514" y="7972"/>
                    </a:lnTo>
                    <a:lnTo>
                      <a:pt x="4679" y="7832"/>
                    </a:lnTo>
                    <a:lnTo>
                      <a:pt x="4844" y="7679"/>
                    </a:lnTo>
                    <a:lnTo>
                      <a:pt x="4997" y="7514"/>
                    </a:lnTo>
                    <a:lnTo>
                      <a:pt x="5149" y="7349"/>
                    </a:lnTo>
                    <a:lnTo>
                      <a:pt x="5289" y="7158"/>
                    </a:lnTo>
                    <a:lnTo>
                      <a:pt x="5556" y="6789"/>
                    </a:lnTo>
                    <a:lnTo>
                      <a:pt x="5823" y="6408"/>
                    </a:lnTo>
                    <a:lnTo>
                      <a:pt x="6090" y="6014"/>
                    </a:lnTo>
                    <a:lnTo>
                      <a:pt x="6370" y="5645"/>
                    </a:lnTo>
                    <a:lnTo>
                      <a:pt x="6802" y="5073"/>
                    </a:lnTo>
                    <a:lnTo>
                      <a:pt x="7018" y="4793"/>
                    </a:lnTo>
                    <a:lnTo>
                      <a:pt x="7234" y="4514"/>
                    </a:lnTo>
                    <a:lnTo>
                      <a:pt x="7463" y="4259"/>
                    </a:lnTo>
                    <a:lnTo>
                      <a:pt x="7705" y="4005"/>
                    </a:lnTo>
                    <a:lnTo>
                      <a:pt x="7972" y="3764"/>
                    </a:lnTo>
                    <a:lnTo>
                      <a:pt x="8112" y="3649"/>
                    </a:lnTo>
                    <a:lnTo>
                      <a:pt x="8264" y="3535"/>
                    </a:lnTo>
                    <a:lnTo>
                      <a:pt x="8379" y="3471"/>
                    </a:lnTo>
                    <a:lnTo>
                      <a:pt x="8531" y="3395"/>
                    </a:lnTo>
                    <a:lnTo>
                      <a:pt x="8938" y="3230"/>
                    </a:lnTo>
                    <a:lnTo>
                      <a:pt x="9459" y="3052"/>
                    </a:lnTo>
                    <a:lnTo>
                      <a:pt x="10044" y="2848"/>
                    </a:lnTo>
                    <a:lnTo>
                      <a:pt x="10019" y="2848"/>
                    </a:lnTo>
                    <a:lnTo>
                      <a:pt x="10629" y="2479"/>
                    </a:lnTo>
                    <a:lnTo>
                      <a:pt x="10947" y="2289"/>
                    </a:lnTo>
                    <a:lnTo>
                      <a:pt x="11265" y="2073"/>
                    </a:lnTo>
                    <a:lnTo>
                      <a:pt x="11417" y="1958"/>
                    </a:lnTo>
                    <a:lnTo>
                      <a:pt x="11557" y="1831"/>
                    </a:lnTo>
                    <a:lnTo>
                      <a:pt x="11697" y="1717"/>
                    </a:lnTo>
                    <a:lnTo>
                      <a:pt x="11824" y="1590"/>
                    </a:lnTo>
                    <a:lnTo>
                      <a:pt x="11938" y="1450"/>
                    </a:lnTo>
                    <a:lnTo>
                      <a:pt x="12053" y="1310"/>
                    </a:lnTo>
                    <a:lnTo>
                      <a:pt x="12142" y="1157"/>
                    </a:lnTo>
                    <a:lnTo>
                      <a:pt x="12218" y="1005"/>
                    </a:lnTo>
                    <a:lnTo>
                      <a:pt x="12129" y="941"/>
                    </a:lnTo>
                    <a:lnTo>
                      <a:pt x="12027" y="890"/>
                    </a:lnTo>
                    <a:lnTo>
                      <a:pt x="11760" y="763"/>
                    </a:lnTo>
                    <a:lnTo>
                      <a:pt x="11430" y="649"/>
                    </a:lnTo>
                    <a:lnTo>
                      <a:pt x="11049" y="547"/>
                    </a:lnTo>
                    <a:lnTo>
                      <a:pt x="10616" y="433"/>
                    </a:lnTo>
                    <a:lnTo>
                      <a:pt x="10146" y="344"/>
                    </a:lnTo>
                    <a:lnTo>
                      <a:pt x="9637" y="255"/>
                    </a:lnTo>
                    <a:lnTo>
                      <a:pt x="9103" y="178"/>
                    </a:lnTo>
                    <a:lnTo>
                      <a:pt x="8557" y="115"/>
                    </a:lnTo>
                    <a:lnTo>
                      <a:pt x="7997" y="64"/>
                    </a:lnTo>
                    <a:lnTo>
                      <a:pt x="7425" y="26"/>
                    </a:lnTo>
                    <a:lnTo>
                      <a:pt x="6866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061897" y="2897119"/>
                <a:ext cx="968418" cy="869971"/>
              </a:xfrm>
              <a:custGeom>
                <a:avLst/>
                <a:gdLst/>
                <a:ahLst/>
                <a:cxnLst/>
                <a:rect l="l" t="t" r="r" b="b"/>
                <a:pathLst>
                  <a:path w="33489" h="30082" extrusionOk="0">
                    <a:moveTo>
                      <a:pt x="8290" y="1"/>
                    </a:moveTo>
                    <a:lnTo>
                      <a:pt x="8099" y="13"/>
                    </a:lnTo>
                    <a:lnTo>
                      <a:pt x="8214" y="382"/>
                    </a:lnTo>
                    <a:lnTo>
                      <a:pt x="8252" y="522"/>
                    </a:lnTo>
                    <a:lnTo>
                      <a:pt x="8252" y="598"/>
                    </a:lnTo>
                    <a:lnTo>
                      <a:pt x="8252" y="878"/>
                    </a:lnTo>
                    <a:lnTo>
                      <a:pt x="8214" y="1120"/>
                    </a:lnTo>
                    <a:lnTo>
                      <a:pt x="8150" y="1348"/>
                    </a:lnTo>
                    <a:lnTo>
                      <a:pt x="8074" y="1565"/>
                    </a:lnTo>
                    <a:lnTo>
                      <a:pt x="7985" y="1768"/>
                    </a:lnTo>
                    <a:lnTo>
                      <a:pt x="7871" y="1959"/>
                    </a:lnTo>
                    <a:lnTo>
                      <a:pt x="7756" y="2137"/>
                    </a:lnTo>
                    <a:lnTo>
                      <a:pt x="7629" y="2315"/>
                    </a:lnTo>
                    <a:lnTo>
                      <a:pt x="7349" y="2645"/>
                    </a:lnTo>
                    <a:lnTo>
                      <a:pt x="7070" y="2976"/>
                    </a:lnTo>
                    <a:lnTo>
                      <a:pt x="6930" y="3154"/>
                    </a:lnTo>
                    <a:lnTo>
                      <a:pt x="6790" y="3332"/>
                    </a:lnTo>
                    <a:lnTo>
                      <a:pt x="6663" y="3510"/>
                    </a:lnTo>
                    <a:lnTo>
                      <a:pt x="6548" y="3700"/>
                    </a:lnTo>
                    <a:lnTo>
                      <a:pt x="6485" y="3853"/>
                    </a:lnTo>
                    <a:lnTo>
                      <a:pt x="6409" y="3993"/>
                    </a:lnTo>
                    <a:lnTo>
                      <a:pt x="6358" y="4145"/>
                    </a:lnTo>
                    <a:lnTo>
                      <a:pt x="6307" y="4285"/>
                    </a:lnTo>
                    <a:lnTo>
                      <a:pt x="6231" y="4578"/>
                    </a:lnTo>
                    <a:lnTo>
                      <a:pt x="6192" y="4883"/>
                    </a:lnTo>
                    <a:lnTo>
                      <a:pt x="6167" y="5175"/>
                    </a:lnTo>
                    <a:lnTo>
                      <a:pt x="6167" y="5480"/>
                    </a:lnTo>
                    <a:lnTo>
                      <a:pt x="6180" y="5773"/>
                    </a:lnTo>
                    <a:lnTo>
                      <a:pt x="6205" y="6078"/>
                    </a:lnTo>
                    <a:lnTo>
                      <a:pt x="6294" y="6688"/>
                    </a:lnTo>
                    <a:lnTo>
                      <a:pt x="6396" y="7299"/>
                    </a:lnTo>
                    <a:lnTo>
                      <a:pt x="6434" y="7604"/>
                    </a:lnTo>
                    <a:lnTo>
                      <a:pt x="6472" y="7921"/>
                    </a:lnTo>
                    <a:lnTo>
                      <a:pt x="6498" y="8239"/>
                    </a:lnTo>
                    <a:lnTo>
                      <a:pt x="6498" y="8544"/>
                    </a:lnTo>
                    <a:lnTo>
                      <a:pt x="6485" y="8710"/>
                    </a:lnTo>
                    <a:lnTo>
                      <a:pt x="6447" y="8862"/>
                    </a:lnTo>
                    <a:lnTo>
                      <a:pt x="6409" y="8926"/>
                    </a:lnTo>
                    <a:lnTo>
                      <a:pt x="6370" y="8989"/>
                    </a:lnTo>
                    <a:lnTo>
                      <a:pt x="6332" y="9053"/>
                    </a:lnTo>
                    <a:lnTo>
                      <a:pt x="6281" y="9104"/>
                    </a:lnTo>
                    <a:lnTo>
                      <a:pt x="6231" y="9155"/>
                    </a:lnTo>
                    <a:lnTo>
                      <a:pt x="6167" y="9193"/>
                    </a:lnTo>
                    <a:lnTo>
                      <a:pt x="6091" y="9231"/>
                    </a:lnTo>
                    <a:lnTo>
                      <a:pt x="6027" y="9269"/>
                    </a:lnTo>
                    <a:lnTo>
                      <a:pt x="5938" y="9295"/>
                    </a:lnTo>
                    <a:lnTo>
                      <a:pt x="5862" y="9307"/>
                    </a:lnTo>
                    <a:lnTo>
                      <a:pt x="5671" y="9333"/>
                    </a:lnTo>
                    <a:lnTo>
                      <a:pt x="5430" y="9345"/>
                    </a:lnTo>
                    <a:lnTo>
                      <a:pt x="5137" y="9384"/>
                    </a:lnTo>
                    <a:lnTo>
                      <a:pt x="4425" y="9511"/>
                    </a:lnTo>
                    <a:lnTo>
                      <a:pt x="3586" y="9676"/>
                    </a:lnTo>
                    <a:lnTo>
                      <a:pt x="3154" y="9740"/>
                    </a:lnTo>
                    <a:lnTo>
                      <a:pt x="2722" y="9803"/>
                    </a:lnTo>
                    <a:lnTo>
                      <a:pt x="2277" y="9854"/>
                    </a:lnTo>
                    <a:lnTo>
                      <a:pt x="1857" y="9879"/>
                    </a:lnTo>
                    <a:lnTo>
                      <a:pt x="1450" y="9879"/>
                    </a:lnTo>
                    <a:lnTo>
                      <a:pt x="1259" y="9867"/>
                    </a:lnTo>
                    <a:lnTo>
                      <a:pt x="1081" y="9854"/>
                    </a:lnTo>
                    <a:lnTo>
                      <a:pt x="903" y="9829"/>
                    </a:lnTo>
                    <a:lnTo>
                      <a:pt x="738" y="9790"/>
                    </a:lnTo>
                    <a:lnTo>
                      <a:pt x="586" y="9740"/>
                    </a:lnTo>
                    <a:lnTo>
                      <a:pt x="433" y="9676"/>
                    </a:lnTo>
                    <a:lnTo>
                      <a:pt x="306" y="9600"/>
                    </a:lnTo>
                    <a:lnTo>
                      <a:pt x="191" y="9523"/>
                    </a:lnTo>
                    <a:lnTo>
                      <a:pt x="90" y="9422"/>
                    </a:lnTo>
                    <a:lnTo>
                      <a:pt x="1" y="9307"/>
                    </a:lnTo>
                    <a:lnTo>
                      <a:pt x="26" y="9879"/>
                    </a:lnTo>
                    <a:lnTo>
                      <a:pt x="77" y="10426"/>
                    </a:lnTo>
                    <a:lnTo>
                      <a:pt x="141" y="10947"/>
                    </a:lnTo>
                    <a:lnTo>
                      <a:pt x="230" y="11443"/>
                    </a:lnTo>
                    <a:lnTo>
                      <a:pt x="319" y="11914"/>
                    </a:lnTo>
                    <a:lnTo>
                      <a:pt x="433" y="12346"/>
                    </a:lnTo>
                    <a:lnTo>
                      <a:pt x="547" y="12740"/>
                    </a:lnTo>
                    <a:lnTo>
                      <a:pt x="662" y="13096"/>
                    </a:lnTo>
                    <a:lnTo>
                      <a:pt x="573" y="14304"/>
                    </a:lnTo>
                    <a:lnTo>
                      <a:pt x="484" y="15512"/>
                    </a:lnTo>
                    <a:lnTo>
                      <a:pt x="433" y="16300"/>
                    </a:lnTo>
                    <a:lnTo>
                      <a:pt x="395" y="17088"/>
                    </a:lnTo>
                    <a:lnTo>
                      <a:pt x="369" y="17889"/>
                    </a:lnTo>
                    <a:lnTo>
                      <a:pt x="357" y="18283"/>
                    </a:lnTo>
                    <a:lnTo>
                      <a:pt x="369" y="18677"/>
                    </a:lnTo>
                    <a:lnTo>
                      <a:pt x="382" y="19072"/>
                    </a:lnTo>
                    <a:lnTo>
                      <a:pt x="408" y="19466"/>
                    </a:lnTo>
                    <a:lnTo>
                      <a:pt x="446" y="19860"/>
                    </a:lnTo>
                    <a:lnTo>
                      <a:pt x="497" y="20254"/>
                    </a:lnTo>
                    <a:lnTo>
                      <a:pt x="560" y="20635"/>
                    </a:lnTo>
                    <a:lnTo>
                      <a:pt x="649" y="21029"/>
                    </a:lnTo>
                    <a:lnTo>
                      <a:pt x="751" y="21411"/>
                    </a:lnTo>
                    <a:lnTo>
                      <a:pt x="865" y="21792"/>
                    </a:lnTo>
                    <a:lnTo>
                      <a:pt x="980" y="22097"/>
                    </a:lnTo>
                    <a:lnTo>
                      <a:pt x="1107" y="22403"/>
                    </a:lnTo>
                    <a:lnTo>
                      <a:pt x="1247" y="22695"/>
                    </a:lnTo>
                    <a:lnTo>
                      <a:pt x="1399" y="22987"/>
                    </a:lnTo>
                    <a:lnTo>
                      <a:pt x="1552" y="23254"/>
                    </a:lnTo>
                    <a:lnTo>
                      <a:pt x="1717" y="23534"/>
                    </a:lnTo>
                    <a:lnTo>
                      <a:pt x="1908" y="23788"/>
                    </a:lnTo>
                    <a:lnTo>
                      <a:pt x="2086" y="24043"/>
                    </a:lnTo>
                    <a:lnTo>
                      <a:pt x="2289" y="24297"/>
                    </a:lnTo>
                    <a:lnTo>
                      <a:pt x="2493" y="24539"/>
                    </a:lnTo>
                    <a:lnTo>
                      <a:pt x="2709" y="24767"/>
                    </a:lnTo>
                    <a:lnTo>
                      <a:pt x="2925" y="24996"/>
                    </a:lnTo>
                    <a:lnTo>
                      <a:pt x="3154" y="25212"/>
                    </a:lnTo>
                    <a:lnTo>
                      <a:pt x="3383" y="25428"/>
                    </a:lnTo>
                    <a:lnTo>
                      <a:pt x="3624" y="25645"/>
                    </a:lnTo>
                    <a:lnTo>
                      <a:pt x="3866" y="25848"/>
                    </a:lnTo>
                    <a:lnTo>
                      <a:pt x="4374" y="26242"/>
                    </a:lnTo>
                    <a:lnTo>
                      <a:pt x="4896" y="26624"/>
                    </a:lnTo>
                    <a:lnTo>
                      <a:pt x="5430" y="26980"/>
                    </a:lnTo>
                    <a:lnTo>
                      <a:pt x="5976" y="27310"/>
                    </a:lnTo>
                    <a:lnTo>
                      <a:pt x="6536" y="27641"/>
                    </a:lnTo>
                    <a:lnTo>
                      <a:pt x="7095" y="27959"/>
                    </a:lnTo>
                    <a:lnTo>
                      <a:pt x="7667" y="28264"/>
                    </a:lnTo>
                    <a:lnTo>
                      <a:pt x="8227" y="28556"/>
                    </a:lnTo>
                    <a:lnTo>
                      <a:pt x="8354" y="28607"/>
                    </a:lnTo>
                    <a:lnTo>
                      <a:pt x="8494" y="28632"/>
                    </a:lnTo>
                    <a:lnTo>
                      <a:pt x="8633" y="28632"/>
                    </a:lnTo>
                    <a:lnTo>
                      <a:pt x="8773" y="28607"/>
                    </a:lnTo>
                    <a:lnTo>
                      <a:pt x="8900" y="28556"/>
                    </a:lnTo>
                    <a:lnTo>
                      <a:pt x="9015" y="28480"/>
                    </a:lnTo>
                    <a:lnTo>
                      <a:pt x="9104" y="28378"/>
                    </a:lnTo>
                    <a:lnTo>
                      <a:pt x="9180" y="28264"/>
                    </a:lnTo>
                    <a:lnTo>
                      <a:pt x="9295" y="28251"/>
                    </a:lnTo>
                    <a:lnTo>
                      <a:pt x="9422" y="28238"/>
                    </a:lnTo>
                    <a:lnTo>
                      <a:pt x="9536" y="28200"/>
                    </a:lnTo>
                    <a:lnTo>
                      <a:pt x="9663" y="28137"/>
                    </a:lnTo>
                    <a:lnTo>
                      <a:pt x="9752" y="28098"/>
                    </a:lnTo>
                    <a:lnTo>
                      <a:pt x="9841" y="28060"/>
                    </a:lnTo>
                    <a:lnTo>
                      <a:pt x="9930" y="28035"/>
                    </a:lnTo>
                    <a:lnTo>
                      <a:pt x="10032" y="28022"/>
                    </a:lnTo>
                    <a:lnTo>
                      <a:pt x="10223" y="28022"/>
                    </a:lnTo>
                    <a:lnTo>
                      <a:pt x="10324" y="28035"/>
                    </a:lnTo>
                    <a:lnTo>
                      <a:pt x="10426" y="28060"/>
                    </a:lnTo>
                    <a:lnTo>
                      <a:pt x="10642" y="28124"/>
                    </a:lnTo>
                    <a:lnTo>
                      <a:pt x="10858" y="28213"/>
                    </a:lnTo>
                    <a:lnTo>
                      <a:pt x="11075" y="28340"/>
                    </a:lnTo>
                    <a:lnTo>
                      <a:pt x="11303" y="28480"/>
                    </a:lnTo>
                    <a:lnTo>
                      <a:pt x="11545" y="28632"/>
                    </a:lnTo>
                    <a:lnTo>
                      <a:pt x="11774" y="28810"/>
                    </a:lnTo>
                    <a:lnTo>
                      <a:pt x="12257" y="29205"/>
                    </a:lnTo>
                    <a:lnTo>
                      <a:pt x="12765" y="29637"/>
                    </a:lnTo>
                    <a:lnTo>
                      <a:pt x="13261" y="30082"/>
                    </a:lnTo>
                    <a:lnTo>
                      <a:pt x="14151" y="30018"/>
                    </a:lnTo>
                    <a:lnTo>
                      <a:pt x="15054" y="29916"/>
                    </a:lnTo>
                    <a:lnTo>
                      <a:pt x="15944" y="29789"/>
                    </a:lnTo>
                    <a:lnTo>
                      <a:pt x="16859" y="29637"/>
                    </a:lnTo>
                    <a:lnTo>
                      <a:pt x="17762" y="29471"/>
                    </a:lnTo>
                    <a:lnTo>
                      <a:pt x="18677" y="29268"/>
                    </a:lnTo>
                    <a:lnTo>
                      <a:pt x="19580" y="29039"/>
                    </a:lnTo>
                    <a:lnTo>
                      <a:pt x="20483" y="28798"/>
                    </a:lnTo>
                    <a:lnTo>
                      <a:pt x="21385" y="28543"/>
                    </a:lnTo>
                    <a:lnTo>
                      <a:pt x="22275" y="28251"/>
                    </a:lnTo>
                    <a:lnTo>
                      <a:pt x="23165" y="27959"/>
                    </a:lnTo>
                    <a:lnTo>
                      <a:pt x="24030" y="27641"/>
                    </a:lnTo>
                    <a:lnTo>
                      <a:pt x="24894" y="27310"/>
                    </a:lnTo>
                    <a:lnTo>
                      <a:pt x="25746" y="26954"/>
                    </a:lnTo>
                    <a:lnTo>
                      <a:pt x="26573" y="26598"/>
                    </a:lnTo>
                    <a:lnTo>
                      <a:pt x="27386" y="26229"/>
                    </a:lnTo>
                    <a:lnTo>
                      <a:pt x="27730" y="26051"/>
                    </a:lnTo>
                    <a:lnTo>
                      <a:pt x="28124" y="25823"/>
                    </a:lnTo>
                    <a:lnTo>
                      <a:pt x="28569" y="25543"/>
                    </a:lnTo>
                    <a:lnTo>
                      <a:pt x="29039" y="25225"/>
                    </a:lnTo>
                    <a:lnTo>
                      <a:pt x="29535" y="24895"/>
                    </a:lnTo>
                    <a:lnTo>
                      <a:pt x="30044" y="24526"/>
                    </a:lnTo>
                    <a:lnTo>
                      <a:pt x="30552" y="24157"/>
                    </a:lnTo>
                    <a:lnTo>
                      <a:pt x="31048" y="23788"/>
                    </a:lnTo>
                    <a:lnTo>
                      <a:pt x="31531" y="23407"/>
                    </a:lnTo>
                    <a:lnTo>
                      <a:pt x="31976" y="23051"/>
                    </a:lnTo>
                    <a:lnTo>
                      <a:pt x="32383" y="22720"/>
                    </a:lnTo>
                    <a:lnTo>
                      <a:pt x="32739" y="22403"/>
                    </a:lnTo>
                    <a:lnTo>
                      <a:pt x="33031" y="22136"/>
                    </a:lnTo>
                    <a:lnTo>
                      <a:pt x="33260" y="21907"/>
                    </a:lnTo>
                    <a:lnTo>
                      <a:pt x="33336" y="21818"/>
                    </a:lnTo>
                    <a:lnTo>
                      <a:pt x="33400" y="21729"/>
                    </a:lnTo>
                    <a:lnTo>
                      <a:pt x="33438" y="21665"/>
                    </a:lnTo>
                    <a:lnTo>
                      <a:pt x="33451" y="21627"/>
                    </a:lnTo>
                    <a:lnTo>
                      <a:pt x="33476" y="19580"/>
                    </a:lnTo>
                    <a:lnTo>
                      <a:pt x="33489" y="17241"/>
                    </a:lnTo>
                    <a:lnTo>
                      <a:pt x="33464" y="16160"/>
                    </a:lnTo>
                    <a:lnTo>
                      <a:pt x="33438" y="15652"/>
                    </a:lnTo>
                    <a:lnTo>
                      <a:pt x="33413" y="15168"/>
                    </a:lnTo>
                    <a:lnTo>
                      <a:pt x="33375" y="14698"/>
                    </a:lnTo>
                    <a:lnTo>
                      <a:pt x="33324" y="14253"/>
                    </a:lnTo>
                    <a:lnTo>
                      <a:pt x="33260" y="13833"/>
                    </a:lnTo>
                    <a:lnTo>
                      <a:pt x="33184" y="13414"/>
                    </a:lnTo>
                    <a:lnTo>
                      <a:pt x="33108" y="13020"/>
                    </a:lnTo>
                    <a:lnTo>
                      <a:pt x="33006" y="12638"/>
                    </a:lnTo>
                    <a:lnTo>
                      <a:pt x="32891" y="12257"/>
                    </a:lnTo>
                    <a:lnTo>
                      <a:pt x="32764" y="11901"/>
                    </a:lnTo>
                    <a:lnTo>
                      <a:pt x="32624" y="11545"/>
                    </a:lnTo>
                    <a:lnTo>
                      <a:pt x="32459" y="11189"/>
                    </a:lnTo>
                    <a:lnTo>
                      <a:pt x="32281" y="10846"/>
                    </a:lnTo>
                    <a:lnTo>
                      <a:pt x="32078" y="10502"/>
                    </a:lnTo>
                    <a:lnTo>
                      <a:pt x="32154" y="10693"/>
                    </a:lnTo>
                    <a:lnTo>
                      <a:pt x="32218" y="10884"/>
                    </a:lnTo>
                    <a:lnTo>
                      <a:pt x="32281" y="11075"/>
                    </a:lnTo>
                    <a:lnTo>
                      <a:pt x="32319" y="11253"/>
                    </a:lnTo>
                    <a:lnTo>
                      <a:pt x="32357" y="11443"/>
                    </a:lnTo>
                    <a:lnTo>
                      <a:pt x="32396" y="11621"/>
                    </a:lnTo>
                    <a:lnTo>
                      <a:pt x="32408" y="11799"/>
                    </a:lnTo>
                    <a:lnTo>
                      <a:pt x="32421" y="11964"/>
                    </a:lnTo>
                    <a:lnTo>
                      <a:pt x="32434" y="12142"/>
                    </a:lnTo>
                    <a:lnTo>
                      <a:pt x="32421" y="12308"/>
                    </a:lnTo>
                    <a:lnTo>
                      <a:pt x="32408" y="12473"/>
                    </a:lnTo>
                    <a:lnTo>
                      <a:pt x="32396" y="12638"/>
                    </a:lnTo>
                    <a:lnTo>
                      <a:pt x="32357" y="12804"/>
                    </a:lnTo>
                    <a:lnTo>
                      <a:pt x="32332" y="12956"/>
                    </a:lnTo>
                    <a:lnTo>
                      <a:pt x="32281" y="13121"/>
                    </a:lnTo>
                    <a:lnTo>
                      <a:pt x="32230" y="13274"/>
                    </a:lnTo>
                    <a:lnTo>
                      <a:pt x="32167" y="13427"/>
                    </a:lnTo>
                    <a:lnTo>
                      <a:pt x="32103" y="13566"/>
                    </a:lnTo>
                    <a:lnTo>
                      <a:pt x="31951" y="13859"/>
                    </a:lnTo>
                    <a:lnTo>
                      <a:pt x="31760" y="14139"/>
                    </a:lnTo>
                    <a:lnTo>
                      <a:pt x="31556" y="14406"/>
                    </a:lnTo>
                    <a:lnTo>
                      <a:pt x="31315" y="14673"/>
                    </a:lnTo>
                    <a:lnTo>
                      <a:pt x="31061" y="14927"/>
                    </a:lnTo>
                    <a:lnTo>
                      <a:pt x="30768" y="15168"/>
                    </a:lnTo>
                    <a:lnTo>
                      <a:pt x="30463" y="15397"/>
                    </a:lnTo>
                    <a:lnTo>
                      <a:pt x="30361" y="15486"/>
                    </a:lnTo>
                    <a:lnTo>
                      <a:pt x="30260" y="15563"/>
                    </a:lnTo>
                    <a:lnTo>
                      <a:pt x="30094" y="15766"/>
                    </a:lnTo>
                    <a:lnTo>
                      <a:pt x="29764" y="16173"/>
                    </a:lnTo>
                    <a:lnTo>
                      <a:pt x="29599" y="16376"/>
                    </a:lnTo>
                    <a:lnTo>
                      <a:pt x="29497" y="16465"/>
                    </a:lnTo>
                    <a:lnTo>
                      <a:pt x="29408" y="16541"/>
                    </a:lnTo>
                    <a:lnTo>
                      <a:pt x="29306" y="16618"/>
                    </a:lnTo>
                    <a:lnTo>
                      <a:pt x="29192" y="16669"/>
                    </a:lnTo>
                    <a:lnTo>
                      <a:pt x="29077" y="16719"/>
                    </a:lnTo>
                    <a:lnTo>
                      <a:pt x="28950" y="16758"/>
                    </a:lnTo>
                    <a:lnTo>
                      <a:pt x="28556" y="16834"/>
                    </a:lnTo>
                    <a:lnTo>
                      <a:pt x="28162" y="16936"/>
                    </a:lnTo>
                    <a:lnTo>
                      <a:pt x="27984" y="16986"/>
                    </a:lnTo>
                    <a:lnTo>
                      <a:pt x="27793" y="17063"/>
                    </a:lnTo>
                    <a:lnTo>
                      <a:pt x="27615" y="17139"/>
                    </a:lnTo>
                    <a:lnTo>
                      <a:pt x="27424" y="17228"/>
                    </a:lnTo>
                    <a:lnTo>
                      <a:pt x="27259" y="17330"/>
                    </a:lnTo>
                    <a:lnTo>
                      <a:pt x="27081" y="17457"/>
                    </a:lnTo>
                    <a:lnTo>
                      <a:pt x="26916" y="17584"/>
                    </a:lnTo>
                    <a:lnTo>
                      <a:pt x="26751" y="17737"/>
                    </a:lnTo>
                    <a:lnTo>
                      <a:pt x="26585" y="17902"/>
                    </a:lnTo>
                    <a:lnTo>
                      <a:pt x="26433" y="18093"/>
                    </a:lnTo>
                    <a:lnTo>
                      <a:pt x="26280" y="18309"/>
                    </a:lnTo>
                    <a:lnTo>
                      <a:pt x="26140" y="18538"/>
                    </a:lnTo>
                    <a:lnTo>
                      <a:pt x="26090" y="18614"/>
                    </a:lnTo>
                    <a:lnTo>
                      <a:pt x="26026" y="18665"/>
                    </a:lnTo>
                    <a:lnTo>
                      <a:pt x="25950" y="18716"/>
                    </a:lnTo>
                    <a:lnTo>
                      <a:pt x="25873" y="18754"/>
                    </a:lnTo>
                    <a:lnTo>
                      <a:pt x="25797" y="18779"/>
                    </a:lnTo>
                    <a:lnTo>
                      <a:pt x="25708" y="18805"/>
                    </a:lnTo>
                    <a:lnTo>
                      <a:pt x="25505" y="18855"/>
                    </a:lnTo>
                    <a:lnTo>
                      <a:pt x="25314" y="18894"/>
                    </a:lnTo>
                    <a:lnTo>
                      <a:pt x="25111" y="18944"/>
                    </a:lnTo>
                    <a:lnTo>
                      <a:pt x="25022" y="18983"/>
                    </a:lnTo>
                    <a:lnTo>
                      <a:pt x="24920" y="19033"/>
                    </a:lnTo>
                    <a:lnTo>
                      <a:pt x="24831" y="19097"/>
                    </a:lnTo>
                    <a:lnTo>
                      <a:pt x="24755" y="19161"/>
                    </a:lnTo>
                    <a:lnTo>
                      <a:pt x="24500" y="19402"/>
                    </a:lnTo>
                    <a:lnTo>
                      <a:pt x="24221" y="19631"/>
                    </a:lnTo>
                    <a:lnTo>
                      <a:pt x="23915" y="19860"/>
                    </a:lnTo>
                    <a:lnTo>
                      <a:pt x="23610" y="20076"/>
                    </a:lnTo>
                    <a:lnTo>
                      <a:pt x="23280" y="20279"/>
                    </a:lnTo>
                    <a:lnTo>
                      <a:pt x="22962" y="20470"/>
                    </a:lnTo>
                    <a:lnTo>
                      <a:pt x="22644" y="20648"/>
                    </a:lnTo>
                    <a:lnTo>
                      <a:pt x="22339" y="20801"/>
                    </a:lnTo>
                    <a:lnTo>
                      <a:pt x="21754" y="21080"/>
                    </a:lnTo>
                    <a:lnTo>
                      <a:pt x="21068" y="21385"/>
                    </a:lnTo>
                    <a:lnTo>
                      <a:pt x="20279" y="21703"/>
                    </a:lnTo>
                    <a:lnTo>
                      <a:pt x="19427" y="22021"/>
                    </a:lnTo>
                    <a:lnTo>
                      <a:pt x="18525" y="22339"/>
                    </a:lnTo>
                    <a:lnTo>
                      <a:pt x="17571" y="22644"/>
                    </a:lnTo>
                    <a:lnTo>
                      <a:pt x="17075" y="22797"/>
                    </a:lnTo>
                    <a:lnTo>
                      <a:pt x="16580" y="22937"/>
                    </a:lnTo>
                    <a:lnTo>
                      <a:pt x="16084" y="23064"/>
                    </a:lnTo>
                    <a:lnTo>
                      <a:pt x="15575" y="23178"/>
                    </a:lnTo>
                    <a:lnTo>
                      <a:pt x="15079" y="23293"/>
                    </a:lnTo>
                    <a:lnTo>
                      <a:pt x="14571" y="23394"/>
                    </a:lnTo>
                    <a:lnTo>
                      <a:pt x="14075" y="23471"/>
                    </a:lnTo>
                    <a:lnTo>
                      <a:pt x="13579" y="23547"/>
                    </a:lnTo>
                    <a:lnTo>
                      <a:pt x="13083" y="23598"/>
                    </a:lnTo>
                    <a:lnTo>
                      <a:pt x="12600" y="23636"/>
                    </a:lnTo>
                    <a:lnTo>
                      <a:pt x="12130" y="23661"/>
                    </a:lnTo>
                    <a:lnTo>
                      <a:pt x="11672" y="23661"/>
                    </a:lnTo>
                    <a:lnTo>
                      <a:pt x="11214" y="23636"/>
                    </a:lnTo>
                    <a:lnTo>
                      <a:pt x="10782" y="23598"/>
                    </a:lnTo>
                    <a:lnTo>
                      <a:pt x="10363" y="23534"/>
                    </a:lnTo>
                    <a:lnTo>
                      <a:pt x="9968" y="23445"/>
                    </a:lnTo>
                    <a:lnTo>
                      <a:pt x="9765" y="23394"/>
                    </a:lnTo>
                    <a:lnTo>
                      <a:pt x="9587" y="23331"/>
                    </a:lnTo>
                    <a:lnTo>
                      <a:pt x="9396" y="23267"/>
                    </a:lnTo>
                    <a:lnTo>
                      <a:pt x="9218" y="23191"/>
                    </a:lnTo>
                    <a:lnTo>
                      <a:pt x="9053" y="23115"/>
                    </a:lnTo>
                    <a:lnTo>
                      <a:pt x="8888" y="23026"/>
                    </a:lnTo>
                    <a:lnTo>
                      <a:pt x="8735" y="22924"/>
                    </a:lnTo>
                    <a:lnTo>
                      <a:pt x="8583" y="22822"/>
                    </a:lnTo>
                    <a:lnTo>
                      <a:pt x="8468" y="22720"/>
                    </a:lnTo>
                    <a:lnTo>
                      <a:pt x="8277" y="22517"/>
                    </a:lnTo>
                    <a:lnTo>
                      <a:pt x="8036" y="22250"/>
                    </a:lnTo>
                    <a:lnTo>
                      <a:pt x="7782" y="21945"/>
                    </a:lnTo>
                    <a:lnTo>
                      <a:pt x="7553" y="21652"/>
                    </a:lnTo>
                    <a:lnTo>
                      <a:pt x="7375" y="21398"/>
                    </a:lnTo>
                    <a:lnTo>
                      <a:pt x="7311" y="21296"/>
                    </a:lnTo>
                    <a:lnTo>
                      <a:pt x="7273" y="21220"/>
                    </a:lnTo>
                    <a:lnTo>
                      <a:pt x="7260" y="21169"/>
                    </a:lnTo>
                    <a:lnTo>
                      <a:pt x="7273" y="21144"/>
                    </a:lnTo>
                    <a:lnTo>
                      <a:pt x="7286" y="21144"/>
                    </a:lnTo>
                    <a:lnTo>
                      <a:pt x="7782" y="21106"/>
                    </a:lnTo>
                    <a:lnTo>
                      <a:pt x="8277" y="21042"/>
                    </a:lnTo>
                    <a:lnTo>
                      <a:pt x="8761" y="20953"/>
                    </a:lnTo>
                    <a:lnTo>
                      <a:pt x="9231" y="20826"/>
                    </a:lnTo>
                    <a:lnTo>
                      <a:pt x="9701" y="20686"/>
                    </a:lnTo>
                    <a:lnTo>
                      <a:pt x="10159" y="20534"/>
                    </a:lnTo>
                    <a:lnTo>
                      <a:pt x="10604" y="20343"/>
                    </a:lnTo>
                    <a:lnTo>
                      <a:pt x="11049" y="20152"/>
                    </a:lnTo>
                    <a:lnTo>
                      <a:pt x="11481" y="19923"/>
                    </a:lnTo>
                    <a:lnTo>
                      <a:pt x="11914" y="19695"/>
                    </a:lnTo>
                    <a:lnTo>
                      <a:pt x="12333" y="19440"/>
                    </a:lnTo>
                    <a:lnTo>
                      <a:pt x="12740" y="19173"/>
                    </a:lnTo>
                    <a:lnTo>
                      <a:pt x="13134" y="18894"/>
                    </a:lnTo>
                    <a:lnTo>
                      <a:pt x="13516" y="18601"/>
                    </a:lnTo>
                    <a:lnTo>
                      <a:pt x="13897" y="18296"/>
                    </a:lnTo>
                    <a:lnTo>
                      <a:pt x="14253" y="17991"/>
                    </a:lnTo>
                    <a:lnTo>
                      <a:pt x="14495" y="17762"/>
                    </a:lnTo>
                    <a:lnTo>
                      <a:pt x="14762" y="17520"/>
                    </a:lnTo>
                    <a:lnTo>
                      <a:pt x="15041" y="17241"/>
                    </a:lnTo>
                    <a:lnTo>
                      <a:pt x="15334" y="16974"/>
                    </a:lnTo>
                    <a:lnTo>
                      <a:pt x="15639" y="16707"/>
                    </a:lnTo>
                    <a:lnTo>
                      <a:pt x="15944" y="16478"/>
                    </a:lnTo>
                    <a:lnTo>
                      <a:pt x="16096" y="16376"/>
                    </a:lnTo>
                    <a:lnTo>
                      <a:pt x="16249" y="16287"/>
                    </a:lnTo>
                    <a:lnTo>
                      <a:pt x="16389" y="16198"/>
                    </a:lnTo>
                    <a:lnTo>
                      <a:pt x="16541" y="16147"/>
                    </a:lnTo>
                    <a:lnTo>
                      <a:pt x="17025" y="15944"/>
                    </a:lnTo>
                    <a:lnTo>
                      <a:pt x="17431" y="15753"/>
                    </a:lnTo>
                    <a:lnTo>
                      <a:pt x="17749" y="15588"/>
                    </a:lnTo>
                    <a:lnTo>
                      <a:pt x="17876" y="15499"/>
                    </a:lnTo>
                    <a:lnTo>
                      <a:pt x="17991" y="15423"/>
                    </a:lnTo>
                    <a:lnTo>
                      <a:pt x="18080" y="15334"/>
                    </a:lnTo>
                    <a:lnTo>
                      <a:pt x="18169" y="15257"/>
                    </a:lnTo>
                    <a:lnTo>
                      <a:pt x="18232" y="15181"/>
                    </a:lnTo>
                    <a:lnTo>
                      <a:pt x="18283" y="15105"/>
                    </a:lnTo>
                    <a:lnTo>
                      <a:pt x="18321" y="15029"/>
                    </a:lnTo>
                    <a:lnTo>
                      <a:pt x="18360" y="14965"/>
                    </a:lnTo>
                    <a:lnTo>
                      <a:pt x="18372" y="14889"/>
                    </a:lnTo>
                    <a:lnTo>
                      <a:pt x="18385" y="14812"/>
                    </a:lnTo>
                    <a:lnTo>
                      <a:pt x="18385" y="14660"/>
                    </a:lnTo>
                    <a:lnTo>
                      <a:pt x="18372" y="14507"/>
                    </a:lnTo>
                    <a:lnTo>
                      <a:pt x="18309" y="14202"/>
                    </a:lnTo>
                    <a:lnTo>
                      <a:pt x="18283" y="14024"/>
                    </a:lnTo>
                    <a:lnTo>
                      <a:pt x="18283" y="13846"/>
                    </a:lnTo>
                    <a:lnTo>
                      <a:pt x="18296" y="13655"/>
                    </a:lnTo>
                    <a:lnTo>
                      <a:pt x="18321" y="13554"/>
                    </a:lnTo>
                    <a:lnTo>
                      <a:pt x="18347" y="13439"/>
                    </a:lnTo>
                    <a:lnTo>
                      <a:pt x="18436" y="13223"/>
                    </a:lnTo>
                    <a:lnTo>
                      <a:pt x="18550" y="13032"/>
                    </a:lnTo>
                    <a:lnTo>
                      <a:pt x="18677" y="12854"/>
                    </a:lnTo>
                    <a:lnTo>
                      <a:pt x="18817" y="12702"/>
                    </a:lnTo>
                    <a:lnTo>
                      <a:pt x="18970" y="12575"/>
                    </a:lnTo>
                    <a:lnTo>
                      <a:pt x="19148" y="12448"/>
                    </a:lnTo>
                    <a:lnTo>
                      <a:pt x="19326" y="12346"/>
                    </a:lnTo>
                    <a:lnTo>
                      <a:pt x="19516" y="12244"/>
                    </a:lnTo>
                    <a:lnTo>
                      <a:pt x="19720" y="12155"/>
                    </a:lnTo>
                    <a:lnTo>
                      <a:pt x="19923" y="12079"/>
                    </a:lnTo>
                    <a:lnTo>
                      <a:pt x="20356" y="11926"/>
                    </a:lnTo>
                    <a:lnTo>
                      <a:pt x="20788" y="11787"/>
                    </a:lnTo>
                    <a:lnTo>
                      <a:pt x="21220" y="11634"/>
                    </a:lnTo>
                    <a:lnTo>
                      <a:pt x="21398" y="11570"/>
                    </a:lnTo>
                    <a:lnTo>
                      <a:pt x="21602" y="11507"/>
                    </a:lnTo>
                    <a:lnTo>
                      <a:pt x="22059" y="11367"/>
                    </a:lnTo>
                    <a:lnTo>
                      <a:pt x="22568" y="11227"/>
                    </a:lnTo>
                    <a:lnTo>
                      <a:pt x="22835" y="11138"/>
                    </a:lnTo>
                    <a:lnTo>
                      <a:pt x="23089" y="11049"/>
                    </a:lnTo>
                    <a:lnTo>
                      <a:pt x="23331" y="10960"/>
                    </a:lnTo>
                    <a:lnTo>
                      <a:pt x="23572" y="10858"/>
                    </a:lnTo>
                    <a:lnTo>
                      <a:pt x="23788" y="10744"/>
                    </a:lnTo>
                    <a:lnTo>
                      <a:pt x="23992" y="10617"/>
                    </a:lnTo>
                    <a:lnTo>
                      <a:pt x="24157" y="10477"/>
                    </a:lnTo>
                    <a:lnTo>
                      <a:pt x="24233" y="10413"/>
                    </a:lnTo>
                    <a:lnTo>
                      <a:pt x="24310" y="10337"/>
                    </a:lnTo>
                    <a:lnTo>
                      <a:pt x="24360" y="10261"/>
                    </a:lnTo>
                    <a:lnTo>
                      <a:pt x="24411" y="10172"/>
                    </a:lnTo>
                    <a:lnTo>
                      <a:pt x="24449" y="10083"/>
                    </a:lnTo>
                    <a:lnTo>
                      <a:pt x="24475" y="9994"/>
                    </a:lnTo>
                    <a:lnTo>
                      <a:pt x="24564" y="9676"/>
                    </a:lnTo>
                    <a:lnTo>
                      <a:pt x="24653" y="9345"/>
                    </a:lnTo>
                    <a:lnTo>
                      <a:pt x="24755" y="9002"/>
                    </a:lnTo>
                    <a:lnTo>
                      <a:pt x="24844" y="8646"/>
                    </a:lnTo>
                    <a:lnTo>
                      <a:pt x="24869" y="8481"/>
                    </a:lnTo>
                    <a:lnTo>
                      <a:pt x="24894" y="8303"/>
                    </a:lnTo>
                    <a:lnTo>
                      <a:pt x="24907" y="8138"/>
                    </a:lnTo>
                    <a:lnTo>
                      <a:pt x="24920" y="7972"/>
                    </a:lnTo>
                    <a:lnTo>
                      <a:pt x="24907" y="7807"/>
                    </a:lnTo>
                    <a:lnTo>
                      <a:pt x="24882" y="7642"/>
                    </a:lnTo>
                    <a:lnTo>
                      <a:pt x="24844" y="7489"/>
                    </a:lnTo>
                    <a:lnTo>
                      <a:pt x="24780" y="7349"/>
                    </a:lnTo>
                    <a:lnTo>
                      <a:pt x="24742" y="7260"/>
                    </a:lnTo>
                    <a:lnTo>
                      <a:pt x="24666" y="7197"/>
                    </a:lnTo>
                    <a:lnTo>
                      <a:pt x="24589" y="7133"/>
                    </a:lnTo>
                    <a:lnTo>
                      <a:pt x="24488" y="7070"/>
                    </a:lnTo>
                    <a:lnTo>
                      <a:pt x="24386" y="7019"/>
                    </a:lnTo>
                    <a:lnTo>
                      <a:pt x="24271" y="6981"/>
                    </a:lnTo>
                    <a:lnTo>
                      <a:pt x="24017" y="6904"/>
                    </a:lnTo>
                    <a:lnTo>
                      <a:pt x="23763" y="6854"/>
                    </a:lnTo>
                    <a:lnTo>
                      <a:pt x="23496" y="6803"/>
                    </a:lnTo>
                    <a:lnTo>
                      <a:pt x="23267" y="6752"/>
                    </a:lnTo>
                    <a:lnTo>
                      <a:pt x="23064" y="6714"/>
                    </a:lnTo>
                    <a:lnTo>
                      <a:pt x="22682" y="6574"/>
                    </a:lnTo>
                    <a:lnTo>
                      <a:pt x="22301" y="6459"/>
                    </a:lnTo>
                    <a:lnTo>
                      <a:pt x="21919" y="6358"/>
                    </a:lnTo>
                    <a:lnTo>
                      <a:pt x="21538" y="6269"/>
                    </a:lnTo>
                    <a:lnTo>
                      <a:pt x="21474" y="6256"/>
                    </a:lnTo>
                    <a:lnTo>
                      <a:pt x="21424" y="6231"/>
                    </a:lnTo>
                    <a:lnTo>
                      <a:pt x="21373" y="6192"/>
                    </a:lnTo>
                    <a:lnTo>
                      <a:pt x="21335" y="6154"/>
                    </a:lnTo>
                    <a:lnTo>
                      <a:pt x="21309" y="6103"/>
                    </a:lnTo>
                    <a:lnTo>
                      <a:pt x="21284" y="6065"/>
                    </a:lnTo>
                    <a:lnTo>
                      <a:pt x="21271" y="6014"/>
                    </a:lnTo>
                    <a:lnTo>
                      <a:pt x="21258" y="5951"/>
                    </a:lnTo>
                    <a:lnTo>
                      <a:pt x="21271" y="5849"/>
                    </a:lnTo>
                    <a:lnTo>
                      <a:pt x="21309" y="5735"/>
                    </a:lnTo>
                    <a:lnTo>
                      <a:pt x="21360" y="5646"/>
                    </a:lnTo>
                    <a:lnTo>
                      <a:pt x="21398" y="5595"/>
                    </a:lnTo>
                    <a:lnTo>
                      <a:pt x="21449" y="5557"/>
                    </a:lnTo>
                    <a:lnTo>
                      <a:pt x="21602" y="5455"/>
                    </a:lnTo>
                    <a:lnTo>
                      <a:pt x="21754" y="5341"/>
                    </a:lnTo>
                    <a:lnTo>
                      <a:pt x="21919" y="5252"/>
                    </a:lnTo>
                    <a:lnTo>
                      <a:pt x="22085" y="5163"/>
                    </a:lnTo>
                    <a:lnTo>
                      <a:pt x="22250" y="5086"/>
                    </a:lnTo>
                    <a:lnTo>
                      <a:pt x="22415" y="5010"/>
                    </a:lnTo>
                    <a:lnTo>
                      <a:pt x="22593" y="4959"/>
                    </a:lnTo>
                    <a:lnTo>
                      <a:pt x="22759" y="4896"/>
                    </a:lnTo>
                    <a:lnTo>
                      <a:pt x="22937" y="4857"/>
                    </a:lnTo>
                    <a:lnTo>
                      <a:pt x="23115" y="4807"/>
                    </a:lnTo>
                    <a:lnTo>
                      <a:pt x="23470" y="4756"/>
                    </a:lnTo>
                    <a:lnTo>
                      <a:pt x="23826" y="4730"/>
                    </a:lnTo>
                    <a:lnTo>
                      <a:pt x="24195" y="4718"/>
                    </a:lnTo>
                    <a:lnTo>
                      <a:pt x="23572" y="4527"/>
                    </a:lnTo>
                    <a:lnTo>
                      <a:pt x="22937" y="4336"/>
                    </a:lnTo>
                    <a:lnTo>
                      <a:pt x="22301" y="4158"/>
                    </a:lnTo>
                    <a:lnTo>
                      <a:pt x="21665" y="3980"/>
                    </a:lnTo>
                    <a:lnTo>
                      <a:pt x="21080" y="4184"/>
                    </a:lnTo>
                    <a:lnTo>
                      <a:pt x="20559" y="4362"/>
                    </a:lnTo>
                    <a:lnTo>
                      <a:pt x="20152" y="4527"/>
                    </a:lnTo>
                    <a:lnTo>
                      <a:pt x="20000" y="4603"/>
                    </a:lnTo>
                    <a:lnTo>
                      <a:pt x="19885" y="4667"/>
                    </a:lnTo>
                    <a:lnTo>
                      <a:pt x="19733" y="4781"/>
                    </a:lnTo>
                    <a:lnTo>
                      <a:pt x="19593" y="4896"/>
                    </a:lnTo>
                    <a:lnTo>
                      <a:pt x="19326" y="5137"/>
                    </a:lnTo>
                    <a:lnTo>
                      <a:pt x="19084" y="5391"/>
                    </a:lnTo>
                    <a:lnTo>
                      <a:pt x="18855" y="5646"/>
                    </a:lnTo>
                    <a:lnTo>
                      <a:pt x="18639" y="5925"/>
                    </a:lnTo>
                    <a:lnTo>
                      <a:pt x="18423" y="6205"/>
                    </a:lnTo>
                    <a:lnTo>
                      <a:pt x="17991" y="6777"/>
                    </a:lnTo>
                    <a:lnTo>
                      <a:pt x="17851" y="6968"/>
                    </a:lnTo>
                    <a:lnTo>
                      <a:pt x="17711" y="7159"/>
                    </a:lnTo>
                    <a:lnTo>
                      <a:pt x="17457" y="7553"/>
                    </a:lnTo>
                    <a:lnTo>
                      <a:pt x="17215" y="7972"/>
                    </a:lnTo>
                    <a:lnTo>
                      <a:pt x="16961" y="8366"/>
                    </a:lnTo>
                    <a:lnTo>
                      <a:pt x="16821" y="8570"/>
                    </a:lnTo>
                    <a:lnTo>
                      <a:pt x="16681" y="8748"/>
                    </a:lnTo>
                    <a:lnTo>
                      <a:pt x="16541" y="8926"/>
                    </a:lnTo>
                    <a:lnTo>
                      <a:pt x="16389" y="9091"/>
                    </a:lnTo>
                    <a:lnTo>
                      <a:pt x="16224" y="9244"/>
                    </a:lnTo>
                    <a:lnTo>
                      <a:pt x="16046" y="9371"/>
                    </a:lnTo>
                    <a:lnTo>
                      <a:pt x="15855" y="9498"/>
                    </a:lnTo>
                    <a:lnTo>
                      <a:pt x="15651" y="9587"/>
                    </a:lnTo>
                    <a:lnTo>
                      <a:pt x="15550" y="9625"/>
                    </a:lnTo>
                    <a:lnTo>
                      <a:pt x="15435" y="9651"/>
                    </a:lnTo>
                    <a:lnTo>
                      <a:pt x="15207" y="9701"/>
                    </a:lnTo>
                    <a:lnTo>
                      <a:pt x="14952" y="9714"/>
                    </a:lnTo>
                    <a:lnTo>
                      <a:pt x="14673" y="9714"/>
                    </a:lnTo>
                    <a:lnTo>
                      <a:pt x="14393" y="9701"/>
                    </a:lnTo>
                    <a:lnTo>
                      <a:pt x="14100" y="9663"/>
                    </a:lnTo>
                    <a:lnTo>
                      <a:pt x="13795" y="9600"/>
                    </a:lnTo>
                    <a:lnTo>
                      <a:pt x="13503" y="9536"/>
                    </a:lnTo>
                    <a:lnTo>
                      <a:pt x="13223" y="9460"/>
                    </a:lnTo>
                    <a:lnTo>
                      <a:pt x="12943" y="9358"/>
                    </a:lnTo>
                    <a:lnTo>
                      <a:pt x="12676" y="9256"/>
                    </a:lnTo>
                    <a:lnTo>
                      <a:pt x="12435" y="9155"/>
                    </a:lnTo>
                    <a:lnTo>
                      <a:pt x="12219" y="9040"/>
                    </a:lnTo>
                    <a:lnTo>
                      <a:pt x="12028" y="8913"/>
                    </a:lnTo>
                    <a:lnTo>
                      <a:pt x="11863" y="8786"/>
                    </a:lnTo>
                    <a:lnTo>
                      <a:pt x="11748" y="8672"/>
                    </a:lnTo>
                    <a:lnTo>
                      <a:pt x="11697" y="8595"/>
                    </a:lnTo>
                    <a:lnTo>
                      <a:pt x="11672" y="8519"/>
                    </a:lnTo>
                    <a:lnTo>
                      <a:pt x="11647" y="8443"/>
                    </a:lnTo>
                    <a:lnTo>
                      <a:pt x="11634" y="8354"/>
                    </a:lnTo>
                    <a:lnTo>
                      <a:pt x="11621" y="8252"/>
                    </a:lnTo>
                    <a:lnTo>
                      <a:pt x="11634" y="8150"/>
                    </a:lnTo>
                    <a:lnTo>
                      <a:pt x="11659" y="7934"/>
                    </a:lnTo>
                    <a:lnTo>
                      <a:pt x="11723" y="7693"/>
                    </a:lnTo>
                    <a:lnTo>
                      <a:pt x="11799" y="7464"/>
                    </a:lnTo>
                    <a:lnTo>
                      <a:pt x="11901" y="7222"/>
                    </a:lnTo>
                    <a:lnTo>
                      <a:pt x="12028" y="7006"/>
                    </a:lnTo>
                    <a:lnTo>
                      <a:pt x="12168" y="6790"/>
                    </a:lnTo>
                    <a:lnTo>
                      <a:pt x="12282" y="6587"/>
                    </a:lnTo>
                    <a:lnTo>
                      <a:pt x="12346" y="6396"/>
                    </a:lnTo>
                    <a:lnTo>
                      <a:pt x="12384" y="6205"/>
                    </a:lnTo>
                    <a:lnTo>
                      <a:pt x="12397" y="6027"/>
                    </a:lnTo>
                    <a:lnTo>
                      <a:pt x="12397" y="5849"/>
                    </a:lnTo>
                    <a:lnTo>
                      <a:pt x="12384" y="5671"/>
                    </a:lnTo>
                    <a:lnTo>
                      <a:pt x="12359" y="5480"/>
                    </a:lnTo>
                    <a:lnTo>
                      <a:pt x="12308" y="5086"/>
                    </a:lnTo>
                    <a:lnTo>
                      <a:pt x="12295" y="4883"/>
                    </a:lnTo>
                    <a:lnTo>
                      <a:pt x="12295" y="4654"/>
                    </a:lnTo>
                    <a:lnTo>
                      <a:pt x="12320" y="4412"/>
                    </a:lnTo>
                    <a:lnTo>
                      <a:pt x="12371" y="4145"/>
                    </a:lnTo>
                    <a:lnTo>
                      <a:pt x="12448" y="3853"/>
                    </a:lnTo>
                    <a:lnTo>
                      <a:pt x="12575" y="3548"/>
                    </a:lnTo>
                    <a:lnTo>
                      <a:pt x="12613" y="3446"/>
                    </a:lnTo>
                    <a:lnTo>
                      <a:pt x="12651" y="3332"/>
                    </a:lnTo>
                    <a:lnTo>
                      <a:pt x="12676" y="3217"/>
                    </a:lnTo>
                    <a:lnTo>
                      <a:pt x="12689" y="3090"/>
                    </a:lnTo>
                    <a:lnTo>
                      <a:pt x="12715" y="2849"/>
                    </a:lnTo>
                    <a:lnTo>
                      <a:pt x="12689" y="2594"/>
                    </a:lnTo>
                    <a:lnTo>
                      <a:pt x="12651" y="2327"/>
                    </a:lnTo>
                    <a:lnTo>
                      <a:pt x="12587" y="2073"/>
                    </a:lnTo>
                    <a:lnTo>
                      <a:pt x="12498" y="1819"/>
                    </a:lnTo>
                    <a:lnTo>
                      <a:pt x="12384" y="1565"/>
                    </a:lnTo>
                    <a:lnTo>
                      <a:pt x="12206" y="1514"/>
                    </a:lnTo>
                    <a:lnTo>
                      <a:pt x="12028" y="1450"/>
                    </a:lnTo>
                    <a:lnTo>
                      <a:pt x="11863" y="1387"/>
                    </a:lnTo>
                    <a:lnTo>
                      <a:pt x="11532" y="1234"/>
                    </a:lnTo>
                    <a:lnTo>
                      <a:pt x="11214" y="1056"/>
                    </a:lnTo>
                    <a:lnTo>
                      <a:pt x="10909" y="878"/>
                    </a:lnTo>
                    <a:lnTo>
                      <a:pt x="10591" y="700"/>
                    </a:lnTo>
                    <a:lnTo>
                      <a:pt x="10286" y="522"/>
                    </a:lnTo>
                    <a:lnTo>
                      <a:pt x="9956" y="369"/>
                    </a:lnTo>
                    <a:lnTo>
                      <a:pt x="9625" y="217"/>
                    </a:lnTo>
                    <a:lnTo>
                      <a:pt x="9434" y="153"/>
                    </a:lnTo>
                    <a:lnTo>
                      <a:pt x="9231" y="102"/>
                    </a:lnTo>
                    <a:lnTo>
                      <a:pt x="9040" y="52"/>
                    </a:lnTo>
                    <a:lnTo>
                      <a:pt x="8850" y="26"/>
                    </a:lnTo>
                    <a:lnTo>
                      <a:pt x="8659" y="13"/>
                    </a:lnTo>
                    <a:lnTo>
                      <a:pt x="8481" y="1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271849" y="3033530"/>
                <a:ext cx="727969" cy="547889"/>
              </a:xfrm>
              <a:custGeom>
                <a:avLst/>
                <a:gdLst/>
                <a:ahLst/>
                <a:cxnLst/>
                <a:rect l="l" t="t" r="r" b="b"/>
                <a:pathLst>
                  <a:path w="25174" h="18945" extrusionOk="0">
                    <a:moveTo>
                      <a:pt x="16935" y="1"/>
                    </a:moveTo>
                    <a:lnTo>
                      <a:pt x="16566" y="13"/>
                    </a:lnTo>
                    <a:lnTo>
                      <a:pt x="16210" y="39"/>
                    </a:lnTo>
                    <a:lnTo>
                      <a:pt x="15855" y="90"/>
                    </a:lnTo>
                    <a:lnTo>
                      <a:pt x="15677" y="140"/>
                    </a:lnTo>
                    <a:lnTo>
                      <a:pt x="15499" y="179"/>
                    </a:lnTo>
                    <a:lnTo>
                      <a:pt x="15333" y="242"/>
                    </a:lnTo>
                    <a:lnTo>
                      <a:pt x="15155" y="293"/>
                    </a:lnTo>
                    <a:lnTo>
                      <a:pt x="14990" y="369"/>
                    </a:lnTo>
                    <a:lnTo>
                      <a:pt x="14825" y="446"/>
                    </a:lnTo>
                    <a:lnTo>
                      <a:pt x="14659" y="535"/>
                    </a:lnTo>
                    <a:lnTo>
                      <a:pt x="14494" y="624"/>
                    </a:lnTo>
                    <a:lnTo>
                      <a:pt x="14342" y="738"/>
                    </a:lnTo>
                    <a:lnTo>
                      <a:pt x="14189" y="840"/>
                    </a:lnTo>
                    <a:lnTo>
                      <a:pt x="14138" y="878"/>
                    </a:lnTo>
                    <a:lnTo>
                      <a:pt x="14100" y="929"/>
                    </a:lnTo>
                    <a:lnTo>
                      <a:pt x="14049" y="1018"/>
                    </a:lnTo>
                    <a:lnTo>
                      <a:pt x="14011" y="1132"/>
                    </a:lnTo>
                    <a:lnTo>
                      <a:pt x="13998" y="1234"/>
                    </a:lnTo>
                    <a:lnTo>
                      <a:pt x="14011" y="1297"/>
                    </a:lnTo>
                    <a:lnTo>
                      <a:pt x="14024" y="1348"/>
                    </a:lnTo>
                    <a:lnTo>
                      <a:pt x="14049" y="1386"/>
                    </a:lnTo>
                    <a:lnTo>
                      <a:pt x="14075" y="1437"/>
                    </a:lnTo>
                    <a:lnTo>
                      <a:pt x="14113" y="1475"/>
                    </a:lnTo>
                    <a:lnTo>
                      <a:pt x="14164" y="1514"/>
                    </a:lnTo>
                    <a:lnTo>
                      <a:pt x="14214" y="1539"/>
                    </a:lnTo>
                    <a:lnTo>
                      <a:pt x="14278" y="1552"/>
                    </a:lnTo>
                    <a:lnTo>
                      <a:pt x="14659" y="1641"/>
                    </a:lnTo>
                    <a:lnTo>
                      <a:pt x="15041" y="1742"/>
                    </a:lnTo>
                    <a:lnTo>
                      <a:pt x="15422" y="1857"/>
                    </a:lnTo>
                    <a:lnTo>
                      <a:pt x="15804" y="1997"/>
                    </a:lnTo>
                    <a:lnTo>
                      <a:pt x="16007" y="2035"/>
                    </a:lnTo>
                    <a:lnTo>
                      <a:pt x="16236" y="2086"/>
                    </a:lnTo>
                    <a:lnTo>
                      <a:pt x="16503" y="2137"/>
                    </a:lnTo>
                    <a:lnTo>
                      <a:pt x="16757" y="2187"/>
                    </a:lnTo>
                    <a:lnTo>
                      <a:pt x="17011" y="2264"/>
                    </a:lnTo>
                    <a:lnTo>
                      <a:pt x="17126" y="2302"/>
                    </a:lnTo>
                    <a:lnTo>
                      <a:pt x="17228" y="2353"/>
                    </a:lnTo>
                    <a:lnTo>
                      <a:pt x="17329" y="2416"/>
                    </a:lnTo>
                    <a:lnTo>
                      <a:pt x="17406" y="2480"/>
                    </a:lnTo>
                    <a:lnTo>
                      <a:pt x="17482" y="2543"/>
                    </a:lnTo>
                    <a:lnTo>
                      <a:pt x="17520" y="2632"/>
                    </a:lnTo>
                    <a:lnTo>
                      <a:pt x="17584" y="2772"/>
                    </a:lnTo>
                    <a:lnTo>
                      <a:pt x="17622" y="2925"/>
                    </a:lnTo>
                    <a:lnTo>
                      <a:pt x="17647" y="3090"/>
                    </a:lnTo>
                    <a:lnTo>
                      <a:pt x="17660" y="3255"/>
                    </a:lnTo>
                    <a:lnTo>
                      <a:pt x="17647" y="3421"/>
                    </a:lnTo>
                    <a:lnTo>
                      <a:pt x="17634" y="3586"/>
                    </a:lnTo>
                    <a:lnTo>
                      <a:pt x="17609" y="3764"/>
                    </a:lnTo>
                    <a:lnTo>
                      <a:pt x="17584" y="3929"/>
                    </a:lnTo>
                    <a:lnTo>
                      <a:pt x="17495" y="4285"/>
                    </a:lnTo>
                    <a:lnTo>
                      <a:pt x="17393" y="4628"/>
                    </a:lnTo>
                    <a:lnTo>
                      <a:pt x="17304" y="4959"/>
                    </a:lnTo>
                    <a:lnTo>
                      <a:pt x="17215" y="5277"/>
                    </a:lnTo>
                    <a:lnTo>
                      <a:pt x="17189" y="5366"/>
                    </a:lnTo>
                    <a:lnTo>
                      <a:pt x="17151" y="5455"/>
                    </a:lnTo>
                    <a:lnTo>
                      <a:pt x="17100" y="5544"/>
                    </a:lnTo>
                    <a:lnTo>
                      <a:pt x="17050" y="5620"/>
                    </a:lnTo>
                    <a:lnTo>
                      <a:pt x="16973" y="5696"/>
                    </a:lnTo>
                    <a:lnTo>
                      <a:pt x="16897" y="5760"/>
                    </a:lnTo>
                    <a:lnTo>
                      <a:pt x="16732" y="5900"/>
                    </a:lnTo>
                    <a:lnTo>
                      <a:pt x="16528" y="6027"/>
                    </a:lnTo>
                    <a:lnTo>
                      <a:pt x="16312" y="6141"/>
                    </a:lnTo>
                    <a:lnTo>
                      <a:pt x="16071" y="6243"/>
                    </a:lnTo>
                    <a:lnTo>
                      <a:pt x="15829" y="6332"/>
                    </a:lnTo>
                    <a:lnTo>
                      <a:pt x="15575" y="6421"/>
                    </a:lnTo>
                    <a:lnTo>
                      <a:pt x="15308" y="6510"/>
                    </a:lnTo>
                    <a:lnTo>
                      <a:pt x="14799" y="6650"/>
                    </a:lnTo>
                    <a:lnTo>
                      <a:pt x="14342" y="6790"/>
                    </a:lnTo>
                    <a:lnTo>
                      <a:pt x="14138" y="6853"/>
                    </a:lnTo>
                    <a:lnTo>
                      <a:pt x="13960" y="6917"/>
                    </a:lnTo>
                    <a:lnTo>
                      <a:pt x="13528" y="7070"/>
                    </a:lnTo>
                    <a:lnTo>
                      <a:pt x="13096" y="7209"/>
                    </a:lnTo>
                    <a:lnTo>
                      <a:pt x="12663" y="7362"/>
                    </a:lnTo>
                    <a:lnTo>
                      <a:pt x="12460" y="7438"/>
                    </a:lnTo>
                    <a:lnTo>
                      <a:pt x="12256" y="7527"/>
                    </a:lnTo>
                    <a:lnTo>
                      <a:pt x="12066" y="7629"/>
                    </a:lnTo>
                    <a:lnTo>
                      <a:pt x="11888" y="7731"/>
                    </a:lnTo>
                    <a:lnTo>
                      <a:pt x="11710" y="7858"/>
                    </a:lnTo>
                    <a:lnTo>
                      <a:pt x="11557" y="7985"/>
                    </a:lnTo>
                    <a:lnTo>
                      <a:pt x="11417" y="8137"/>
                    </a:lnTo>
                    <a:lnTo>
                      <a:pt x="11290" y="8315"/>
                    </a:lnTo>
                    <a:lnTo>
                      <a:pt x="11176" y="8506"/>
                    </a:lnTo>
                    <a:lnTo>
                      <a:pt x="11087" y="8722"/>
                    </a:lnTo>
                    <a:lnTo>
                      <a:pt x="11061" y="8837"/>
                    </a:lnTo>
                    <a:lnTo>
                      <a:pt x="11036" y="8938"/>
                    </a:lnTo>
                    <a:lnTo>
                      <a:pt x="11023" y="9129"/>
                    </a:lnTo>
                    <a:lnTo>
                      <a:pt x="11023" y="9307"/>
                    </a:lnTo>
                    <a:lnTo>
                      <a:pt x="11049" y="9485"/>
                    </a:lnTo>
                    <a:lnTo>
                      <a:pt x="11112" y="9790"/>
                    </a:lnTo>
                    <a:lnTo>
                      <a:pt x="11125" y="9943"/>
                    </a:lnTo>
                    <a:lnTo>
                      <a:pt x="11125" y="10095"/>
                    </a:lnTo>
                    <a:lnTo>
                      <a:pt x="11112" y="10172"/>
                    </a:lnTo>
                    <a:lnTo>
                      <a:pt x="11100" y="10248"/>
                    </a:lnTo>
                    <a:lnTo>
                      <a:pt x="11061" y="10312"/>
                    </a:lnTo>
                    <a:lnTo>
                      <a:pt x="11023" y="10388"/>
                    </a:lnTo>
                    <a:lnTo>
                      <a:pt x="10972" y="10464"/>
                    </a:lnTo>
                    <a:lnTo>
                      <a:pt x="10909" y="10540"/>
                    </a:lnTo>
                    <a:lnTo>
                      <a:pt x="10820" y="10617"/>
                    </a:lnTo>
                    <a:lnTo>
                      <a:pt x="10731" y="10706"/>
                    </a:lnTo>
                    <a:lnTo>
                      <a:pt x="10616" y="10782"/>
                    </a:lnTo>
                    <a:lnTo>
                      <a:pt x="10489" y="10871"/>
                    </a:lnTo>
                    <a:lnTo>
                      <a:pt x="10171" y="11036"/>
                    </a:lnTo>
                    <a:lnTo>
                      <a:pt x="9765" y="11227"/>
                    </a:lnTo>
                    <a:lnTo>
                      <a:pt x="9281" y="11430"/>
                    </a:lnTo>
                    <a:lnTo>
                      <a:pt x="9129" y="11481"/>
                    </a:lnTo>
                    <a:lnTo>
                      <a:pt x="8989" y="11570"/>
                    </a:lnTo>
                    <a:lnTo>
                      <a:pt x="8836" y="11659"/>
                    </a:lnTo>
                    <a:lnTo>
                      <a:pt x="8684" y="11761"/>
                    </a:lnTo>
                    <a:lnTo>
                      <a:pt x="8379" y="11990"/>
                    </a:lnTo>
                    <a:lnTo>
                      <a:pt x="8074" y="12257"/>
                    </a:lnTo>
                    <a:lnTo>
                      <a:pt x="7781" y="12524"/>
                    </a:lnTo>
                    <a:lnTo>
                      <a:pt x="7502" y="12803"/>
                    </a:lnTo>
                    <a:lnTo>
                      <a:pt x="7235" y="13045"/>
                    </a:lnTo>
                    <a:lnTo>
                      <a:pt x="6993" y="13274"/>
                    </a:lnTo>
                    <a:lnTo>
                      <a:pt x="6637" y="13579"/>
                    </a:lnTo>
                    <a:lnTo>
                      <a:pt x="6256" y="13884"/>
                    </a:lnTo>
                    <a:lnTo>
                      <a:pt x="5874" y="14177"/>
                    </a:lnTo>
                    <a:lnTo>
                      <a:pt x="5480" y="14456"/>
                    </a:lnTo>
                    <a:lnTo>
                      <a:pt x="5073" y="14723"/>
                    </a:lnTo>
                    <a:lnTo>
                      <a:pt x="4654" y="14978"/>
                    </a:lnTo>
                    <a:lnTo>
                      <a:pt x="4221" y="15206"/>
                    </a:lnTo>
                    <a:lnTo>
                      <a:pt x="3789" y="15435"/>
                    </a:lnTo>
                    <a:lnTo>
                      <a:pt x="3344" y="15626"/>
                    </a:lnTo>
                    <a:lnTo>
                      <a:pt x="2899" y="15817"/>
                    </a:lnTo>
                    <a:lnTo>
                      <a:pt x="2441" y="15969"/>
                    </a:lnTo>
                    <a:lnTo>
                      <a:pt x="1971" y="16109"/>
                    </a:lnTo>
                    <a:lnTo>
                      <a:pt x="1501" y="16236"/>
                    </a:lnTo>
                    <a:lnTo>
                      <a:pt x="1017" y="16325"/>
                    </a:lnTo>
                    <a:lnTo>
                      <a:pt x="522" y="16389"/>
                    </a:lnTo>
                    <a:lnTo>
                      <a:pt x="26" y="16427"/>
                    </a:lnTo>
                    <a:lnTo>
                      <a:pt x="13" y="16427"/>
                    </a:lnTo>
                    <a:lnTo>
                      <a:pt x="0" y="16452"/>
                    </a:lnTo>
                    <a:lnTo>
                      <a:pt x="13" y="16503"/>
                    </a:lnTo>
                    <a:lnTo>
                      <a:pt x="51" y="16579"/>
                    </a:lnTo>
                    <a:lnTo>
                      <a:pt x="115" y="16681"/>
                    </a:lnTo>
                    <a:lnTo>
                      <a:pt x="293" y="16935"/>
                    </a:lnTo>
                    <a:lnTo>
                      <a:pt x="522" y="17228"/>
                    </a:lnTo>
                    <a:lnTo>
                      <a:pt x="776" y="17533"/>
                    </a:lnTo>
                    <a:lnTo>
                      <a:pt x="1017" y="17800"/>
                    </a:lnTo>
                    <a:lnTo>
                      <a:pt x="1208" y="18003"/>
                    </a:lnTo>
                    <a:lnTo>
                      <a:pt x="1323" y="18105"/>
                    </a:lnTo>
                    <a:lnTo>
                      <a:pt x="1475" y="18207"/>
                    </a:lnTo>
                    <a:lnTo>
                      <a:pt x="1628" y="18309"/>
                    </a:lnTo>
                    <a:lnTo>
                      <a:pt x="1793" y="18398"/>
                    </a:lnTo>
                    <a:lnTo>
                      <a:pt x="1958" y="18474"/>
                    </a:lnTo>
                    <a:lnTo>
                      <a:pt x="2136" y="18550"/>
                    </a:lnTo>
                    <a:lnTo>
                      <a:pt x="2327" y="18614"/>
                    </a:lnTo>
                    <a:lnTo>
                      <a:pt x="2505" y="18677"/>
                    </a:lnTo>
                    <a:lnTo>
                      <a:pt x="2708" y="18728"/>
                    </a:lnTo>
                    <a:lnTo>
                      <a:pt x="3103" y="18817"/>
                    </a:lnTo>
                    <a:lnTo>
                      <a:pt x="3522" y="18881"/>
                    </a:lnTo>
                    <a:lnTo>
                      <a:pt x="3954" y="18919"/>
                    </a:lnTo>
                    <a:lnTo>
                      <a:pt x="4412" y="18944"/>
                    </a:lnTo>
                    <a:lnTo>
                      <a:pt x="4870" y="18944"/>
                    </a:lnTo>
                    <a:lnTo>
                      <a:pt x="5340" y="18919"/>
                    </a:lnTo>
                    <a:lnTo>
                      <a:pt x="5823" y="18881"/>
                    </a:lnTo>
                    <a:lnTo>
                      <a:pt x="6319" y="18830"/>
                    </a:lnTo>
                    <a:lnTo>
                      <a:pt x="6815" y="18754"/>
                    </a:lnTo>
                    <a:lnTo>
                      <a:pt x="7311" y="18677"/>
                    </a:lnTo>
                    <a:lnTo>
                      <a:pt x="7819" y="18576"/>
                    </a:lnTo>
                    <a:lnTo>
                      <a:pt x="8315" y="18461"/>
                    </a:lnTo>
                    <a:lnTo>
                      <a:pt x="8824" y="18347"/>
                    </a:lnTo>
                    <a:lnTo>
                      <a:pt x="9320" y="18220"/>
                    </a:lnTo>
                    <a:lnTo>
                      <a:pt x="9815" y="18080"/>
                    </a:lnTo>
                    <a:lnTo>
                      <a:pt x="10311" y="17927"/>
                    </a:lnTo>
                    <a:lnTo>
                      <a:pt x="11265" y="17622"/>
                    </a:lnTo>
                    <a:lnTo>
                      <a:pt x="12167" y="17304"/>
                    </a:lnTo>
                    <a:lnTo>
                      <a:pt x="13019" y="16986"/>
                    </a:lnTo>
                    <a:lnTo>
                      <a:pt x="13808" y="16668"/>
                    </a:lnTo>
                    <a:lnTo>
                      <a:pt x="14494" y="16363"/>
                    </a:lnTo>
                    <a:lnTo>
                      <a:pt x="15079" y="16084"/>
                    </a:lnTo>
                    <a:lnTo>
                      <a:pt x="15384" y="15931"/>
                    </a:lnTo>
                    <a:lnTo>
                      <a:pt x="15702" y="15753"/>
                    </a:lnTo>
                    <a:lnTo>
                      <a:pt x="16020" y="15562"/>
                    </a:lnTo>
                    <a:lnTo>
                      <a:pt x="16350" y="15359"/>
                    </a:lnTo>
                    <a:lnTo>
                      <a:pt x="16655" y="15143"/>
                    </a:lnTo>
                    <a:lnTo>
                      <a:pt x="16961" y="14914"/>
                    </a:lnTo>
                    <a:lnTo>
                      <a:pt x="17240" y="14685"/>
                    </a:lnTo>
                    <a:lnTo>
                      <a:pt x="17495" y="14444"/>
                    </a:lnTo>
                    <a:lnTo>
                      <a:pt x="17571" y="14380"/>
                    </a:lnTo>
                    <a:lnTo>
                      <a:pt x="17660" y="14316"/>
                    </a:lnTo>
                    <a:lnTo>
                      <a:pt x="17762" y="14266"/>
                    </a:lnTo>
                    <a:lnTo>
                      <a:pt x="17851" y="14227"/>
                    </a:lnTo>
                    <a:lnTo>
                      <a:pt x="18054" y="14177"/>
                    </a:lnTo>
                    <a:lnTo>
                      <a:pt x="18245" y="14138"/>
                    </a:lnTo>
                    <a:lnTo>
                      <a:pt x="18448" y="14088"/>
                    </a:lnTo>
                    <a:lnTo>
                      <a:pt x="18537" y="14062"/>
                    </a:lnTo>
                    <a:lnTo>
                      <a:pt x="18613" y="14037"/>
                    </a:lnTo>
                    <a:lnTo>
                      <a:pt x="18690" y="13999"/>
                    </a:lnTo>
                    <a:lnTo>
                      <a:pt x="18766" y="13948"/>
                    </a:lnTo>
                    <a:lnTo>
                      <a:pt x="18830" y="13897"/>
                    </a:lnTo>
                    <a:lnTo>
                      <a:pt x="18880" y="13821"/>
                    </a:lnTo>
                    <a:lnTo>
                      <a:pt x="19020" y="13592"/>
                    </a:lnTo>
                    <a:lnTo>
                      <a:pt x="19173" y="13376"/>
                    </a:lnTo>
                    <a:lnTo>
                      <a:pt x="19325" y="13185"/>
                    </a:lnTo>
                    <a:lnTo>
                      <a:pt x="19491" y="13020"/>
                    </a:lnTo>
                    <a:lnTo>
                      <a:pt x="19656" y="12867"/>
                    </a:lnTo>
                    <a:lnTo>
                      <a:pt x="19821" y="12740"/>
                    </a:lnTo>
                    <a:lnTo>
                      <a:pt x="19999" y="12613"/>
                    </a:lnTo>
                    <a:lnTo>
                      <a:pt x="20164" y="12511"/>
                    </a:lnTo>
                    <a:lnTo>
                      <a:pt x="20355" y="12422"/>
                    </a:lnTo>
                    <a:lnTo>
                      <a:pt x="20533" y="12346"/>
                    </a:lnTo>
                    <a:lnTo>
                      <a:pt x="20724" y="12269"/>
                    </a:lnTo>
                    <a:lnTo>
                      <a:pt x="20902" y="12219"/>
                    </a:lnTo>
                    <a:lnTo>
                      <a:pt x="21296" y="12117"/>
                    </a:lnTo>
                    <a:lnTo>
                      <a:pt x="21690" y="12041"/>
                    </a:lnTo>
                    <a:lnTo>
                      <a:pt x="21817" y="12002"/>
                    </a:lnTo>
                    <a:lnTo>
                      <a:pt x="21932" y="11952"/>
                    </a:lnTo>
                    <a:lnTo>
                      <a:pt x="22046" y="11901"/>
                    </a:lnTo>
                    <a:lnTo>
                      <a:pt x="22148" y="11824"/>
                    </a:lnTo>
                    <a:lnTo>
                      <a:pt x="22237" y="11748"/>
                    </a:lnTo>
                    <a:lnTo>
                      <a:pt x="22339" y="11659"/>
                    </a:lnTo>
                    <a:lnTo>
                      <a:pt x="22504" y="11456"/>
                    </a:lnTo>
                    <a:lnTo>
                      <a:pt x="22834" y="11049"/>
                    </a:lnTo>
                    <a:lnTo>
                      <a:pt x="23000" y="10846"/>
                    </a:lnTo>
                    <a:lnTo>
                      <a:pt x="23101" y="10769"/>
                    </a:lnTo>
                    <a:lnTo>
                      <a:pt x="23203" y="10680"/>
                    </a:lnTo>
                    <a:lnTo>
                      <a:pt x="23508" y="10451"/>
                    </a:lnTo>
                    <a:lnTo>
                      <a:pt x="23801" y="10210"/>
                    </a:lnTo>
                    <a:lnTo>
                      <a:pt x="24055" y="9956"/>
                    </a:lnTo>
                    <a:lnTo>
                      <a:pt x="24296" y="9689"/>
                    </a:lnTo>
                    <a:lnTo>
                      <a:pt x="24500" y="9422"/>
                    </a:lnTo>
                    <a:lnTo>
                      <a:pt x="24691" y="9142"/>
                    </a:lnTo>
                    <a:lnTo>
                      <a:pt x="24843" y="8849"/>
                    </a:lnTo>
                    <a:lnTo>
                      <a:pt x="24907" y="8710"/>
                    </a:lnTo>
                    <a:lnTo>
                      <a:pt x="24970" y="8557"/>
                    </a:lnTo>
                    <a:lnTo>
                      <a:pt x="25021" y="8404"/>
                    </a:lnTo>
                    <a:lnTo>
                      <a:pt x="25072" y="8239"/>
                    </a:lnTo>
                    <a:lnTo>
                      <a:pt x="25097" y="8087"/>
                    </a:lnTo>
                    <a:lnTo>
                      <a:pt x="25136" y="7921"/>
                    </a:lnTo>
                    <a:lnTo>
                      <a:pt x="25148" y="7756"/>
                    </a:lnTo>
                    <a:lnTo>
                      <a:pt x="25161" y="7591"/>
                    </a:lnTo>
                    <a:lnTo>
                      <a:pt x="25174" y="7425"/>
                    </a:lnTo>
                    <a:lnTo>
                      <a:pt x="25161" y="7247"/>
                    </a:lnTo>
                    <a:lnTo>
                      <a:pt x="25148" y="7082"/>
                    </a:lnTo>
                    <a:lnTo>
                      <a:pt x="25136" y="6904"/>
                    </a:lnTo>
                    <a:lnTo>
                      <a:pt x="25097" y="6726"/>
                    </a:lnTo>
                    <a:lnTo>
                      <a:pt x="25059" y="6536"/>
                    </a:lnTo>
                    <a:lnTo>
                      <a:pt x="25021" y="6358"/>
                    </a:lnTo>
                    <a:lnTo>
                      <a:pt x="24958" y="6167"/>
                    </a:lnTo>
                    <a:lnTo>
                      <a:pt x="24894" y="5976"/>
                    </a:lnTo>
                    <a:lnTo>
                      <a:pt x="24818" y="5785"/>
                    </a:lnTo>
                    <a:lnTo>
                      <a:pt x="24652" y="5518"/>
                    </a:lnTo>
                    <a:lnTo>
                      <a:pt x="24487" y="5264"/>
                    </a:lnTo>
                    <a:lnTo>
                      <a:pt x="24296" y="5010"/>
                    </a:lnTo>
                    <a:lnTo>
                      <a:pt x="24093" y="4743"/>
                    </a:lnTo>
                    <a:lnTo>
                      <a:pt x="23890" y="4489"/>
                    </a:lnTo>
                    <a:lnTo>
                      <a:pt x="23661" y="4222"/>
                    </a:lnTo>
                    <a:lnTo>
                      <a:pt x="23419" y="3955"/>
                    </a:lnTo>
                    <a:lnTo>
                      <a:pt x="23178" y="3675"/>
                    </a:lnTo>
                    <a:lnTo>
                      <a:pt x="22834" y="3332"/>
                    </a:lnTo>
                    <a:lnTo>
                      <a:pt x="22491" y="3014"/>
                    </a:lnTo>
                    <a:lnTo>
                      <a:pt x="22135" y="2709"/>
                    </a:lnTo>
                    <a:lnTo>
                      <a:pt x="21766" y="2416"/>
                    </a:lnTo>
                    <a:lnTo>
                      <a:pt x="21398" y="2149"/>
                    </a:lnTo>
                    <a:lnTo>
                      <a:pt x="21029" y="1895"/>
                    </a:lnTo>
                    <a:lnTo>
                      <a:pt x="20635" y="1653"/>
                    </a:lnTo>
                    <a:lnTo>
                      <a:pt x="20253" y="1425"/>
                    </a:lnTo>
                    <a:lnTo>
                      <a:pt x="19847" y="1208"/>
                    </a:lnTo>
                    <a:lnTo>
                      <a:pt x="19453" y="1005"/>
                    </a:lnTo>
                    <a:lnTo>
                      <a:pt x="19046" y="814"/>
                    </a:lnTo>
                    <a:lnTo>
                      <a:pt x="18626" y="636"/>
                    </a:lnTo>
                    <a:lnTo>
                      <a:pt x="18207" y="471"/>
                    </a:lnTo>
                    <a:lnTo>
                      <a:pt x="17787" y="306"/>
                    </a:lnTo>
                    <a:lnTo>
                      <a:pt x="17355" y="153"/>
                    </a:lnTo>
                    <a:lnTo>
                      <a:pt x="16935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5054176" y="3049725"/>
                <a:ext cx="391225" cy="717361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24805" extrusionOk="0">
                    <a:moveTo>
                      <a:pt x="967" y="0"/>
                    </a:moveTo>
                    <a:lnTo>
                      <a:pt x="814" y="343"/>
                    </a:lnTo>
                    <a:lnTo>
                      <a:pt x="687" y="699"/>
                    </a:lnTo>
                    <a:lnTo>
                      <a:pt x="573" y="1068"/>
                    </a:lnTo>
                    <a:lnTo>
                      <a:pt x="471" y="1437"/>
                    </a:lnTo>
                    <a:lnTo>
                      <a:pt x="382" y="1818"/>
                    </a:lnTo>
                    <a:lnTo>
                      <a:pt x="306" y="2200"/>
                    </a:lnTo>
                    <a:lnTo>
                      <a:pt x="242" y="2568"/>
                    </a:lnTo>
                    <a:lnTo>
                      <a:pt x="191" y="2937"/>
                    </a:lnTo>
                    <a:lnTo>
                      <a:pt x="115" y="3636"/>
                    </a:lnTo>
                    <a:lnTo>
                      <a:pt x="64" y="4272"/>
                    </a:lnTo>
                    <a:lnTo>
                      <a:pt x="39" y="4806"/>
                    </a:lnTo>
                    <a:lnTo>
                      <a:pt x="26" y="5200"/>
                    </a:lnTo>
                    <a:lnTo>
                      <a:pt x="1" y="6039"/>
                    </a:lnTo>
                    <a:lnTo>
                      <a:pt x="13" y="6865"/>
                    </a:lnTo>
                    <a:lnTo>
                      <a:pt x="26" y="7705"/>
                    </a:lnTo>
                    <a:lnTo>
                      <a:pt x="64" y="8544"/>
                    </a:lnTo>
                    <a:lnTo>
                      <a:pt x="115" y="9370"/>
                    </a:lnTo>
                    <a:lnTo>
                      <a:pt x="179" y="10197"/>
                    </a:lnTo>
                    <a:lnTo>
                      <a:pt x="293" y="11811"/>
                    </a:lnTo>
                    <a:lnTo>
                      <a:pt x="395" y="13515"/>
                    </a:lnTo>
                    <a:lnTo>
                      <a:pt x="420" y="13947"/>
                    </a:lnTo>
                    <a:lnTo>
                      <a:pt x="458" y="14367"/>
                    </a:lnTo>
                    <a:lnTo>
                      <a:pt x="509" y="14799"/>
                    </a:lnTo>
                    <a:lnTo>
                      <a:pt x="573" y="15219"/>
                    </a:lnTo>
                    <a:lnTo>
                      <a:pt x="649" y="15638"/>
                    </a:lnTo>
                    <a:lnTo>
                      <a:pt x="751" y="16058"/>
                    </a:lnTo>
                    <a:lnTo>
                      <a:pt x="865" y="16464"/>
                    </a:lnTo>
                    <a:lnTo>
                      <a:pt x="1005" y="16859"/>
                    </a:lnTo>
                    <a:lnTo>
                      <a:pt x="1158" y="17253"/>
                    </a:lnTo>
                    <a:lnTo>
                      <a:pt x="1259" y="17443"/>
                    </a:lnTo>
                    <a:lnTo>
                      <a:pt x="1348" y="17634"/>
                    </a:lnTo>
                    <a:lnTo>
                      <a:pt x="1450" y="17812"/>
                    </a:lnTo>
                    <a:lnTo>
                      <a:pt x="1565" y="17990"/>
                    </a:lnTo>
                    <a:lnTo>
                      <a:pt x="1692" y="18168"/>
                    </a:lnTo>
                    <a:lnTo>
                      <a:pt x="1819" y="18346"/>
                    </a:lnTo>
                    <a:lnTo>
                      <a:pt x="2099" y="18689"/>
                    </a:lnTo>
                    <a:lnTo>
                      <a:pt x="2391" y="19045"/>
                    </a:lnTo>
                    <a:lnTo>
                      <a:pt x="2683" y="19389"/>
                    </a:lnTo>
                    <a:lnTo>
                      <a:pt x="3001" y="19732"/>
                    </a:lnTo>
                    <a:lnTo>
                      <a:pt x="3319" y="20062"/>
                    </a:lnTo>
                    <a:lnTo>
                      <a:pt x="3650" y="20406"/>
                    </a:lnTo>
                    <a:lnTo>
                      <a:pt x="3993" y="20736"/>
                    </a:lnTo>
                    <a:lnTo>
                      <a:pt x="4349" y="21054"/>
                    </a:lnTo>
                    <a:lnTo>
                      <a:pt x="4705" y="21359"/>
                    </a:lnTo>
                    <a:lnTo>
                      <a:pt x="5061" y="21664"/>
                    </a:lnTo>
                    <a:lnTo>
                      <a:pt x="5430" y="21957"/>
                    </a:lnTo>
                    <a:lnTo>
                      <a:pt x="5798" y="22249"/>
                    </a:lnTo>
                    <a:lnTo>
                      <a:pt x="6180" y="22516"/>
                    </a:lnTo>
                    <a:lnTo>
                      <a:pt x="6561" y="22771"/>
                    </a:lnTo>
                    <a:lnTo>
                      <a:pt x="6943" y="23012"/>
                    </a:lnTo>
                    <a:lnTo>
                      <a:pt x="7324" y="23241"/>
                    </a:lnTo>
                    <a:lnTo>
                      <a:pt x="7515" y="23343"/>
                    </a:lnTo>
                    <a:lnTo>
                      <a:pt x="7705" y="23432"/>
                    </a:lnTo>
                    <a:lnTo>
                      <a:pt x="8138" y="23622"/>
                    </a:lnTo>
                    <a:lnTo>
                      <a:pt x="8608" y="23788"/>
                    </a:lnTo>
                    <a:lnTo>
                      <a:pt x="9104" y="23940"/>
                    </a:lnTo>
                    <a:lnTo>
                      <a:pt x="9612" y="24093"/>
                    </a:lnTo>
                    <a:lnTo>
                      <a:pt x="10134" y="24220"/>
                    </a:lnTo>
                    <a:lnTo>
                      <a:pt x="10642" y="24334"/>
                    </a:lnTo>
                    <a:lnTo>
                      <a:pt x="11151" y="24436"/>
                    </a:lnTo>
                    <a:lnTo>
                      <a:pt x="12079" y="24601"/>
                    </a:lnTo>
                    <a:lnTo>
                      <a:pt x="12829" y="24716"/>
                    </a:lnTo>
                    <a:lnTo>
                      <a:pt x="13338" y="24779"/>
                    </a:lnTo>
                    <a:lnTo>
                      <a:pt x="13528" y="24805"/>
                    </a:lnTo>
                    <a:lnTo>
                      <a:pt x="13503" y="24334"/>
                    </a:lnTo>
                    <a:lnTo>
                      <a:pt x="13465" y="23839"/>
                    </a:lnTo>
                    <a:lnTo>
                      <a:pt x="13414" y="23228"/>
                    </a:lnTo>
                    <a:lnTo>
                      <a:pt x="13338" y="22580"/>
                    </a:lnTo>
                    <a:lnTo>
                      <a:pt x="13299" y="22262"/>
                    </a:lnTo>
                    <a:lnTo>
                      <a:pt x="13249" y="21944"/>
                    </a:lnTo>
                    <a:lnTo>
                      <a:pt x="13185" y="21652"/>
                    </a:lnTo>
                    <a:lnTo>
                      <a:pt x="13121" y="21372"/>
                    </a:lnTo>
                    <a:lnTo>
                      <a:pt x="13045" y="21130"/>
                    </a:lnTo>
                    <a:lnTo>
                      <a:pt x="12969" y="20927"/>
                    </a:lnTo>
                    <a:lnTo>
                      <a:pt x="12867" y="20724"/>
                    </a:lnTo>
                    <a:lnTo>
                      <a:pt x="12765" y="20507"/>
                    </a:lnTo>
                    <a:lnTo>
                      <a:pt x="12537" y="20113"/>
                    </a:lnTo>
                    <a:lnTo>
                      <a:pt x="12282" y="19732"/>
                    </a:lnTo>
                    <a:lnTo>
                      <a:pt x="12003" y="19351"/>
                    </a:lnTo>
                    <a:lnTo>
                      <a:pt x="11697" y="18995"/>
                    </a:lnTo>
                    <a:lnTo>
                      <a:pt x="11392" y="18639"/>
                    </a:lnTo>
                    <a:lnTo>
                      <a:pt x="11062" y="18295"/>
                    </a:lnTo>
                    <a:lnTo>
                      <a:pt x="10719" y="17965"/>
                    </a:lnTo>
                    <a:lnTo>
                      <a:pt x="10363" y="17647"/>
                    </a:lnTo>
                    <a:lnTo>
                      <a:pt x="10007" y="17329"/>
                    </a:lnTo>
                    <a:lnTo>
                      <a:pt x="9282" y="16706"/>
                    </a:lnTo>
                    <a:lnTo>
                      <a:pt x="8557" y="16108"/>
                    </a:lnTo>
                    <a:lnTo>
                      <a:pt x="7871" y="15511"/>
                    </a:lnTo>
                    <a:lnTo>
                      <a:pt x="7527" y="15219"/>
                    </a:lnTo>
                    <a:lnTo>
                      <a:pt x="7197" y="14901"/>
                    </a:lnTo>
                    <a:lnTo>
                      <a:pt x="6879" y="14570"/>
                    </a:lnTo>
                    <a:lnTo>
                      <a:pt x="6548" y="14240"/>
                    </a:lnTo>
                    <a:lnTo>
                      <a:pt x="6231" y="13884"/>
                    </a:lnTo>
                    <a:lnTo>
                      <a:pt x="5925" y="13528"/>
                    </a:lnTo>
                    <a:lnTo>
                      <a:pt x="5620" y="13159"/>
                    </a:lnTo>
                    <a:lnTo>
                      <a:pt x="5315" y="12790"/>
                    </a:lnTo>
                    <a:lnTo>
                      <a:pt x="5023" y="12409"/>
                    </a:lnTo>
                    <a:lnTo>
                      <a:pt x="4730" y="12015"/>
                    </a:lnTo>
                    <a:lnTo>
                      <a:pt x="4463" y="11620"/>
                    </a:lnTo>
                    <a:lnTo>
                      <a:pt x="4184" y="11226"/>
                    </a:lnTo>
                    <a:lnTo>
                      <a:pt x="3929" y="10832"/>
                    </a:lnTo>
                    <a:lnTo>
                      <a:pt x="3675" y="10425"/>
                    </a:lnTo>
                    <a:lnTo>
                      <a:pt x="3421" y="10019"/>
                    </a:lnTo>
                    <a:lnTo>
                      <a:pt x="3192" y="9612"/>
                    </a:lnTo>
                    <a:lnTo>
                      <a:pt x="2976" y="9218"/>
                    </a:lnTo>
                    <a:lnTo>
                      <a:pt x="2760" y="8811"/>
                    </a:lnTo>
                    <a:lnTo>
                      <a:pt x="2556" y="8404"/>
                    </a:lnTo>
                    <a:lnTo>
                      <a:pt x="2366" y="8010"/>
                    </a:lnTo>
                    <a:lnTo>
                      <a:pt x="2188" y="7616"/>
                    </a:lnTo>
                    <a:lnTo>
                      <a:pt x="2035" y="7234"/>
                    </a:lnTo>
                    <a:lnTo>
                      <a:pt x="1882" y="6840"/>
                    </a:lnTo>
                    <a:lnTo>
                      <a:pt x="1743" y="6471"/>
                    </a:lnTo>
                    <a:lnTo>
                      <a:pt x="1628" y="6103"/>
                    </a:lnTo>
                    <a:lnTo>
                      <a:pt x="1514" y="5747"/>
                    </a:lnTo>
                    <a:lnTo>
                      <a:pt x="1425" y="5391"/>
                    </a:lnTo>
                    <a:lnTo>
                      <a:pt x="1348" y="5047"/>
                    </a:lnTo>
                    <a:lnTo>
                      <a:pt x="1298" y="4730"/>
                    </a:lnTo>
                    <a:lnTo>
                      <a:pt x="1247" y="4412"/>
                    </a:lnTo>
                    <a:lnTo>
                      <a:pt x="1221" y="4107"/>
                    </a:lnTo>
                    <a:lnTo>
                      <a:pt x="1221" y="3814"/>
                    </a:lnTo>
                    <a:lnTo>
                      <a:pt x="1221" y="3623"/>
                    </a:lnTo>
                    <a:lnTo>
                      <a:pt x="1209" y="3420"/>
                    </a:lnTo>
                    <a:lnTo>
                      <a:pt x="1170" y="2988"/>
                    </a:lnTo>
                    <a:lnTo>
                      <a:pt x="1056" y="2072"/>
                    </a:lnTo>
                    <a:lnTo>
                      <a:pt x="992" y="1577"/>
                    </a:lnTo>
                    <a:lnTo>
                      <a:pt x="954" y="1068"/>
                    </a:lnTo>
                    <a:lnTo>
                      <a:pt x="942" y="801"/>
                    </a:lnTo>
                    <a:lnTo>
                      <a:pt x="942" y="534"/>
                    </a:lnTo>
                    <a:lnTo>
                      <a:pt x="942" y="267"/>
                    </a:lnTo>
                    <a:lnTo>
                      <a:pt x="967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5065223" y="3362600"/>
                <a:ext cx="1022841" cy="408900"/>
              </a:xfrm>
              <a:custGeom>
                <a:avLst/>
                <a:gdLst/>
                <a:ahLst/>
                <a:cxnLst/>
                <a:rect l="l" t="t" r="r" b="b"/>
                <a:pathLst>
                  <a:path w="35371" h="14139" extrusionOk="0">
                    <a:moveTo>
                      <a:pt x="34798" y="1"/>
                    </a:moveTo>
                    <a:lnTo>
                      <a:pt x="34048" y="153"/>
                    </a:lnTo>
                    <a:lnTo>
                      <a:pt x="33221" y="344"/>
                    </a:lnTo>
                    <a:lnTo>
                      <a:pt x="32370" y="547"/>
                    </a:lnTo>
                    <a:lnTo>
                      <a:pt x="31937" y="662"/>
                    </a:lnTo>
                    <a:lnTo>
                      <a:pt x="31505" y="789"/>
                    </a:lnTo>
                    <a:lnTo>
                      <a:pt x="31073" y="916"/>
                    </a:lnTo>
                    <a:lnTo>
                      <a:pt x="30666" y="1056"/>
                    </a:lnTo>
                    <a:lnTo>
                      <a:pt x="30259" y="1208"/>
                    </a:lnTo>
                    <a:lnTo>
                      <a:pt x="29865" y="1374"/>
                    </a:lnTo>
                    <a:lnTo>
                      <a:pt x="29496" y="1539"/>
                    </a:lnTo>
                    <a:lnTo>
                      <a:pt x="29153" y="1730"/>
                    </a:lnTo>
                    <a:lnTo>
                      <a:pt x="28835" y="1920"/>
                    </a:lnTo>
                    <a:lnTo>
                      <a:pt x="28555" y="2124"/>
                    </a:lnTo>
                    <a:lnTo>
                      <a:pt x="28110" y="1882"/>
                    </a:lnTo>
                    <a:lnTo>
                      <a:pt x="27653" y="1615"/>
                    </a:lnTo>
                    <a:lnTo>
                      <a:pt x="26750" y="1068"/>
                    </a:lnTo>
                    <a:lnTo>
                      <a:pt x="26343" y="814"/>
                    </a:lnTo>
                    <a:lnTo>
                      <a:pt x="25975" y="573"/>
                    </a:lnTo>
                    <a:lnTo>
                      <a:pt x="25657" y="356"/>
                    </a:lnTo>
                    <a:lnTo>
                      <a:pt x="25428" y="179"/>
                    </a:lnTo>
                    <a:lnTo>
                      <a:pt x="23864" y="1081"/>
                    </a:lnTo>
                    <a:lnTo>
                      <a:pt x="23546" y="1272"/>
                    </a:lnTo>
                    <a:lnTo>
                      <a:pt x="23279" y="1450"/>
                    </a:lnTo>
                    <a:lnTo>
                      <a:pt x="23050" y="1602"/>
                    </a:lnTo>
                    <a:lnTo>
                      <a:pt x="22885" y="1742"/>
                    </a:lnTo>
                    <a:lnTo>
                      <a:pt x="22809" y="1806"/>
                    </a:lnTo>
                    <a:lnTo>
                      <a:pt x="22707" y="1869"/>
                    </a:lnTo>
                    <a:lnTo>
                      <a:pt x="22478" y="1997"/>
                    </a:lnTo>
                    <a:lnTo>
                      <a:pt x="22211" y="2111"/>
                    </a:lnTo>
                    <a:lnTo>
                      <a:pt x="21932" y="2225"/>
                    </a:lnTo>
                    <a:lnTo>
                      <a:pt x="21372" y="2442"/>
                    </a:lnTo>
                    <a:lnTo>
                      <a:pt x="21131" y="2543"/>
                    </a:lnTo>
                    <a:lnTo>
                      <a:pt x="20927" y="2645"/>
                    </a:lnTo>
                    <a:lnTo>
                      <a:pt x="20406" y="2937"/>
                    </a:lnTo>
                    <a:lnTo>
                      <a:pt x="19885" y="3230"/>
                    </a:lnTo>
                    <a:lnTo>
                      <a:pt x="19351" y="3497"/>
                    </a:lnTo>
                    <a:lnTo>
                      <a:pt x="18817" y="3751"/>
                    </a:lnTo>
                    <a:lnTo>
                      <a:pt x="18283" y="3993"/>
                    </a:lnTo>
                    <a:lnTo>
                      <a:pt x="17723" y="4222"/>
                    </a:lnTo>
                    <a:lnTo>
                      <a:pt x="17177" y="4438"/>
                    </a:lnTo>
                    <a:lnTo>
                      <a:pt x="16617" y="4628"/>
                    </a:lnTo>
                    <a:lnTo>
                      <a:pt x="15613" y="4959"/>
                    </a:lnTo>
                    <a:lnTo>
                      <a:pt x="15066" y="5124"/>
                    </a:lnTo>
                    <a:lnTo>
                      <a:pt x="14507" y="5289"/>
                    </a:lnTo>
                    <a:lnTo>
                      <a:pt x="13935" y="5442"/>
                    </a:lnTo>
                    <a:lnTo>
                      <a:pt x="13337" y="5582"/>
                    </a:lnTo>
                    <a:lnTo>
                      <a:pt x="12752" y="5696"/>
                    </a:lnTo>
                    <a:lnTo>
                      <a:pt x="12155" y="5785"/>
                    </a:lnTo>
                    <a:lnTo>
                      <a:pt x="11849" y="5823"/>
                    </a:lnTo>
                    <a:lnTo>
                      <a:pt x="11557" y="5849"/>
                    </a:lnTo>
                    <a:lnTo>
                      <a:pt x="11265" y="5874"/>
                    </a:lnTo>
                    <a:lnTo>
                      <a:pt x="10680" y="5874"/>
                    </a:lnTo>
                    <a:lnTo>
                      <a:pt x="10387" y="5862"/>
                    </a:lnTo>
                    <a:lnTo>
                      <a:pt x="10108" y="5836"/>
                    </a:lnTo>
                    <a:lnTo>
                      <a:pt x="9828" y="5798"/>
                    </a:lnTo>
                    <a:lnTo>
                      <a:pt x="9561" y="5760"/>
                    </a:lnTo>
                    <a:lnTo>
                      <a:pt x="9281" y="5696"/>
                    </a:lnTo>
                    <a:lnTo>
                      <a:pt x="9027" y="5607"/>
                    </a:lnTo>
                    <a:lnTo>
                      <a:pt x="8773" y="5518"/>
                    </a:lnTo>
                    <a:lnTo>
                      <a:pt x="8518" y="5417"/>
                    </a:lnTo>
                    <a:lnTo>
                      <a:pt x="8277" y="5289"/>
                    </a:lnTo>
                    <a:lnTo>
                      <a:pt x="8048" y="5150"/>
                    </a:lnTo>
                    <a:lnTo>
                      <a:pt x="7832" y="4984"/>
                    </a:lnTo>
                    <a:lnTo>
                      <a:pt x="8035" y="5391"/>
                    </a:lnTo>
                    <a:lnTo>
                      <a:pt x="8277" y="5823"/>
                    </a:lnTo>
                    <a:lnTo>
                      <a:pt x="8557" y="6294"/>
                    </a:lnTo>
                    <a:lnTo>
                      <a:pt x="8862" y="6777"/>
                    </a:lnTo>
                    <a:lnTo>
                      <a:pt x="9523" y="7820"/>
                    </a:lnTo>
                    <a:lnTo>
                      <a:pt x="9879" y="8366"/>
                    </a:lnTo>
                    <a:lnTo>
                      <a:pt x="10222" y="8938"/>
                    </a:lnTo>
                    <a:lnTo>
                      <a:pt x="10565" y="9510"/>
                    </a:lnTo>
                    <a:lnTo>
                      <a:pt x="10883" y="10095"/>
                    </a:lnTo>
                    <a:lnTo>
                      <a:pt x="11188" y="10680"/>
                    </a:lnTo>
                    <a:lnTo>
                      <a:pt x="11468" y="11265"/>
                    </a:lnTo>
                    <a:lnTo>
                      <a:pt x="11595" y="11557"/>
                    </a:lnTo>
                    <a:lnTo>
                      <a:pt x="11710" y="11850"/>
                    </a:lnTo>
                    <a:lnTo>
                      <a:pt x="11824" y="12142"/>
                    </a:lnTo>
                    <a:lnTo>
                      <a:pt x="11926" y="12435"/>
                    </a:lnTo>
                    <a:lnTo>
                      <a:pt x="12002" y="12714"/>
                    </a:lnTo>
                    <a:lnTo>
                      <a:pt x="12078" y="13007"/>
                    </a:lnTo>
                    <a:lnTo>
                      <a:pt x="12142" y="13287"/>
                    </a:lnTo>
                    <a:lnTo>
                      <a:pt x="12180" y="13566"/>
                    </a:lnTo>
                    <a:lnTo>
                      <a:pt x="12193" y="13592"/>
                    </a:lnTo>
                    <a:lnTo>
                      <a:pt x="12193" y="13592"/>
                    </a:lnTo>
                    <a:lnTo>
                      <a:pt x="11837" y="13439"/>
                    </a:lnTo>
                    <a:lnTo>
                      <a:pt x="11443" y="13248"/>
                    </a:lnTo>
                    <a:lnTo>
                      <a:pt x="11023" y="13032"/>
                    </a:lnTo>
                    <a:lnTo>
                      <a:pt x="10591" y="12778"/>
                    </a:lnTo>
                    <a:lnTo>
                      <a:pt x="10171" y="12498"/>
                    </a:lnTo>
                    <a:lnTo>
                      <a:pt x="9968" y="12346"/>
                    </a:lnTo>
                    <a:lnTo>
                      <a:pt x="9764" y="12193"/>
                    </a:lnTo>
                    <a:lnTo>
                      <a:pt x="9586" y="12028"/>
                    </a:lnTo>
                    <a:lnTo>
                      <a:pt x="9408" y="11863"/>
                    </a:lnTo>
                    <a:lnTo>
                      <a:pt x="9243" y="11697"/>
                    </a:lnTo>
                    <a:lnTo>
                      <a:pt x="9103" y="11519"/>
                    </a:lnTo>
                    <a:lnTo>
                      <a:pt x="8938" y="11316"/>
                    </a:lnTo>
                    <a:lnTo>
                      <a:pt x="8760" y="11112"/>
                    </a:lnTo>
                    <a:lnTo>
                      <a:pt x="8340" y="10680"/>
                    </a:lnTo>
                    <a:lnTo>
                      <a:pt x="7883" y="10222"/>
                    </a:lnTo>
                    <a:lnTo>
                      <a:pt x="7400" y="9790"/>
                    </a:lnTo>
                    <a:lnTo>
                      <a:pt x="6904" y="9371"/>
                    </a:lnTo>
                    <a:lnTo>
                      <a:pt x="6662" y="9180"/>
                    </a:lnTo>
                    <a:lnTo>
                      <a:pt x="6433" y="9015"/>
                    </a:lnTo>
                    <a:lnTo>
                      <a:pt x="6205" y="8862"/>
                    </a:lnTo>
                    <a:lnTo>
                      <a:pt x="5988" y="8722"/>
                    </a:lnTo>
                    <a:lnTo>
                      <a:pt x="5785" y="8608"/>
                    </a:lnTo>
                    <a:lnTo>
                      <a:pt x="5607" y="8519"/>
                    </a:lnTo>
                    <a:lnTo>
                      <a:pt x="5289" y="8404"/>
                    </a:lnTo>
                    <a:lnTo>
                      <a:pt x="4844" y="8252"/>
                    </a:lnTo>
                    <a:lnTo>
                      <a:pt x="4615" y="8150"/>
                    </a:lnTo>
                    <a:lnTo>
                      <a:pt x="4399" y="8048"/>
                    </a:lnTo>
                    <a:lnTo>
                      <a:pt x="4208" y="7934"/>
                    </a:lnTo>
                    <a:lnTo>
                      <a:pt x="4132" y="7870"/>
                    </a:lnTo>
                    <a:lnTo>
                      <a:pt x="4069" y="7807"/>
                    </a:lnTo>
                    <a:lnTo>
                      <a:pt x="3865" y="7565"/>
                    </a:lnTo>
                    <a:lnTo>
                      <a:pt x="3674" y="7375"/>
                    </a:lnTo>
                    <a:lnTo>
                      <a:pt x="3509" y="7209"/>
                    </a:lnTo>
                    <a:lnTo>
                      <a:pt x="3357" y="7069"/>
                    </a:lnTo>
                    <a:lnTo>
                      <a:pt x="3217" y="6955"/>
                    </a:lnTo>
                    <a:lnTo>
                      <a:pt x="3090" y="6866"/>
                    </a:lnTo>
                    <a:lnTo>
                      <a:pt x="2975" y="6790"/>
                    </a:lnTo>
                    <a:lnTo>
                      <a:pt x="2874" y="6739"/>
                    </a:lnTo>
                    <a:lnTo>
                      <a:pt x="2683" y="6650"/>
                    </a:lnTo>
                    <a:lnTo>
                      <a:pt x="2518" y="6599"/>
                    </a:lnTo>
                    <a:lnTo>
                      <a:pt x="2352" y="6535"/>
                    </a:lnTo>
                    <a:lnTo>
                      <a:pt x="2276" y="6497"/>
                    </a:lnTo>
                    <a:lnTo>
                      <a:pt x="2187" y="6446"/>
                    </a:lnTo>
                    <a:lnTo>
                      <a:pt x="1971" y="6281"/>
                    </a:lnTo>
                    <a:lnTo>
                      <a:pt x="1755" y="6103"/>
                    </a:lnTo>
                    <a:lnTo>
                      <a:pt x="1551" y="5912"/>
                    </a:lnTo>
                    <a:lnTo>
                      <a:pt x="1361" y="5709"/>
                    </a:lnTo>
                    <a:lnTo>
                      <a:pt x="1183" y="5493"/>
                    </a:lnTo>
                    <a:lnTo>
                      <a:pt x="1017" y="5277"/>
                    </a:lnTo>
                    <a:lnTo>
                      <a:pt x="865" y="5035"/>
                    </a:lnTo>
                    <a:lnTo>
                      <a:pt x="725" y="4794"/>
                    </a:lnTo>
                    <a:lnTo>
                      <a:pt x="598" y="4539"/>
                    </a:lnTo>
                    <a:lnTo>
                      <a:pt x="471" y="4285"/>
                    </a:lnTo>
                    <a:lnTo>
                      <a:pt x="369" y="4018"/>
                    </a:lnTo>
                    <a:lnTo>
                      <a:pt x="267" y="3751"/>
                    </a:lnTo>
                    <a:lnTo>
                      <a:pt x="191" y="3471"/>
                    </a:lnTo>
                    <a:lnTo>
                      <a:pt x="115" y="3192"/>
                    </a:lnTo>
                    <a:lnTo>
                      <a:pt x="51" y="2912"/>
                    </a:lnTo>
                    <a:lnTo>
                      <a:pt x="0" y="2632"/>
                    </a:lnTo>
                    <a:lnTo>
                      <a:pt x="64" y="3204"/>
                    </a:lnTo>
                    <a:lnTo>
                      <a:pt x="140" y="3726"/>
                    </a:lnTo>
                    <a:lnTo>
                      <a:pt x="216" y="4222"/>
                    </a:lnTo>
                    <a:lnTo>
                      <a:pt x="305" y="4679"/>
                    </a:lnTo>
                    <a:lnTo>
                      <a:pt x="407" y="5099"/>
                    </a:lnTo>
                    <a:lnTo>
                      <a:pt x="509" y="5493"/>
                    </a:lnTo>
                    <a:lnTo>
                      <a:pt x="610" y="5849"/>
                    </a:lnTo>
                    <a:lnTo>
                      <a:pt x="725" y="6179"/>
                    </a:lnTo>
                    <a:lnTo>
                      <a:pt x="839" y="6472"/>
                    </a:lnTo>
                    <a:lnTo>
                      <a:pt x="954" y="6752"/>
                    </a:lnTo>
                    <a:lnTo>
                      <a:pt x="1068" y="6993"/>
                    </a:lnTo>
                    <a:lnTo>
                      <a:pt x="1183" y="7209"/>
                    </a:lnTo>
                    <a:lnTo>
                      <a:pt x="1297" y="7413"/>
                    </a:lnTo>
                    <a:lnTo>
                      <a:pt x="1399" y="7578"/>
                    </a:lnTo>
                    <a:lnTo>
                      <a:pt x="1513" y="7743"/>
                    </a:lnTo>
                    <a:lnTo>
                      <a:pt x="1615" y="7870"/>
                    </a:lnTo>
                    <a:lnTo>
                      <a:pt x="2085" y="8455"/>
                    </a:lnTo>
                    <a:lnTo>
                      <a:pt x="2543" y="8989"/>
                    </a:lnTo>
                    <a:lnTo>
                      <a:pt x="3001" y="9485"/>
                    </a:lnTo>
                    <a:lnTo>
                      <a:pt x="3446" y="9943"/>
                    </a:lnTo>
                    <a:lnTo>
                      <a:pt x="3891" y="10375"/>
                    </a:lnTo>
                    <a:lnTo>
                      <a:pt x="4323" y="10756"/>
                    </a:lnTo>
                    <a:lnTo>
                      <a:pt x="4755" y="11125"/>
                    </a:lnTo>
                    <a:lnTo>
                      <a:pt x="5175" y="11443"/>
                    </a:lnTo>
                    <a:lnTo>
                      <a:pt x="5607" y="11748"/>
                    </a:lnTo>
                    <a:lnTo>
                      <a:pt x="6039" y="12015"/>
                    </a:lnTo>
                    <a:lnTo>
                      <a:pt x="6484" y="12269"/>
                    </a:lnTo>
                    <a:lnTo>
                      <a:pt x="6917" y="12486"/>
                    </a:lnTo>
                    <a:lnTo>
                      <a:pt x="7374" y="12689"/>
                    </a:lnTo>
                    <a:lnTo>
                      <a:pt x="7819" y="12867"/>
                    </a:lnTo>
                    <a:lnTo>
                      <a:pt x="8290" y="13032"/>
                    </a:lnTo>
                    <a:lnTo>
                      <a:pt x="8773" y="13185"/>
                    </a:lnTo>
                    <a:lnTo>
                      <a:pt x="9637" y="13426"/>
                    </a:lnTo>
                    <a:lnTo>
                      <a:pt x="10464" y="13617"/>
                    </a:lnTo>
                    <a:lnTo>
                      <a:pt x="11201" y="13782"/>
                    </a:lnTo>
                    <a:lnTo>
                      <a:pt x="11849" y="13922"/>
                    </a:lnTo>
                    <a:lnTo>
                      <a:pt x="12396" y="14024"/>
                    </a:lnTo>
                    <a:lnTo>
                      <a:pt x="12803" y="14087"/>
                    </a:lnTo>
                    <a:lnTo>
                      <a:pt x="13146" y="14138"/>
                    </a:lnTo>
                    <a:lnTo>
                      <a:pt x="13731" y="14100"/>
                    </a:lnTo>
                    <a:lnTo>
                      <a:pt x="14367" y="14049"/>
                    </a:lnTo>
                    <a:lnTo>
                      <a:pt x="15181" y="13960"/>
                    </a:lnTo>
                    <a:lnTo>
                      <a:pt x="16083" y="13846"/>
                    </a:lnTo>
                    <a:lnTo>
                      <a:pt x="16566" y="13770"/>
                    </a:lnTo>
                    <a:lnTo>
                      <a:pt x="17049" y="13693"/>
                    </a:lnTo>
                    <a:lnTo>
                      <a:pt x="17545" y="13604"/>
                    </a:lnTo>
                    <a:lnTo>
                      <a:pt x="18016" y="13503"/>
                    </a:lnTo>
                    <a:lnTo>
                      <a:pt x="18486" y="13401"/>
                    </a:lnTo>
                    <a:lnTo>
                      <a:pt x="18931" y="13274"/>
                    </a:lnTo>
                    <a:lnTo>
                      <a:pt x="19745" y="13020"/>
                    </a:lnTo>
                    <a:lnTo>
                      <a:pt x="20927" y="12625"/>
                    </a:lnTo>
                    <a:lnTo>
                      <a:pt x="22364" y="12130"/>
                    </a:lnTo>
                    <a:lnTo>
                      <a:pt x="23915" y="11596"/>
                    </a:lnTo>
                    <a:lnTo>
                      <a:pt x="25453" y="11036"/>
                    </a:lnTo>
                    <a:lnTo>
                      <a:pt x="26865" y="10502"/>
                    </a:lnTo>
                    <a:lnTo>
                      <a:pt x="27475" y="10261"/>
                    </a:lnTo>
                    <a:lnTo>
                      <a:pt x="27996" y="10044"/>
                    </a:lnTo>
                    <a:lnTo>
                      <a:pt x="28441" y="9866"/>
                    </a:lnTo>
                    <a:lnTo>
                      <a:pt x="28759" y="9714"/>
                    </a:lnTo>
                    <a:lnTo>
                      <a:pt x="29674" y="9256"/>
                    </a:lnTo>
                    <a:lnTo>
                      <a:pt x="30691" y="8760"/>
                    </a:lnTo>
                    <a:lnTo>
                      <a:pt x="32751" y="7781"/>
                    </a:lnTo>
                    <a:lnTo>
                      <a:pt x="33679" y="7324"/>
                    </a:lnTo>
                    <a:lnTo>
                      <a:pt x="34442" y="6930"/>
                    </a:lnTo>
                    <a:lnTo>
                      <a:pt x="34747" y="6764"/>
                    </a:lnTo>
                    <a:lnTo>
                      <a:pt x="34989" y="6624"/>
                    </a:lnTo>
                    <a:lnTo>
                      <a:pt x="35154" y="6510"/>
                    </a:lnTo>
                    <a:lnTo>
                      <a:pt x="35217" y="6459"/>
                    </a:lnTo>
                    <a:lnTo>
                      <a:pt x="35243" y="6421"/>
                    </a:lnTo>
                    <a:lnTo>
                      <a:pt x="35281" y="6179"/>
                    </a:lnTo>
                    <a:lnTo>
                      <a:pt x="35319" y="5938"/>
                    </a:lnTo>
                    <a:lnTo>
                      <a:pt x="35332" y="5671"/>
                    </a:lnTo>
                    <a:lnTo>
                      <a:pt x="35357" y="5391"/>
                    </a:lnTo>
                    <a:lnTo>
                      <a:pt x="35370" y="4819"/>
                    </a:lnTo>
                    <a:lnTo>
                      <a:pt x="35357" y="4234"/>
                    </a:lnTo>
                    <a:lnTo>
                      <a:pt x="35345" y="3662"/>
                    </a:lnTo>
                    <a:lnTo>
                      <a:pt x="35319" y="3128"/>
                    </a:lnTo>
                    <a:lnTo>
                      <a:pt x="35281" y="2670"/>
                    </a:lnTo>
                    <a:lnTo>
                      <a:pt x="35243" y="2302"/>
                    </a:lnTo>
                    <a:lnTo>
                      <a:pt x="35167" y="1742"/>
                    </a:lnTo>
                    <a:lnTo>
                      <a:pt x="35065" y="1183"/>
                    </a:lnTo>
                    <a:lnTo>
                      <a:pt x="34938" y="598"/>
                    </a:lnTo>
                    <a:lnTo>
                      <a:pt x="347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800545" y="3174366"/>
                <a:ext cx="270986" cy="249666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8633" extrusionOk="0">
                    <a:moveTo>
                      <a:pt x="6218" y="0"/>
                    </a:moveTo>
                    <a:lnTo>
                      <a:pt x="6116" y="381"/>
                    </a:lnTo>
                    <a:lnTo>
                      <a:pt x="6002" y="737"/>
                    </a:lnTo>
                    <a:lnTo>
                      <a:pt x="5862" y="1068"/>
                    </a:lnTo>
                    <a:lnTo>
                      <a:pt x="5697" y="1386"/>
                    </a:lnTo>
                    <a:lnTo>
                      <a:pt x="5519" y="1691"/>
                    </a:lnTo>
                    <a:lnTo>
                      <a:pt x="5328" y="1983"/>
                    </a:lnTo>
                    <a:lnTo>
                      <a:pt x="5125" y="2263"/>
                    </a:lnTo>
                    <a:lnTo>
                      <a:pt x="4921" y="2530"/>
                    </a:lnTo>
                    <a:lnTo>
                      <a:pt x="4692" y="2784"/>
                    </a:lnTo>
                    <a:lnTo>
                      <a:pt x="4463" y="3039"/>
                    </a:lnTo>
                    <a:lnTo>
                      <a:pt x="3980" y="3534"/>
                    </a:lnTo>
                    <a:lnTo>
                      <a:pt x="3497" y="4030"/>
                    </a:lnTo>
                    <a:lnTo>
                      <a:pt x="3014" y="4526"/>
                    </a:lnTo>
                    <a:lnTo>
                      <a:pt x="2887" y="4653"/>
                    </a:lnTo>
                    <a:lnTo>
                      <a:pt x="2747" y="4793"/>
                    </a:lnTo>
                    <a:lnTo>
                      <a:pt x="2416" y="5073"/>
                    </a:lnTo>
                    <a:lnTo>
                      <a:pt x="2060" y="5353"/>
                    </a:lnTo>
                    <a:lnTo>
                      <a:pt x="1679" y="5620"/>
                    </a:lnTo>
                    <a:lnTo>
                      <a:pt x="1272" y="5899"/>
                    </a:lnTo>
                    <a:lnTo>
                      <a:pt x="853" y="6166"/>
                    </a:lnTo>
                    <a:lnTo>
                      <a:pt x="1" y="6688"/>
                    </a:lnTo>
                    <a:lnTo>
                      <a:pt x="230" y="6865"/>
                    </a:lnTo>
                    <a:lnTo>
                      <a:pt x="548" y="7082"/>
                    </a:lnTo>
                    <a:lnTo>
                      <a:pt x="916" y="7323"/>
                    </a:lnTo>
                    <a:lnTo>
                      <a:pt x="1323" y="7577"/>
                    </a:lnTo>
                    <a:lnTo>
                      <a:pt x="2226" y="8124"/>
                    </a:lnTo>
                    <a:lnTo>
                      <a:pt x="2683" y="8391"/>
                    </a:lnTo>
                    <a:lnTo>
                      <a:pt x="3128" y="8633"/>
                    </a:lnTo>
                    <a:lnTo>
                      <a:pt x="3408" y="8429"/>
                    </a:lnTo>
                    <a:lnTo>
                      <a:pt x="3726" y="8239"/>
                    </a:lnTo>
                    <a:lnTo>
                      <a:pt x="4069" y="8048"/>
                    </a:lnTo>
                    <a:lnTo>
                      <a:pt x="4438" y="7883"/>
                    </a:lnTo>
                    <a:lnTo>
                      <a:pt x="4832" y="7717"/>
                    </a:lnTo>
                    <a:lnTo>
                      <a:pt x="5239" y="7565"/>
                    </a:lnTo>
                    <a:lnTo>
                      <a:pt x="5646" y="7425"/>
                    </a:lnTo>
                    <a:lnTo>
                      <a:pt x="6078" y="7298"/>
                    </a:lnTo>
                    <a:lnTo>
                      <a:pt x="6510" y="7171"/>
                    </a:lnTo>
                    <a:lnTo>
                      <a:pt x="6943" y="7056"/>
                    </a:lnTo>
                    <a:lnTo>
                      <a:pt x="7794" y="6853"/>
                    </a:lnTo>
                    <a:lnTo>
                      <a:pt x="8621" y="6662"/>
                    </a:lnTo>
                    <a:lnTo>
                      <a:pt x="9371" y="6510"/>
                    </a:lnTo>
                    <a:lnTo>
                      <a:pt x="9231" y="6065"/>
                    </a:lnTo>
                    <a:lnTo>
                      <a:pt x="9091" y="5607"/>
                    </a:lnTo>
                    <a:lnTo>
                      <a:pt x="8939" y="5136"/>
                    </a:lnTo>
                    <a:lnTo>
                      <a:pt x="8773" y="4666"/>
                    </a:lnTo>
                    <a:lnTo>
                      <a:pt x="8595" y="4196"/>
                    </a:lnTo>
                    <a:lnTo>
                      <a:pt x="8405" y="3725"/>
                    </a:lnTo>
                    <a:lnTo>
                      <a:pt x="8201" y="3267"/>
                    </a:lnTo>
                    <a:lnTo>
                      <a:pt x="7998" y="2810"/>
                    </a:lnTo>
                    <a:lnTo>
                      <a:pt x="7794" y="2377"/>
                    </a:lnTo>
                    <a:lnTo>
                      <a:pt x="7578" y="1958"/>
                    </a:lnTo>
                    <a:lnTo>
                      <a:pt x="7349" y="1551"/>
                    </a:lnTo>
                    <a:lnTo>
                      <a:pt x="7133" y="1182"/>
                    </a:lnTo>
                    <a:lnTo>
                      <a:pt x="6904" y="839"/>
                    </a:lnTo>
                    <a:lnTo>
                      <a:pt x="6676" y="521"/>
                    </a:lnTo>
                    <a:lnTo>
                      <a:pt x="6447" y="242"/>
                    </a:lnTo>
                    <a:lnTo>
                      <a:pt x="62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720757" y="3360749"/>
                <a:ext cx="87909" cy="24969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8634" extrusionOk="0">
                    <a:moveTo>
                      <a:pt x="1" y="1"/>
                    </a:moveTo>
                    <a:lnTo>
                      <a:pt x="65" y="268"/>
                    </a:lnTo>
                    <a:lnTo>
                      <a:pt x="179" y="713"/>
                    </a:lnTo>
                    <a:lnTo>
                      <a:pt x="319" y="1323"/>
                    </a:lnTo>
                    <a:lnTo>
                      <a:pt x="382" y="1666"/>
                    </a:lnTo>
                    <a:lnTo>
                      <a:pt x="446" y="2022"/>
                    </a:lnTo>
                    <a:lnTo>
                      <a:pt x="586" y="3001"/>
                    </a:lnTo>
                    <a:lnTo>
                      <a:pt x="751" y="4044"/>
                    </a:lnTo>
                    <a:lnTo>
                      <a:pt x="1120" y="6129"/>
                    </a:lnTo>
                    <a:lnTo>
                      <a:pt x="1425" y="7782"/>
                    </a:lnTo>
                    <a:lnTo>
                      <a:pt x="1527" y="8303"/>
                    </a:lnTo>
                    <a:lnTo>
                      <a:pt x="1577" y="8532"/>
                    </a:lnTo>
                    <a:lnTo>
                      <a:pt x="1590" y="8557"/>
                    </a:lnTo>
                    <a:lnTo>
                      <a:pt x="1603" y="8583"/>
                    </a:lnTo>
                    <a:lnTo>
                      <a:pt x="1666" y="8621"/>
                    </a:lnTo>
                    <a:lnTo>
                      <a:pt x="1730" y="8634"/>
                    </a:lnTo>
                    <a:lnTo>
                      <a:pt x="1819" y="8634"/>
                    </a:lnTo>
                    <a:lnTo>
                      <a:pt x="1933" y="8621"/>
                    </a:lnTo>
                    <a:lnTo>
                      <a:pt x="2035" y="8596"/>
                    </a:lnTo>
                    <a:lnTo>
                      <a:pt x="2162" y="8557"/>
                    </a:lnTo>
                    <a:lnTo>
                      <a:pt x="2289" y="8494"/>
                    </a:lnTo>
                    <a:lnTo>
                      <a:pt x="2404" y="8443"/>
                    </a:lnTo>
                    <a:lnTo>
                      <a:pt x="2531" y="8367"/>
                    </a:lnTo>
                    <a:lnTo>
                      <a:pt x="2645" y="8278"/>
                    </a:lnTo>
                    <a:lnTo>
                      <a:pt x="2747" y="8189"/>
                    </a:lnTo>
                    <a:lnTo>
                      <a:pt x="2849" y="8100"/>
                    </a:lnTo>
                    <a:lnTo>
                      <a:pt x="2925" y="7998"/>
                    </a:lnTo>
                    <a:lnTo>
                      <a:pt x="2976" y="7884"/>
                    </a:lnTo>
                    <a:lnTo>
                      <a:pt x="3014" y="7769"/>
                    </a:lnTo>
                    <a:lnTo>
                      <a:pt x="3040" y="7591"/>
                    </a:lnTo>
                    <a:lnTo>
                      <a:pt x="3040" y="7324"/>
                    </a:lnTo>
                    <a:lnTo>
                      <a:pt x="3014" y="6981"/>
                    </a:lnTo>
                    <a:lnTo>
                      <a:pt x="2989" y="6574"/>
                    </a:lnTo>
                    <a:lnTo>
                      <a:pt x="2887" y="5608"/>
                    </a:lnTo>
                    <a:lnTo>
                      <a:pt x="2760" y="4489"/>
                    </a:lnTo>
                    <a:lnTo>
                      <a:pt x="2607" y="3332"/>
                    </a:lnTo>
                    <a:lnTo>
                      <a:pt x="2467" y="2213"/>
                    </a:lnTo>
                    <a:lnTo>
                      <a:pt x="2226" y="446"/>
                    </a:lnTo>
                    <a:lnTo>
                      <a:pt x="1781" y="319"/>
                    </a:lnTo>
                    <a:lnTo>
                      <a:pt x="1221" y="179"/>
                    </a:lnTo>
                    <a:lnTo>
                      <a:pt x="916" y="115"/>
                    </a:lnTo>
                    <a:lnTo>
                      <a:pt x="611" y="65"/>
                    </a:lnTo>
                    <a:lnTo>
                      <a:pt x="306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5660461" y="3350830"/>
                <a:ext cx="796735" cy="296025"/>
              </a:xfrm>
              <a:custGeom>
                <a:avLst/>
                <a:gdLst/>
                <a:ahLst/>
                <a:cxnLst/>
                <a:rect l="l" t="t" r="r" b="b"/>
                <a:pathLst>
                  <a:path w="27552" h="10236" extrusionOk="0">
                    <a:moveTo>
                      <a:pt x="15156" y="1"/>
                    </a:moveTo>
                    <a:lnTo>
                      <a:pt x="14698" y="39"/>
                    </a:lnTo>
                    <a:lnTo>
                      <a:pt x="14240" y="90"/>
                    </a:lnTo>
                    <a:lnTo>
                      <a:pt x="13770" y="166"/>
                    </a:lnTo>
                    <a:lnTo>
                      <a:pt x="13300" y="255"/>
                    </a:lnTo>
                    <a:lnTo>
                      <a:pt x="12816" y="344"/>
                    </a:lnTo>
                    <a:lnTo>
                      <a:pt x="12346" y="458"/>
                    </a:lnTo>
                    <a:lnTo>
                      <a:pt x="11863" y="586"/>
                    </a:lnTo>
                    <a:lnTo>
                      <a:pt x="11392" y="713"/>
                    </a:lnTo>
                    <a:lnTo>
                      <a:pt x="10922" y="865"/>
                    </a:lnTo>
                    <a:lnTo>
                      <a:pt x="10452" y="1018"/>
                    </a:lnTo>
                    <a:lnTo>
                      <a:pt x="9994" y="1183"/>
                    </a:lnTo>
                    <a:lnTo>
                      <a:pt x="9536" y="1361"/>
                    </a:lnTo>
                    <a:lnTo>
                      <a:pt x="9091" y="1539"/>
                    </a:lnTo>
                    <a:lnTo>
                      <a:pt x="8646" y="1730"/>
                    </a:lnTo>
                    <a:lnTo>
                      <a:pt x="8214" y="1933"/>
                    </a:lnTo>
                    <a:lnTo>
                      <a:pt x="7794" y="2137"/>
                    </a:lnTo>
                    <a:lnTo>
                      <a:pt x="7388" y="2353"/>
                    </a:lnTo>
                    <a:lnTo>
                      <a:pt x="6892" y="2632"/>
                    </a:lnTo>
                    <a:lnTo>
                      <a:pt x="6396" y="2938"/>
                    </a:lnTo>
                    <a:lnTo>
                      <a:pt x="5887" y="3255"/>
                    </a:lnTo>
                    <a:lnTo>
                      <a:pt x="5392" y="3599"/>
                    </a:lnTo>
                    <a:lnTo>
                      <a:pt x="4883" y="3967"/>
                    </a:lnTo>
                    <a:lnTo>
                      <a:pt x="4387" y="4336"/>
                    </a:lnTo>
                    <a:lnTo>
                      <a:pt x="3891" y="4718"/>
                    </a:lnTo>
                    <a:lnTo>
                      <a:pt x="3408" y="5112"/>
                    </a:lnTo>
                    <a:lnTo>
                      <a:pt x="2938" y="5506"/>
                    </a:lnTo>
                    <a:lnTo>
                      <a:pt x="2467" y="5913"/>
                    </a:lnTo>
                    <a:lnTo>
                      <a:pt x="2022" y="6307"/>
                    </a:lnTo>
                    <a:lnTo>
                      <a:pt x="1577" y="6701"/>
                    </a:lnTo>
                    <a:lnTo>
                      <a:pt x="1171" y="7095"/>
                    </a:lnTo>
                    <a:lnTo>
                      <a:pt x="776" y="7464"/>
                    </a:lnTo>
                    <a:lnTo>
                      <a:pt x="52" y="8188"/>
                    </a:lnTo>
                    <a:lnTo>
                      <a:pt x="14" y="8239"/>
                    </a:lnTo>
                    <a:lnTo>
                      <a:pt x="1" y="8290"/>
                    </a:lnTo>
                    <a:lnTo>
                      <a:pt x="14" y="8354"/>
                    </a:lnTo>
                    <a:lnTo>
                      <a:pt x="52" y="8405"/>
                    </a:lnTo>
                    <a:lnTo>
                      <a:pt x="103" y="8455"/>
                    </a:lnTo>
                    <a:lnTo>
                      <a:pt x="166" y="8519"/>
                    </a:lnTo>
                    <a:lnTo>
                      <a:pt x="331" y="8621"/>
                    </a:lnTo>
                    <a:lnTo>
                      <a:pt x="509" y="8710"/>
                    </a:lnTo>
                    <a:lnTo>
                      <a:pt x="700" y="8799"/>
                    </a:lnTo>
                    <a:lnTo>
                      <a:pt x="853" y="8862"/>
                    </a:lnTo>
                    <a:lnTo>
                      <a:pt x="980" y="8888"/>
                    </a:lnTo>
                    <a:lnTo>
                      <a:pt x="1794" y="9078"/>
                    </a:lnTo>
                    <a:lnTo>
                      <a:pt x="2607" y="9244"/>
                    </a:lnTo>
                    <a:lnTo>
                      <a:pt x="3421" y="9396"/>
                    </a:lnTo>
                    <a:lnTo>
                      <a:pt x="4247" y="9549"/>
                    </a:lnTo>
                    <a:lnTo>
                      <a:pt x="5061" y="9676"/>
                    </a:lnTo>
                    <a:lnTo>
                      <a:pt x="5887" y="9790"/>
                    </a:lnTo>
                    <a:lnTo>
                      <a:pt x="6714" y="9892"/>
                    </a:lnTo>
                    <a:lnTo>
                      <a:pt x="7527" y="9981"/>
                    </a:lnTo>
                    <a:lnTo>
                      <a:pt x="8354" y="10057"/>
                    </a:lnTo>
                    <a:lnTo>
                      <a:pt x="9180" y="10121"/>
                    </a:lnTo>
                    <a:lnTo>
                      <a:pt x="10007" y="10172"/>
                    </a:lnTo>
                    <a:lnTo>
                      <a:pt x="10833" y="10197"/>
                    </a:lnTo>
                    <a:lnTo>
                      <a:pt x="11659" y="10223"/>
                    </a:lnTo>
                    <a:lnTo>
                      <a:pt x="12486" y="10235"/>
                    </a:lnTo>
                    <a:lnTo>
                      <a:pt x="13312" y="10223"/>
                    </a:lnTo>
                    <a:lnTo>
                      <a:pt x="14139" y="10210"/>
                    </a:lnTo>
                    <a:lnTo>
                      <a:pt x="14965" y="10172"/>
                    </a:lnTo>
                    <a:lnTo>
                      <a:pt x="15779" y="10134"/>
                    </a:lnTo>
                    <a:lnTo>
                      <a:pt x="16605" y="10070"/>
                    </a:lnTo>
                    <a:lnTo>
                      <a:pt x="17432" y="10006"/>
                    </a:lnTo>
                    <a:lnTo>
                      <a:pt x="18258" y="9917"/>
                    </a:lnTo>
                    <a:lnTo>
                      <a:pt x="19072" y="9816"/>
                    </a:lnTo>
                    <a:lnTo>
                      <a:pt x="19898" y="9714"/>
                    </a:lnTo>
                    <a:lnTo>
                      <a:pt x="20712" y="9587"/>
                    </a:lnTo>
                    <a:lnTo>
                      <a:pt x="21525" y="9447"/>
                    </a:lnTo>
                    <a:lnTo>
                      <a:pt x="22339" y="9295"/>
                    </a:lnTo>
                    <a:lnTo>
                      <a:pt x="23153" y="9142"/>
                    </a:lnTo>
                    <a:lnTo>
                      <a:pt x="23966" y="8964"/>
                    </a:lnTo>
                    <a:lnTo>
                      <a:pt x="24780" y="8773"/>
                    </a:lnTo>
                    <a:lnTo>
                      <a:pt x="25594" y="8570"/>
                    </a:lnTo>
                    <a:lnTo>
                      <a:pt x="26395" y="8354"/>
                    </a:lnTo>
                    <a:lnTo>
                      <a:pt x="27196" y="8125"/>
                    </a:lnTo>
                    <a:lnTo>
                      <a:pt x="27259" y="8099"/>
                    </a:lnTo>
                    <a:lnTo>
                      <a:pt x="27310" y="8074"/>
                    </a:lnTo>
                    <a:lnTo>
                      <a:pt x="27374" y="8036"/>
                    </a:lnTo>
                    <a:lnTo>
                      <a:pt x="27412" y="7985"/>
                    </a:lnTo>
                    <a:lnTo>
                      <a:pt x="27450" y="7934"/>
                    </a:lnTo>
                    <a:lnTo>
                      <a:pt x="27488" y="7883"/>
                    </a:lnTo>
                    <a:lnTo>
                      <a:pt x="27539" y="7769"/>
                    </a:lnTo>
                    <a:lnTo>
                      <a:pt x="27552" y="7718"/>
                    </a:lnTo>
                    <a:lnTo>
                      <a:pt x="27552" y="7654"/>
                    </a:lnTo>
                    <a:lnTo>
                      <a:pt x="27552" y="7591"/>
                    </a:lnTo>
                    <a:lnTo>
                      <a:pt x="27539" y="7527"/>
                    </a:lnTo>
                    <a:lnTo>
                      <a:pt x="27526" y="7464"/>
                    </a:lnTo>
                    <a:lnTo>
                      <a:pt x="27501" y="7413"/>
                    </a:lnTo>
                    <a:lnTo>
                      <a:pt x="27463" y="7362"/>
                    </a:lnTo>
                    <a:lnTo>
                      <a:pt x="27412" y="7311"/>
                    </a:lnTo>
                    <a:lnTo>
                      <a:pt x="26153" y="6103"/>
                    </a:lnTo>
                    <a:lnTo>
                      <a:pt x="25479" y="5468"/>
                    </a:lnTo>
                    <a:lnTo>
                      <a:pt x="24767" y="4819"/>
                    </a:lnTo>
                    <a:lnTo>
                      <a:pt x="24030" y="4171"/>
                    </a:lnTo>
                    <a:lnTo>
                      <a:pt x="23267" y="3535"/>
                    </a:lnTo>
                    <a:lnTo>
                      <a:pt x="22873" y="3230"/>
                    </a:lnTo>
                    <a:lnTo>
                      <a:pt x="22479" y="2925"/>
                    </a:lnTo>
                    <a:lnTo>
                      <a:pt x="22072" y="2632"/>
                    </a:lnTo>
                    <a:lnTo>
                      <a:pt x="21665" y="2340"/>
                    </a:lnTo>
                    <a:lnTo>
                      <a:pt x="21258" y="2060"/>
                    </a:lnTo>
                    <a:lnTo>
                      <a:pt x="20839" y="1806"/>
                    </a:lnTo>
                    <a:lnTo>
                      <a:pt x="20419" y="1552"/>
                    </a:lnTo>
                    <a:lnTo>
                      <a:pt x="20000" y="1310"/>
                    </a:lnTo>
                    <a:lnTo>
                      <a:pt x="19567" y="1081"/>
                    </a:lnTo>
                    <a:lnTo>
                      <a:pt x="19135" y="878"/>
                    </a:lnTo>
                    <a:lnTo>
                      <a:pt x="18703" y="700"/>
                    </a:lnTo>
                    <a:lnTo>
                      <a:pt x="18271" y="522"/>
                    </a:lnTo>
                    <a:lnTo>
                      <a:pt x="17826" y="382"/>
                    </a:lnTo>
                    <a:lnTo>
                      <a:pt x="17381" y="255"/>
                    </a:lnTo>
                    <a:lnTo>
                      <a:pt x="16936" y="153"/>
                    </a:lnTo>
                    <a:lnTo>
                      <a:pt x="16491" y="77"/>
                    </a:lnTo>
                    <a:lnTo>
                      <a:pt x="16046" y="26"/>
                    </a:lnTo>
                    <a:lnTo>
                      <a:pt x="15601" y="1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652393" y="3587619"/>
                <a:ext cx="616579" cy="232777"/>
              </a:xfrm>
              <a:custGeom>
                <a:avLst/>
                <a:gdLst/>
                <a:ahLst/>
                <a:cxnLst/>
                <a:rect l="l" t="t" r="r" b="b"/>
                <a:pathLst>
                  <a:path w="21322" h="8049" extrusionOk="0">
                    <a:moveTo>
                      <a:pt x="331" y="0"/>
                    </a:moveTo>
                    <a:lnTo>
                      <a:pt x="229" y="1005"/>
                    </a:lnTo>
                    <a:lnTo>
                      <a:pt x="127" y="1984"/>
                    </a:lnTo>
                    <a:lnTo>
                      <a:pt x="76" y="2467"/>
                    </a:lnTo>
                    <a:lnTo>
                      <a:pt x="38" y="2963"/>
                    </a:lnTo>
                    <a:lnTo>
                      <a:pt x="13" y="3459"/>
                    </a:lnTo>
                    <a:lnTo>
                      <a:pt x="0" y="3967"/>
                    </a:lnTo>
                    <a:lnTo>
                      <a:pt x="13" y="4209"/>
                    </a:lnTo>
                    <a:lnTo>
                      <a:pt x="38" y="4514"/>
                    </a:lnTo>
                    <a:lnTo>
                      <a:pt x="127" y="5226"/>
                    </a:lnTo>
                    <a:lnTo>
                      <a:pt x="229" y="5836"/>
                    </a:lnTo>
                    <a:lnTo>
                      <a:pt x="267" y="6090"/>
                    </a:lnTo>
                    <a:lnTo>
                      <a:pt x="1157" y="6510"/>
                    </a:lnTo>
                    <a:lnTo>
                      <a:pt x="1895" y="6840"/>
                    </a:lnTo>
                    <a:lnTo>
                      <a:pt x="2225" y="6980"/>
                    </a:lnTo>
                    <a:lnTo>
                      <a:pt x="2479" y="7095"/>
                    </a:lnTo>
                    <a:lnTo>
                      <a:pt x="3382" y="7413"/>
                    </a:lnTo>
                    <a:lnTo>
                      <a:pt x="3573" y="7222"/>
                    </a:lnTo>
                    <a:lnTo>
                      <a:pt x="3738" y="7069"/>
                    </a:lnTo>
                    <a:lnTo>
                      <a:pt x="3827" y="6993"/>
                    </a:lnTo>
                    <a:lnTo>
                      <a:pt x="3916" y="6942"/>
                    </a:lnTo>
                    <a:lnTo>
                      <a:pt x="4005" y="6891"/>
                    </a:lnTo>
                    <a:lnTo>
                      <a:pt x="4094" y="6853"/>
                    </a:lnTo>
                    <a:lnTo>
                      <a:pt x="4196" y="6815"/>
                    </a:lnTo>
                    <a:lnTo>
                      <a:pt x="4310" y="6790"/>
                    </a:lnTo>
                    <a:lnTo>
                      <a:pt x="4425" y="6777"/>
                    </a:lnTo>
                    <a:lnTo>
                      <a:pt x="4539" y="6764"/>
                    </a:lnTo>
                    <a:lnTo>
                      <a:pt x="4831" y="6764"/>
                    </a:lnTo>
                    <a:lnTo>
                      <a:pt x="5175" y="6790"/>
                    </a:lnTo>
                    <a:lnTo>
                      <a:pt x="5493" y="6828"/>
                    </a:lnTo>
                    <a:lnTo>
                      <a:pt x="5798" y="6866"/>
                    </a:lnTo>
                    <a:lnTo>
                      <a:pt x="6383" y="6955"/>
                    </a:lnTo>
                    <a:lnTo>
                      <a:pt x="6650" y="6993"/>
                    </a:lnTo>
                    <a:lnTo>
                      <a:pt x="6904" y="7018"/>
                    </a:lnTo>
                    <a:lnTo>
                      <a:pt x="7145" y="7018"/>
                    </a:lnTo>
                    <a:lnTo>
                      <a:pt x="7374" y="7006"/>
                    </a:lnTo>
                    <a:lnTo>
                      <a:pt x="7590" y="6980"/>
                    </a:lnTo>
                    <a:lnTo>
                      <a:pt x="7692" y="6942"/>
                    </a:lnTo>
                    <a:lnTo>
                      <a:pt x="7794" y="6904"/>
                    </a:lnTo>
                    <a:lnTo>
                      <a:pt x="7895" y="6866"/>
                    </a:lnTo>
                    <a:lnTo>
                      <a:pt x="7984" y="6815"/>
                    </a:lnTo>
                    <a:lnTo>
                      <a:pt x="8073" y="6751"/>
                    </a:lnTo>
                    <a:lnTo>
                      <a:pt x="8162" y="6675"/>
                    </a:lnTo>
                    <a:lnTo>
                      <a:pt x="8239" y="6586"/>
                    </a:lnTo>
                    <a:lnTo>
                      <a:pt x="8328" y="6497"/>
                    </a:lnTo>
                    <a:lnTo>
                      <a:pt x="8404" y="6395"/>
                    </a:lnTo>
                    <a:lnTo>
                      <a:pt x="8468" y="6268"/>
                    </a:lnTo>
                    <a:lnTo>
                      <a:pt x="8544" y="6141"/>
                    </a:lnTo>
                    <a:lnTo>
                      <a:pt x="8607" y="6001"/>
                    </a:lnTo>
                    <a:lnTo>
                      <a:pt x="8671" y="5849"/>
                    </a:lnTo>
                    <a:lnTo>
                      <a:pt x="8722" y="5671"/>
                    </a:lnTo>
                    <a:lnTo>
                      <a:pt x="8798" y="5442"/>
                    </a:lnTo>
                    <a:lnTo>
                      <a:pt x="8849" y="5213"/>
                    </a:lnTo>
                    <a:lnTo>
                      <a:pt x="8887" y="4972"/>
                    </a:lnTo>
                    <a:lnTo>
                      <a:pt x="8925" y="4730"/>
                    </a:lnTo>
                    <a:lnTo>
                      <a:pt x="8951" y="4476"/>
                    </a:lnTo>
                    <a:lnTo>
                      <a:pt x="8963" y="4221"/>
                    </a:lnTo>
                    <a:lnTo>
                      <a:pt x="8963" y="3713"/>
                    </a:lnTo>
                    <a:lnTo>
                      <a:pt x="8951" y="3204"/>
                    </a:lnTo>
                    <a:lnTo>
                      <a:pt x="8913" y="2708"/>
                    </a:lnTo>
                    <a:lnTo>
                      <a:pt x="8849" y="2213"/>
                    </a:lnTo>
                    <a:lnTo>
                      <a:pt x="8785" y="1755"/>
                    </a:lnTo>
                    <a:lnTo>
                      <a:pt x="8785" y="1717"/>
                    </a:lnTo>
                    <a:lnTo>
                      <a:pt x="8785" y="1679"/>
                    </a:lnTo>
                    <a:lnTo>
                      <a:pt x="8798" y="1640"/>
                    </a:lnTo>
                    <a:lnTo>
                      <a:pt x="8824" y="1615"/>
                    </a:lnTo>
                    <a:lnTo>
                      <a:pt x="8862" y="1602"/>
                    </a:lnTo>
                    <a:lnTo>
                      <a:pt x="8887" y="1590"/>
                    </a:lnTo>
                    <a:lnTo>
                      <a:pt x="8925" y="1602"/>
                    </a:lnTo>
                    <a:lnTo>
                      <a:pt x="8963" y="1615"/>
                    </a:lnTo>
                    <a:lnTo>
                      <a:pt x="9167" y="1704"/>
                    </a:lnTo>
                    <a:lnTo>
                      <a:pt x="9358" y="1768"/>
                    </a:lnTo>
                    <a:lnTo>
                      <a:pt x="9523" y="1818"/>
                    </a:lnTo>
                    <a:lnTo>
                      <a:pt x="9688" y="1857"/>
                    </a:lnTo>
                    <a:lnTo>
                      <a:pt x="9828" y="1882"/>
                    </a:lnTo>
                    <a:lnTo>
                      <a:pt x="9968" y="1907"/>
                    </a:lnTo>
                    <a:lnTo>
                      <a:pt x="10235" y="1933"/>
                    </a:lnTo>
                    <a:lnTo>
                      <a:pt x="10476" y="1958"/>
                    </a:lnTo>
                    <a:lnTo>
                      <a:pt x="10604" y="1984"/>
                    </a:lnTo>
                    <a:lnTo>
                      <a:pt x="10731" y="2022"/>
                    </a:lnTo>
                    <a:lnTo>
                      <a:pt x="10858" y="2085"/>
                    </a:lnTo>
                    <a:lnTo>
                      <a:pt x="10998" y="2162"/>
                    </a:lnTo>
                    <a:lnTo>
                      <a:pt x="11137" y="2251"/>
                    </a:lnTo>
                    <a:lnTo>
                      <a:pt x="11290" y="2378"/>
                    </a:lnTo>
                    <a:lnTo>
                      <a:pt x="11417" y="2505"/>
                    </a:lnTo>
                    <a:lnTo>
                      <a:pt x="11544" y="2619"/>
                    </a:lnTo>
                    <a:lnTo>
                      <a:pt x="11646" y="2747"/>
                    </a:lnTo>
                    <a:lnTo>
                      <a:pt x="11748" y="2874"/>
                    </a:lnTo>
                    <a:lnTo>
                      <a:pt x="11926" y="3115"/>
                    </a:lnTo>
                    <a:lnTo>
                      <a:pt x="12078" y="3382"/>
                    </a:lnTo>
                    <a:lnTo>
                      <a:pt x="12218" y="3649"/>
                    </a:lnTo>
                    <a:lnTo>
                      <a:pt x="12333" y="3942"/>
                    </a:lnTo>
                    <a:lnTo>
                      <a:pt x="12434" y="4247"/>
                    </a:lnTo>
                    <a:lnTo>
                      <a:pt x="12536" y="4577"/>
                    </a:lnTo>
                    <a:lnTo>
                      <a:pt x="12676" y="5086"/>
                    </a:lnTo>
                    <a:lnTo>
                      <a:pt x="12841" y="5671"/>
                    </a:lnTo>
                    <a:lnTo>
                      <a:pt x="12930" y="5976"/>
                    </a:lnTo>
                    <a:lnTo>
                      <a:pt x="13019" y="6256"/>
                    </a:lnTo>
                    <a:lnTo>
                      <a:pt x="13121" y="6523"/>
                    </a:lnTo>
                    <a:lnTo>
                      <a:pt x="13235" y="6751"/>
                    </a:lnTo>
                    <a:lnTo>
                      <a:pt x="13299" y="6866"/>
                    </a:lnTo>
                    <a:lnTo>
                      <a:pt x="13362" y="6968"/>
                    </a:lnTo>
                    <a:lnTo>
                      <a:pt x="13502" y="7018"/>
                    </a:lnTo>
                    <a:lnTo>
                      <a:pt x="13642" y="7069"/>
                    </a:lnTo>
                    <a:lnTo>
                      <a:pt x="13782" y="7107"/>
                    </a:lnTo>
                    <a:lnTo>
                      <a:pt x="13922" y="7146"/>
                    </a:lnTo>
                    <a:lnTo>
                      <a:pt x="14202" y="7184"/>
                    </a:lnTo>
                    <a:lnTo>
                      <a:pt x="14481" y="7209"/>
                    </a:lnTo>
                    <a:lnTo>
                      <a:pt x="14774" y="7209"/>
                    </a:lnTo>
                    <a:lnTo>
                      <a:pt x="15053" y="7196"/>
                    </a:lnTo>
                    <a:lnTo>
                      <a:pt x="15625" y="7171"/>
                    </a:lnTo>
                    <a:lnTo>
                      <a:pt x="15918" y="7158"/>
                    </a:lnTo>
                    <a:lnTo>
                      <a:pt x="16198" y="7171"/>
                    </a:lnTo>
                    <a:lnTo>
                      <a:pt x="16477" y="7196"/>
                    </a:lnTo>
                    <a:lnTo>
                      <a:pt x="16617" y="7222"/>
                    </a:lnTo>
                    <a:lnTo>
                      <a:pt x="16744" y="7260"/>
                    </a:lnTo>
                    <a:lnTo>
                      <a:pt x="16884" y="7298"/>
                    </a:lnTo>
                    <a:lnTo>
                      <a:pt x="17011" y="7336"/>
                    </a:lnTo>
                    <a:lnTo>
                      <a:pt x="17138" y="7400"/>
                    </a:lnTo>
                    <a:lnTo>
                      <a:pt x="17278" y="7463"/>
                    </a:lnTo>
                    <a:lnTo>
                      <a:pt x="17405" y="7552"/>
                    </a:lnTo>
                    <a:lnTo>
                      <a:pt x="17520" y="7641"/>
                    </a:lnTo>
                    <a:lnTo>
                      <a:pt x="17647" y="7743"/>
                    </a:lnTo>
                    <a:lnTo>
                      <a:pt x="17761" y="7858"/>
                    </a:lnTo>
                    <a:lnTo>
                      <a:pt x="18054" y="7845"/>
                    </a:lnTo>
                    <a:lnTo>
                      <a:pt x="18079" y="7845"/>
                    </a:lnTo>
                    <a:lnTo>
                      <a:pt x="18092" y="7883"/>
                    </a:lnTo>
                    <a:lnTo>
                      <a:pt x="18092" y="7908"/>
                    </a:lnTo>
                    <a:lnTo>
                      <a:pt x="18067" y="7921"/>
                    </a:lnTo>
                    <a:lnTo>
                      <a:pt x="17838" y="7959"/>
                    </a:lnTo>
                    <a:lnTo>
                      <a:pt x="17850" y="7997"/>
                    </a:lnTo>
                    <a:lnTo>
                      <a:pt x="17863" y="8048"/>
                    </a:lnTo>
                    <a:lnTo>
                      <a:pt x="18740" y="7870"/>
                    </a:lnTo>
                    <a:lnTo>
                      <a:pt x="18791" y="7845"/>
                    </a:lnTo>
                    <a:lnTo>
                      <a:pt x="18893" y="7781"/>
                    </a:lnTo>
                    <a:lnTo>
                      <a:pt x="19173" y="7552"/>
                    </a:lnTo>
                    <a:lnTo>
                      <a:pt x="19541" y="7247"/>
                    </a:lnTo>
                    <a:lnTo>
                      <a:pt x="19948" y="6879"/>
                    </a:lnTo>
                    <a:lnTo>
                      <a:pt x="20342" y="6510"/>
                    </a:lnTo>
                    <a:lnTo>
                      <a:pt x="20673" y="6179"/>
                    </a:lnTo>
                    <a:lnTo>
                      <a:pt x="20914" y="5925"/>
                    </a:lnTo>
                    <a:lnTo>
                      <a:pt x="20978" y="5836"/>
                    </a:lnTo>
                    <a:lnTo>
                      <a:pt x="21003" y="5785"/>
                    </a:lnTo>
                    <a:lnTo>
                      <a:pt x="21003" y="5544"/>
                    </a:lnTo>
                    <a:lnTo>
                      <a:pt x="21016" y="5328"/>
                    </a:lnTo>
                    <a:lnTo>
                      <a:pt x="21054" y="4946"/>
                    </a:lnTo>
                    <a:lnTo>
                      <a:pt x="21105" y="4641"/>
                    </a:lnTo>
                    <a:lnTo>
                      <a:pt x="21169" y="4349"/>
                    </a:lnTo>
                    <a:lnTo>
                      <a:pt x="21232" y="4056"/>
                    </a:lnTo>
                    <a:lnTo>
                      <a:pt x="21283" y="3738"/>
                    </a:lnTo>
                    <a:lnTo>
                      <a:pt x="21309" y="3370"/>
                    </a:lnTo>
                    <a:lnTo>
                      <a:pt x="21321" y="3153"/>
                    </a:lnTo>
                    <a:lnTo>
                      <a:pt x="21321" y="2912"/>
                    </a:lnTo>
                    <a:lnTo>
                      <a:pt x="21321" y="2569"/>
                    </a:lnTo>
                    <a:lnTo>
                      <a:pt x="21321" y="2378"/>
                    </a:lnTo>
                    <a:lnTo>
                      <a:pt x="21321" y="2174"/>
                    </a:lnTo>
                    <a:lnTo>
                      <a:pt x="21296" y="1984"/>
                    </a:lnTo>
                    <a:lnTo>
                      <a:pt x="21258" y="1793"/>
                    </a:lnTo>
                    <a:lnTo>
                      <a:pt x="21220" y="1717"/>
                    </a:lnTo>
                    <a:lnTo>
                      <a:pt x="21181" y="1628"/>
                    </a:lnTo>
                    <a:lnTo>
                      <a:pt x="21131" y="1564"/>
                    </a:lnTo>
                    <a:lnTo>
                      <a:pt x="21080" y="1501"/>
                    </a:lnTo>
                    <a:lnTo>
                      <a:pt x="21003" y="1424"/>
                    </a:lnTo>
                    <a:lnTo>
                      <a:pt x="20914" y="1361"/>
                    </a:lnTo>
                    <a:lnTo>
                      <a:pt x="20825" y="1323"/>
                    </a:lnTo>
                    <a:lnTo>
                      <a:pt x="20736" y="1284"/>
                    </a:lnTo>
                    <a:lnTo>
                      <a:pt x="20635" y="1259"/>
                    </a:lnTo>
                    <a:lnTo>
                      <a:pt x="20533" y="1246"/>
                    </a:lnTo>
                    <a:lnTo>
                      <a:pt x="20317" y="1234"/>
                    </a:lnTo>
                    <a:lnTo>
                      <a:pt x="20101" y="1246"/>
                    </a:lnTo>
                    <a:lnTo>
                      <a:pt x="19885" y="1272"/>
                    </a:lnTo>
                    <a:lnTo>
                      <a:pt x="19490" y="1323"/>
                    </a:lnTo>
                    <a:lnTo>
                      <a:pt x="18537" y="1399"/>
                    </a:lnTo>
                    <a:lnTo>
                      <a:pt x="17583" y="1462"/>
                    </a:lnTo>
                    <a:lnTo>
                      <a:pt x="16617" y="1501"/>
                    </a:lnTo>
                    <a:lnTo>
                      <a:pt x="15664" y="1526"/>
                    </a:lnTo>
                    <a:lnTo>
                      <a:pt x="13566" y="1577"/>
                    </a:lnTo>
                    <a:lnTo>
                      <a:pt x="12511" y="1590"/>
                    </a:lnTo>
                    <a:lnTo>
                      <a:pt x="11455" y="1602"/>
                    </a:lnTo>
                    <a:lnTo>
                      <a:pt x="10400" y="1590"/>
                    </a:lnTo>
                    <a:lnTo>
                      <a:pt x="9866" y="1564"/>
                    </a:lnTo>
                    <a:lnTo>
                      <a:pt x="9345" y="1539"/>
                    </a:lnTo>
                    <a:lnTo>
                      <a:pt x="8824" y="1501"/>
                    </a:lnTo>
                    <a:lnTo>
                      <a:pt x="8302" y="1450"/>
                    </a:lnTo>
                    <a:lnTo>
                      <a:pt x="7781" y="1399"/>
                    </a:lnTo>
                    <a:lnTo>
                      <a:pt x="7272" y="1323"/>
                    </a:lnTo>
                    <a:lnTo>
                      <a:pt x="6383" y="1183"/>
                    </a:lnTo>
                    <a:lnTo>
                      <a:pt x="5391" y="1018"/>
                    </a:lnTo>
                    <a:lnTo>
                      <a:pt x="4374" y="840"/>
                    </a:lnTo>
                    <a:lnTo>
                      <a:pt x="3357" y="649"/>
                    </a:lnTo>
                    <a:lnTo>
                      <a:pt x="2403" y="458"/>
                    </a:lnTo>
                    <a:lnTo>
                      <a:pt x="1539" y="293"/>
                    </a:lnTo>
                    <a:lnTo>
                      <a:pt x="839" y="128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750197" y="3630997"/>
                <a:ext cx="425376" cy="213661"/>
              </a:xfrm>
              <a:custGeom>
                <a:avLst/>
                <a:gdLst/>
                <a:ahLst/>
                <a:cxnLst/>
                <a:rect l="l" t="t" r="r" b="b"/>
                <a:pathLst>
                  <a:path w="14710" h="7388" extrusionOk="0">
                    <a:moveTo>
                      <a:pt x="8061" y="1"/>
                    </a:moveTo>
                    <a:lnTo>
                      <a:pt x="7857" y="13"/>
                    </a:lnTo>
                    <a:lnTo>
                      <a:pt x="7641" y="39"/>
                    </a:lnTo>
                    <a:lnTo>
                      <a:pt x="7425" y="90"/>
                    </a:lnTo>
                    <a:lnTo>
                      <a:pt x="6955" y="179"/>
                    </a:lnTo>
                    <a:lnTo>
                      <a:pt x="6713" y="229"/>
                    </a:lnTo>
                    <a:lnTo>
                      <a:pt x="6484" y="255"/>
                    </a:lnTo>
                    <a:lnTo>
                      <a:pt x="6255" y="255"/>
                    </a:lnTo>
                    <a:lnTo>
                      <a:pt x="6026" y="242"/>
                    </a:lnTo>
                    <a:lnTo>
                      <a:pt x="5912" y="217"/>
                    </a:lnTo>
                    <a:lnTo>
                      <a:pt x="5798" y="191"/>
                    </a:lnTo>
                    <a:lnTo>
                      <a:pt x="5696" y="153"/>
                    </a:lnTo>
                    <a:lnTo>
                      <a:pt x="5581" y="115"/>
                    </a:lnTo>
                    <a:lnTo>
                      <a:pt x="5543" y="102"/>
                    </a:lnTo>
                    <a:lnTo>
                      <a:pt x="5505" y="90"/>
                    </a:lnTo>
                    <a:lnTo>
                      <a:pt x="5480" y="102"/>
                    </a:lnTo>
                    <a:lnTo>
                      <a:pt x="5442" y="115"/>
                    </a:lnTo>
                    <a:lnTo>
                      <a:pt x="5416" y="140"/>
                    </a:lnTo>
                    <a:lnTo>
                      <a:pt x="5403" y="179"/>
                    </a:lnTo>
                    <a:lnTo>
                      <a:pt x="5403" y="217"/>
                    </a:lnTo>
                    <a:lnTo>
                      <a:pt x="5403" y="255"/>
                    </a:lnTo>
                    <a:lnTo>
                      <a:pt x="5467" y="713"/>
                    </a:lnTo>
                    <a:lnTo>
                      <a:pt x="5531" y="1208"/>
                    </a:lnTo>
                    <a:lnTo>
                      <a:pt x="5569" y="1704"/>
                    </a:lnTo>
                    <a:lnTo>
                      <a:pt x="5581" y="2213"/>
                    </a:lnTo>
                    <a:lnTo>
                      <a:pt x="5581" y="2721"/>
                    </a:lnTo>
                    <a:lnTo>
                      <a:pt x="5569" y="2976"/>
                    </a:lnTo>
                    <a:lnTo>
                      <a:pt x="5543" y="3230"/>
                    </a:lnTo>
                    <a:lnTo>
                      <a:pt x="5505" y="3472"/>
                    </a:lnTo>
                    <a:lnTo>
                      <a:pt x="5467" y="3713"/>
                    </a:lnTo>
                    <a:lnTo>
                      <a:pt x="5416" y="3942"/>
                    </a:lnTo>
                    <a:lnTo>
                      <a:pt x="5340" y="4171"/>
                    </a:lnTo>
                    <a:lnTo>
                      <a:pt x="5289" y="4349"/>
                    </a:lnTo>
                    <a:lnTo>
                      <a:pt x="5225" y="4501"/>
                    </a:lnTo>
                    <a:lnTo>
                      <a:pt x="5162" y="4641"/>
                    </a:lnTo>
                    <a:lnTo>
                      <a:pt x="5086" y="4768"/>
                    </a:lnTo>
                    <a:lnTo>
                      <a:pt x="5022" y="4895"/>
                    </a:lnTo>
                    <a:lnTo>
                      <a:pt x="4946" y="4997"/>
                    </a:lnTo>
                    <a:lnTo>
                      <a:pt x="4857" y="5086"/>
                    </a:lnTo>
                    <a:lnTo>
                      <a:pt x="4780" y="5175"/>
                    </a:lnTo>
                    <a:lnTo>
                      <a:pt x="4691" y="5251"/>
                    </a:lnTo>
                    <a:lnTo>
                      <a:pt x="4602" y="5315"/>
                    </a:lnTo>
                    <a:lnTo>
                      <a:pt x="4513" y="5366"/>
                    </a:lnTo>
                    <a:lnTo>
                      <a:pt x="4412" y="5404"/>
                    </a:lnTo>
                    <a:lnTo>
                      <a:pt x="4310" y="5442"/>
                    </a:lnTo>
                    <a:lnTo>
                      <a:pt x="4208" y="5480"/>
                    </a:lnTo>
                    <a:lnTo>
                      <a:pt x="3992" y="5506"/>
                    </a:lnTo>
                    <a:lnTo>
                      <a:pt x="3763" y="5518"/>
                    </a:lnTo>
                    <a:lnTo>
                      <a:pt x="3522" y="5518"/>
                    </a:lnTo>
                    <a:lnTo>
                      <a:pt x="3268" y="5493"/>
                    </a:lnTo>
                    <a:lnTo>
                      <a:pt x="3001" y="5455"/>
                    </a:lnTo>
                    <a:lnTo>
                      <a:pt x="2416" y="5366"/>
                    </a:lnTo>
                    <a:lnTo>
                      <a:pt x="2111" y="5328"/>
                    </a:lnTo>
                    <a:lnTo>
                      <a:pt x="1793" y="5290"/>
                    </a:lnTo>
                    <a:lnTo>
                      <a:pt x="1449" y="5264"/>
                    </a:lnTo>
                    <a:lnTo>
                      <a:pt x="1157" y="5264"/>
                    </a:lnTo>
                    <a:lnTo>
                      <a:pt x="1043" y="5277"/>
                    </a:lnTo>
                    <a:lnTo>
                      <a:pt x="928" y="5290"/>
                    </a:lnTo>
                    <a:lnTo>
                      <a:pt x="814" y="5315"/>
                    </a:lnTo>
                    <a:lnTo>
                      <a:pt x="712" y="5353"/>
                    </a:lnTo>
                    <a:lnTo>
                      <a:pt x="623" y="5391"/>
                    </a:lnTo>
                    <a:lnTo>
                      <a:pt x="534" y="5442"/>
                    </a:lnTo>
                    <a:lnTo>
                      <a:pt x="445" y="5493"/>
                    </a:lnTo>
                    <a:lnTo>
                      <a:pt x="356" y="5569"/>
                    </a:lnTo>
                    <a:lnTo>
                      <a:pt x="191" y="5722"/>
                    </a:lnTo>
                    <a:lnTo>
                      <a:pt x="0" y="5913"/>
                    </a:lnTo>
                    <a:lnTo>
                      <a:pt x="737" y="6167"/>
                    </a:lnTo>
                    <a:lnTo>
                      <a:pt x="1475" y="6408"/>
                    </a:lnTo>
                    <a:lnTo>
                      <a:pt x="2225" y="6612"/>
                    </a:lnTo>
                    <a:lnTo>
                      <a:pt x="2606" y="6714"/>
                    </a:lnTo>
                    <a:lnTo>
                      <a:pt x="2988" y="6803"/>
                    </a:lnTo>
                    <a:lnTo>
                      <a:pt x="3814" y="6968"/>
                    </a:lnTo>
                    <a:lnTo>
                      <a:pt x="4615" y="7108"/>
                    </a:lnTo>
                    <a:lnTo>
                      <a:pt x="5378" y="7222"/>
                    </a:lnTo>
                    <a:lnTo>
                      <a:pt x="6103" y="7311"/>
                    </a:lnTo>
                    <a:lnTo>
                      <a:pt x="6815" y="7362"/>
                    </a:lnTo>
                    <a:lnTo>
                      <a:pt x="7501" y="7387"/>
                    </a:lnTo>
                    <a:lnTo>
                      <a:pt x="8175" y="7387"/>
                    </a:lnTo>
                    <a:lnTo>
                      <a:pt x="8836" y="7375"/>
                    </a:lnTo>
                    <a:lnTo>
                      <a:pt x="9510" y="7324"/>
                    </a:lnTo>
                    <a:lnTo>
                      <a:pt x="10171" y="7260"/>
                    </a:lnTo>
                    <a:lnTo>
                      <a:pt x="10845" y="7184"/>
                    </a:lnTo>
                    <a:lnTo>
                      <a:pt x="11519" y="7082"/>
                    </a:lnTo>
                    <a:lnTo>
                      <a:pt x="12231" y="6968"/>
                    </a:lnTo>
                    <a:lnTo>
                      <a:pt x="12943" y="6841"/>
                    </a:lnTo>
                    <a:lnTo>
                      <a:pt x="14481" y="6548"/>
                    </a:lnTo>
                    <a:lnTo>
                      <a:pt x="14468" y="6497"/>
                    </a:lnTo>
                    <a:lnTo>
                      <a:pt x="14456" y="6459"/>
                    </a:lnTo>
                    <a:lnTo>
                      <a:pt x="14685" y="6421"/>
                    </a:lnTo>
                    <a:lnTo>
                      <a:pt x="14710" y="6408"/>
                    </a:lnTo>
                    <a:lnTo>
                      <a:pt x="14710" y="6383"/>
                    </a:lnTo>
                    <a:lnTo>
                      <a:pt x="14697" y="6345"/>
                    </a:lnTo>
                    <a:lnTo>
                      <a:pt x="14672" y="6345"/>
                    </a:lnTo>
                    <a:lnTo>
                      <a:pt x="14379" y="6358"/>
                    </a:lnTo>
                    <a:lnTo>
                      <a:pt x="14265" y="6243"/>
                    </a:lnTo>
                    <a:lnTo>
                      <a:pt x="14138" y="6141"/>
                    </a:lnTo>
                    <a:lnTo>
                      <a:pt x="14023" y="6052"/>
                    </a:lnTo>
                    <a:lnTo>
                      <a:pt x="13896" y="5963"/>
                    </a:lnTo>
                    <a:lnTo>
                      <a:pt x="13756" y="5900"/>
                    </a:lnTo>
                    <a:lnTo>
                      <a:pt x="13629" y="5836"/>
                    </a:lnTo>
                    <a:lnTo>
                      <a:pt x="13502" y="5798"/>
                    </a:lnTo>
                    <a:lnTo>
                      <a:pt x="13362" y="5760"/>
                    </a:lnTo>
                    <a:lnTo>
                      <a:pt x="13235" y="5722"/>
                    </a:lnTo>
                    <a:lnTo>
                      <a:pt x="13095" y="5696"/>
                    </a:lnTo>
                    <a:lnTo>
                      <a:pt x="12816" y="5671"/>
                    </a:lnTo>
                    <a:lnTo>
                      <a:pt x="12536" y="5658"/>
                    </a:lnTo>
                    <a:lnTo>
                      <a:pt x="12243" y="5671"/>
                    </a:lnTo>
                    <a:lnTo>
                      <a:pt x="11671" y="5696"/>
                    </a:lnTo>
                    <a:lnTo>
                      <a:pt x="11392" y="5709"/>
                    </a:lnTo>
                    <a:lnTo>
                      <a:pt x="11099" y="5709"/>
                    </a:lnTo>
                    <a:lnTo>
                      <a:pt x="10820" y="5684"/>
                    </a:lnTo>
                    <a:lnTo>
                      <a:pt x="10540" y="5646"/>
                    </a:lnTo>
                    <a:lnTo>
                      <a:pt x="10400" y="5607"/>
                    </a:lnTo>
                    <a:lnTo>
                      <a:pt x="10260" y="5569"/>
                    </a:lnTo>
                    <a:lnTo>
                      <a:pt x="10120" y="5518"/>
                    </a:lnTo>
                    <a:lnTo>
                      <a:pt x="9980" y="5468"/>
                    </a:lnTo>
                    <a:lnTo>
                      <a:pt x="9917" y="5366"/>
                    </a:lnTo>
                    <a:lnTo>
                      <a:pt x="9853" y="5251"/>
                    </a:lnTo>
                    <a:lnTo>
                      <a:pt x="9739" y="5023"/>
                    </a:lnTo>
                    <a:lnTo>
                      <a:pt x="9637" y="4756"/>
                    </a:lnTo>
                    <a:lnTo>
                      <a:pt x="9548" y="4476"/>
                    </a:lnTo>
                    <a:lnTo>
                      <a:pt x="9459" y="4171"/>
                    </a:lnTo>
                    <a:lnTo>
                      <a:pt x="9294" y="3586"/>
                    </a:lnTo>
                    <a:lnTo>
                      <a:pt x="9154" y="3077"/>
                    </a:lnTo>
                    <a:lnTo>
                      <a:pt x="9103" y="2899"/>
                    </a:lnTo>
                    <a:lnTo>
                      <a:pt x="9078" y="2721"/>
                    </a:lnTo>
                    <a:lnTo>
                      <a:pt x="9052" y="2531"/>
                    </a:lnTo>
                    <a:lnTo>
                      <a:pt x="9027" y="2340"/>
                    </a:lnTo>
                    <a:lnTo>
                      <a:pt x="9014" y="1946"/>
                    </a:lnTo>
                    <a:lnTo>
                      <a:pt x="9014" y="1552"/>
                    </a:lnTo>
                    <a:lnTo>
                      <a:pt x="9014" y="1183"/>
                    </a:lnTo>
                    <a:lnTo>
                      <a:pt x="8989" y="852"/>
                    </a:lnTo>
                    <a:lnTo>
                      <a:pt x="8976" y="700"/>
                    </a:lnTo>
                    <a:lnTo>
                      <a:pt x="8938" y="573"/>
                    </a:lnTo>
                    <a:lnTo>
                      <a:pt x="8912" y="458"/>
                    </a:lnTo>
                    <a:lnTo>
                      <a:pt x="8862" y="357"/>
                    </a:lnTo>
                    <a:lnTo>
                      <a:pt x="8798" y="268"/>
                    </a:lnTo>
                    <a:lnTo>
                      <a:pt x="8734" y="204"/>
                    </a:lnTo>
                    <a:lnTo>
                      <a:pt x="8671" y="140"/>
                    </a:lnTo>
                    <a:lnTo>
                      <a:pt x="8595" y="102"/>
                    </a:lnTo>
                    <a:lnTo>
                      <a:pt x="8518" y="64"/>
                    </a:lnTo>
                    <a:lnTo>
                      <a:pt x="8429" y="26"/>
                    </a:lnTo>
                    <a:lnTo>
                      <a:pt x="8340" y="13"/>
                    </a:lnTo>
                    <a:lnTo>
                      <a:pt x="82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383620" y="2958890"/>
                <a:ext cx="397095" cy="240875"/>
              </a:xfrm>
              <a:custGeom>
                <a:avLst/>
                <a:gdLst/>
                <a:ahLst/>
                <a:cxnLst/>
                <a:rect l="l" t="t" r="r" b="b"/>
                <a:pathLst>
                  <a:path w="13732" h="8329" extrusionOk="0">
                    <a:moveTo>
                      <a:pt x="12714" y="1"/>
                    </a:moveTo>
                    <a:lnTo>
                      <a:pt x="12600" y="102"/>
                    </a:lnTo>
                    <a:lnTo>
                      <a:pt x="12460" y="191"/>
                    </a:lnTo>
                    <a:lnTo>
                      <a:pt x="12307" y="280"/>
                    </a:lnTo>
                    <a:lnTo>
                      <a:pt x="12117" y="369"/>
                    </a:lnTo>
                    <a:lnTo>
                      <a:pt x="11926" y="446"/>
                    </a:lnTo>
                    <a:lnTo>
                      <a:pt x="11710" y="522"/>
                    </a:lnTo>
                    <a:lnTo>
                      <a:pt x="11278" y="675"/>
                    </a:lnTo>
                    <a:lnTo>
                      <a:pt x="10845" y="814"/>
                    </a:lnTo>
                    <a:lnTo>
                      <a:pt x="10438" y="942"/>
                    </a:lnTo>
                    <a:lnTo>
                      <a:pt x="10273" y="1018"/>
                    </a:lnTo>
                    <a:lnTo>
                      <a:pt x="10108" y="1081"/>
                    </a:lnTo>
                    <a:lnTo>
                      <a:pt x="9981" y="1145"/>
                    </a:lnTo>
                    <a:lnTo>
                      <a:pt x="9879" y="1221"/>
                    </a:lnTo>
                    <a:lnTo>
                      <a:pt x="9561" y="1463"/>
                    </a:lnTo>
                    <a:lnTo>
                      <a:pt x="9269" y="1717"/>
                    </a:lnTo>
                    <a:lnTo>
                      <a:pt x="8989" y="1959"/>
                    </a:lnTo>
                    <a:lnTo>
                      <a:pt x="8735" y="2200"/>
                    </a:lnTo>
                    <a:lnTo>
                      <a:pt x="8264" y="2671"/>
                    </a:lnTo>
                    <a:lnTo>
                      <a:pt x="7819" y="3154"/>
                    </a:lnTo>
                    <a:lnTo>
                      <a:pt x="7387" y="3624"/>
                    </a:lnTo>
                    <a:lnTo>
                      <a:pt x="6929" y="4120"/>
                    </a:lnTo>
                    <a:lnTo>
                      <a:pt x="6434" y="4641"/>
                    </a:lnTo>
                    <a:lnTo>
                      <a:pt x="6154" y="4908"/>
                    </a:lnTo>
                    <a:lnTo>
                      <a:pt x="5861" y="5175"/>
                    </a:lnTo>
                    <a:lnTo>
                      <a:pt x="5747" y="5290"/>
                    </a:lnTo>
                    <a:lnTo>
                      <a:pt x="5645" y="5430"/>
                    </a:lnTo>
                    <a:lnTo>
                      <a:pt x="5531" y="5569"/>
                    </a:lnTo>
                    <a:lnTo>
                      <a:pt x="5429" y="5735"/>
                    </a:lnTo>
                    <a:lnTo>
                      <a:pt x="5226" y="6065"/>
                    </a:lnTo>
                    <a:lnTo>
                      <a:pt x="5111" y="6218"/>
                    </a:lnTo>
                    <a:lnTo>
                      <a:pt x="4997" y="6383"/>
                    </a:lnTo>
                    <a:lnTo>
                      <a:pt x="4882" y="6536"/>
                    </a:lnTo>
                    <a:lnTo>
                      <a:pt x="4755" y="6663"/>
                    </a:lnTo>
                    <a:lnTo>
                      <a:pt x="4615" y="6790"/>
                    </a:lnTo>
                    <a:lnTo>
                      <a:pt x="4476" y="6879"/>
                    </a:lnTo>
                    <a:lnTo>
                      <a:pt x="4310" y="6955"/>
                    </a:lnTo>
                    <a:lnTo>
                      <a:pt x="4234" y="6981"/>
                    </a:lnTo>
                    <a:lnTo>
                      <a:pt x="4145" y="6993"/>
                    </a:lnTo>
                    <a:lnTo>
                      <a:pt x="4056" y="7006"/>
                    </a:lnTo>
                    <a:lnTo>
                      <a:pt x="3954" y="7006"/>
                    </a:lnTo>
                    <a:lnTo>
                      <a:pt x="3853" y="6993"/>
                    </a:lnTo>
                    <a:lnTo>
                      <a:pt x="3751" y="6981"/>
                    </a:lnTo>
                    <a:lnTo>
                      <a:pt x="3306" y="6879"/>
                    </a:lnTo>
                    <a:lnTo>
                      <a:pt x="2810" y="6777"/>
                    </a:lnTo>
                    <a:lnTo>
                      <a:pt x="2556" y="6726"/>
                    </a:lnTo>
                    <a:lnTo>
                      <a:pt x="2289" y="6675"/>
                    </a:lnTo>
                    <a:lnTo>
                      <a:pt x="2022" y="6637"/>
                    </a:lnTo>
                    <a:lnTo>
                      <a:pt x="1755" y="6625"/>
                    </a:lnTo>
                    <a:lnTo>
                      <a:pt x="1501" y="6612"/>
                    </a:lnTo>
                    <a:lnTo>
                      <a:pt x="1246" y="6625"/>
                    </a:lnTo>
                    <a:lnTo>
                      <a:pt x="992" y="6663"/>
                    </a:lnTo>
                    <a:lnTo>
                      <a:pt x="763" y="6726"/>
                    </a:lnTo>
                    <a:lnTo>
                      <a:pt x="649" y="6764"/>
                    </a:lnTo>
                    <a:lnTo>
                      <a:pt x="547" y="6815"/>
                    </a:lnTo>
                    <a:lnTo>
                      <a:pt x="445" y="6866"/>
                    </a:lnTo>
                    <a:lnTo>
                      <a:pt x="344" y="6942"/>
                    </a:lnTo>
                    <a:lnTo>
                      <a:pt x="255" y="7006"/>
                    </a:lnTo>
                    <a:lnTo>
                      <a:pt x="166" y="7095"/>
                    </a:lnTo>
                    <a:lnTo>
                      <a:pt x="77" y="7184"/>
                    </a:lnTo>
                    <a:lnTo>
                      <a:pt x="0" y="7286"/>
                    </a:lnTo>
                    <a:lnTo>
                      <a:pt x="560" y="7451"/>
                    </a:lnTo>
                    <a:lnTo>
                      <a:pt x="1056" y="7604"/>
                    </a:lnTo>
                    <a:lnTo>
                      <a:pt x="1946" y="7896"/>
                    </a:lnTo>
                    <a:lnTo>
                      <a:pt x="2391" y="8023"/>
                    </a:lnTo>
                    <a:lnTo>
                      <a:pt x="2836" y="8138"/>
                    </a:lnTo>
                    <a:lnTo>
                      <a:pt x="3331" y="8239"/>
                    </a:lnTo>
                    <a:lnTo>
                      <a:pt x="3598" y="8277"/>
                    </a:lnTo>
                    <a:lnTo>
                      <a:pt x="3878" y="8316"/>
                    </a:lnTo>
                    <a:lnTo>
                      <a:pt x="4005" y="8328"/>
                    </a:lnTo>
                    <a:lnTo>
                      <a:pt x="4158" y="8328"/>
                    </a:lnTo>
                    <a:lnTo>
                      <a:pt x="4310" y="8316"/>
                    </a:lnTo>
                    <a:lnTo>
                      <a:pt x="4476" y="8303"/>
                    </a:lnTo>
                    <a:lnTo>
                      <a:pt x="4832" y="8252"/>
                    </a:lnTo>
                    <a:lnTo>
                      <a:pt x="5200" y="8163"/>
                    </a:lnTo>
                    <a:lnTo>
                      <a:pt x="5378" y="8112"/>
                    </a:lnTo>
                    <a:lnTo>
                      <a:pt x="5556" y="8049"/>
                    </a:lnTo>
                    <a:lnTo>
                      <a:pt x="5722" y="7985"/>
                    </a:lnTo>
                    <a:lnTo>
                      <a:pt x="5874" y="7909"/>
                    </a:lnTo>
                    <a:lnTo>
                      <a:pt x="6014" y="7832"/>
                    </a:lnTo>
                    <a:lnTo>
                      <a:pt x="6141" y="7756"/>
                    </a:lnTo>
                    <a:lnTo>
                      <a:pt x="6243" y="7667"/>
                    </a:lnTo>
                    <a:lnTo>
                      <a:pt x="6332" y="7578"/>
                    </a:lnTo>
                    <a:lnTo>
                      <a:pt x="7018" y="6752"/>
                    </a:lnTo>
                    <a:lnTo>
                      <a:pt x="7349" y="6370"/>
                    </a:lnTo>
                    <a:lnTo>
                      <a:pt x="7692" y="6002"/>
                    </a:lnTo>
                    <a:lnTo>
                      <a:pt x="8048" y="5658"/>
                    </a:lnTo>
                    <a:lnTo>
                      <a:pt x="8239" y="5493"/>
                    </a:lnTo>
                    <a:lnTo>
                      <a:pt x="8442" y="5328"/>
                    </a:lnTo>
                    <a:lnTo>
                      <a:pt x="8646" y="5163"/>
                    </a:lnTo>
                    <a:lnTo>
                      <a:pt x="8862" y="5010"/>
                    </a:lnTo>
                    <a:lnTo>
                      <a:pt x="9103" y="4845"/>
                    </a:lnTo>
                    <a:lnTo>
                      <a:pt x="9345" y="4692"/>
                    </a:lnTo>
                    <a:lnTo>
                      <a:pt x="9472" y="4616"/>
                    </a:lnTo>
                    <a:lnTo>
                      <a:pt x="9599" y="4552"/>
                    </a:lnTo>
                    <a:lnTo>
                      <a:pt x="9879" y="4451"/>
                    </a:lnTo>
                    <a:lnTo>
                      <a:pt x="10171" y="4349"/>
                    </a:lnTo>
                    <a:lnTo>
                      <a:pt x="10464" y="4285"/>
                    </a:lnTo>
                    <a:lnTo>
                      <a:pt x="10769" y="4222"/>
                    </a:lnTo>
                    <a:lnTo>
                      <a:pt x="11074" y="4158"/>
                    </a:lnTo>
                    <a:lnTo>
                      <a:pt x="11697" y="4044"/>
                    </a:lnTo>
                    <a:lnTo>
                      <a:pt x="12002" y="3967"/>
                    </a:lnTo>
                    <a:lnTo>
                      <a:pt x="12295" y="3891"/>
                    </a:lnTo>
                    <a:lnTo>
                      <a:pt x="12574" y="3789"/>
                    </a:lnTo>
                    <a:lnTo>
                      <a:pt x="12714" y="3726"/>
                    </a:lnTo>
                    <a:lnTo>
                      <a:pt x="12841" y="3662"/>
                    </a:lnTo>
                    <a:lnTo>
                      <a:pt x="12968" y="3586"/>
                    </a:lnTo>
                    <a:lnTo>
                      <a:pt x="13096" y="3510"/>
                    </a:lnTo>
                    <a:lnTo>
                      <a:pt x="13223" y="3421"/>
                    </a:lnTo>
                    <a:lnTo>
                      <a:pt x="13337" y="3319"/>
                    </a:lnTo>
                    <a:lnTo>
                      <a:pt x="13439" y="3205"/>
                    </a:lnTo>
                    <a:lnTo>
                      <a:pt x="13541" y="3090"/>
                    </a:lnTo>
                    <a:lnTo>
                      <a:pt x="13642" y="2963"/>
                    </a:lnTo>
                    <a:lnTo>
                      <a:pt x="13731" y="2810"/>
                    </a:lnTo>
                    <a:lnTo>
                      <a:pt x="13680" y="2671"/>
                    </a:lnTo>
                    <a:lnTo>
                      <a:pt x="13591" y="2378"/>
                    </a:lnTo>
                    <a:lnTo>
                      <a:pt x="13337" y="1501"/>
                    </a:lnTo>
                    <a:lnTo>
                      <a:pt x="13185" y="1031"/>
                    </a:lnTo>
                    <a:lnTo>
                      <a:pt x="13019" y="586"/>
                    </a:lnTo>
                    <a:lnTo>
                      <a:pt x="12943" y="395"/>
                    </a:lnTo>
                    <a:lnTo>
                      <a:pt x="12867" y="230"/>
                    </a:lnTo>
                    <a:lnTo>
                      <a:pt x="12790" y="90"/>
                    </a:lnTo>
                    <a:lnTo>
                      <a:pt x="127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02778" y="3562980"/>
                <a:ext cx="267313" cy="244172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8443" extrusionOk="0">
                    <a:moveTo>
                      <a:pt x="8087" y="1"/>
                    </a:moveTo>
                    <a:lnTo>
                      <a:pt x="7960" y="13"/>
                    </a:lnTo>
                    <a:lnTo>
                      <a:pt x="7260" y="153"/>
                    </a:lnTo>
                    <a:lnTo>
                      <a:pt x="6599" y="306"/>
                    </a:lnTo>
                    <a:lnTo>
                      <a:pt x="5328" y="585"/>
                    </a:lnTo>
                    <a:lnTo>
                      <a:pt x="4069" y="865"/>
                    </a:lnTo>
                    <a:lnTo>
                      <a:pt x="3408" y="1005"/>
                    </a:lnTo>
                    <a:lnTo>
                      <a:pt x="2696" y="1145"/>
                    </a:lnTo>
                    <a:lnTo>
                      <a:pt x="2505" y="1183"/>
                    </a:lnTo>
                    <a:lnTo>
                      <a:pt x="1844" y="789"/>
                    </a:lnTo>
                    <a:lnTo>
                      <a:pt x="1170" y="407"/>
                    </a:lnTo>
                    <a:lnTo>
                      <a:pt x="1107" y="382"/>
                    </a:lnTo>
                    <a:lnTo>
                      <a:pt x="1056" y="369"/>
                    </a:lnTo>
                    <a:lnTo>
                      <a:pt x="992" y="369"/>
                    </a:lnTo>
                    <a:lnTo>
                      <a:pt x="942" y="382"/>
                    </a:lnTo>
                    <a:lnTo>
                      <a:pt x="891" y="395"/>
                    </a:lnTo>
                    <a:lnTo>
                      <a:pt x="840" y="433"/>
                    </a:lnTo>
                    <a:lnTo>
                      <a:pt x="789" y="471"/>
                    </a:lnTo>
                    <a:lnTo>
                      <a:pt x="751" y="522"/>
                    </a:lnTo>
                    <a:lnTo>
                      <a:pt x="675" y="649"/>
                    </a:lnTo>
                    <a:lnTo>
                      <a:pt x="598" y="776"/>
                    </a:lnTo>
                    <a:lnTo>
                      <a:pt x="535" y="916"/>
                    </a:lnTo>
                    <a:lnTo>
                      <a:pt x="484" y="1056"/>
                    </a:lnTo>
                    <a:lnTo>
                      <a:pt x="433" y="1196"/>
                    </a:lnTo>
                    <a:lnTo>
                      <a:pt x="395" y="1348"/>
                    </a:lnTo>
                    <a:lnTo>
                      <a:pt x="369" y="1488"/>
                    </a:lnTo>
                    <a:lnTo>
                      <a:pt x="344" y="1641"/>
                    </a:lnTo>
                    <a:lnTo>
                      <a:pt x="331" y="1781"/>
                    </a:lnTo>
                    <a:lnTo>
                      <a:pt x="331" y="1933"/>
                    </a:lnTo>
                    <a:lnTo>
                      <a:pt x="331" y="2073"/>
                    </a:lnTo>
                    <a:lnTo>
                      <a:pt x="344" y="2225"/>
                    </a:lnTo>
                    <a:lnTo>
                      <a:pt x="369" y="2365"/>
                    </a:lnTo>
                    <a:lnTo>
                      <a:pt x="395" y="2518"/>
                    </a:lnTo>
                    <a:lnTo>
                      <a:pt x="446" y="2658"/>
                    </a:lnTo>
                    <a:lnTo>
                      <a:pt x="497" y="2798"/>
                    </a:lnTo>
                    <a:lnTo>
                      <a:pt x="369" y="3141"/>
                    </a:lnTo>
                    <a:lnTo>
                      <a:pt x="331" y="3255"/>
                    </a:lnTo>
                    <a:lnTo>
                      <a:pt x="293" y="3293"/>
                    </a:lnTo>
                    <a:lnTo>
                      <a:pt x="255" y="3332"/>
                    </a:lnTo>
                    <a:lnTo>
                      <a:pt x="230" y="3382"/>
                    </a:lnTo>
                    <a:lnTo>
                      <a:pt x="204" y="3433"/>
                    </a:lnTo>
                    <a:lnTo>
                      <a:pt x="179" y="3535"/>
                    </a:lnTo>
                    <a:lnTo>
                      <a:pt x="179" y="3649"/>
                    </a:lnTo>
                    <a:lnTo>
                      <a:pt x="128" y="3789"/>
                    </a:lnTo>
                    <a:lnTo>
                      <a:pt x="77" y="3942"/>
                    </a:lnTo>
                    <a:lnTo>
                      <a:pt x="52" y="4107"/>
                    </a:lnTo>
                    <a:lnTo>
                      <a:pt x="26" y="4260"/>
                    </a:lnTo>
                    <a:lnTo>
                      <a:pt x="1" y="4425"/>
                    </a:lnTo>
                    <a:lnTo>
                      <a:pt x="1" y="4590"/>
                    </a:lnTo>
                    <a:lnTo>
                      <a:pt x="1" y="4921"/>
                    </a:lnTo>
                    <a:lnTo>
                      <a:pt x="39" y="5239"/>
                    </a:lnTo>
                    <a:lnTo>
                      <a:pt x="90" y="5569"/>
                    </a:lnTo>
                    <a:lnTo>
                      <a:pt x="153" y="5874"/>
                    </a:lnTo>
                    <a:lnTo>
                      <a:pt x="230" y="6167"/>
                    </a:lnTo>
                    <a:lnTo>
                      <a:pt x="319" y="6446"/>
                    </a:lnTo>
                    <a:lnTo>
                      <a:pt x="420" y="6701"/>
                    </a:lnTo>
                    <a:lnTo>
                      <a:pt x="509" y="6917"/>
                    </a:lnTo>
                    <a:lnTo>
                      <a:pt x="598" y="7095"/>
                    </a:lnTo>
                    <a:lnTo>
                      <a:pt x="662" y="7235"/>
                    </a:lnTo>
                    <a:lnTo>
                      <a:pt x="725" y="7336"/>
                    </a:lnTo>
                    <a:lnTo>
                      <a:pt x="764" y="7375"/>
                    </a:lnTo>
                    <a:lnTo>
                      <a:pt x="776" y="7375"/>
                    </a:lnTo>
                    <a:lnTo>
                      <a:pt x="789" y="7362"/>
                    </a:lnTo>
                    <a:lnTo>
                      <a:pt x="992" y="7413"/>
                    </a:lnTo>
                    <a:lnTo>
                      <a:pt x="1196" y="7489"/>
                    </a:lnTo>
                    <a:lnTo>
                      <a:pt x="1387" y="7565"/>
                    </a:lnTo>
                    <a:lnTo>
                      <a:pt x="1577" y="7654"/>
                    </a:lnTo>
                    <a:lnTo>
                      <a:pt x="1946" y="7858"/>
                    </a:lnTo>
                    <a:lnTo>
                      <a:pt x="2302" y="8061"/>
                    </a:lnTo>
                    <a:lnTo>
                      <a:pt x="2480" y="8163"/>
                    </a:lnTo>
                    <a:lnTo>
                      <a:pt x="2658" y="8252"/>
                    </a:lnTo>
                    <a:lnTo>
                      <a:pt x="2836" y="8328"/>
                    </a:lnTo>
                    <a:lnTo>
                      <a:pt x="3014" y="8379"/>
                    </a:lnTo>
                    <a:lnTo>
                      <a:pt x="3192" y="8430"/>
                    </a:lnTo>
                    <a:lnTo>
                      <a:pt x="3370" y="8443"/>
                    </a:lnTo>
                    <a:lnTo>
                      <a:pt x="3561" y="8443"/>
                    </a:lnTo>
                    <a:lnTo>
                      <a:pt x="3751" y="8417"/>
                    </a:lnTo>
                    <a:lnTo>
                      <a:pt x="4018" y="8341"/>
                    </a:lnTo>
                    <a:lnTo>
                      <a:pt x="4298" y="8265"/>
                    </a:lnTo>
                    <a:lnTo>
                      <a:pt x="4921" y="8061"/>
                    </a:lnTo>
                    <a:lnTo>
                      <a:pt x="5582" y="7832"/>
                    </a:lnTo>
                    <a:lnTo>
                      <a:pt x="6281" y="7565"/>
                    </a:lnTo>
                    <a:lnTo>
                      <a:pt x="6968" y="7298"/>
                    </a:lnTo>
                    <a:lnTo>
                      <a:pt x="7642" y="7031"/>
                    </a:lnTo>
                    <a:lnTo>
                      <a:pt x="8799" y="6535"/>
                    </a:lnTo>
                    <a:lnTo>
                      <a:pt x="8875" y="6167"/>
                    </a:lnTo>
                    <a:lnTo>
                      <a:pt x="8951" y="5785"/>
                    </a:lnTo>
                    <a:lnTo>
                      <a:pt x="9015" y="5379"/>
                    </a:lnTo>
                    <a:lnTo>
                      <a:pt x="9066" y="4959"/>
                    </a:lnTo>
                    <a:lnTo>
                      <a:pt x="9117" y="4514"/>
                    </a:lnTo>
                    <a:lnTo>
                      <a:pt x="9155" y="4082"/>
                    </a:lnTo>
                    <a:lnTo>
                      <a:pt x="9206" y="3192"/>
                    </a:lnTo>
                    <a:lnTo>
                      <a:pt x="9231" y="2327"/>
                    </a:lnTo>
                    <a:lnTo>
                      <a:pt x="9244" y="1501"/>
                    </a:lnTo>
                    <a:lnTo>
                      <a:pt x="9218" y="763"/>
                    </a:lnTo>
                    <a:lnTo>
                      <a:pt x="9193" y="446"/>
                    </a:lnTo>
                    <a:lnTo>
                      <a:pt x="9155" y="140"/>
                    </a:lnTo>
                    <a:lnTo>
                      <a:pt x="8862" y="90"/>
                    </a:lnTo>
                    <a:lnTo>
                      <a:pt x="8532" y="39"/>
                    </a:lnTo>
                    <a:lnTo>
                      <a:pt x="8379" y="13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775935" y="3498635"/>
                <a:ext cx="645612" cy="147839"/>
              </a:xfrm>
              <a:custGeom>
                <a:avLst/>
                <a:gdLst/>
                <a:ahLst/>
                <a:cxnLst/>
                <a:rect l="l" t="t" r="r" b="b"/>
                <a:pathLst>
                  <a:path w="22326" h="5112" extrusionOk="0">
                    <a:moveTo>
                      <a:pt x="20469" y="1"/>
                    </a:moveTo>
                    <a:lnTo>
                      <a:pt x="20164" y="39"/>
                    </a:lnTo>
                    <a:lnTo>
                      <a:pt x="19846" y="102"/>
                    </a:lnTo>
                    <a:lnTo>
                      <a:pt x="19185" y="229"/>
                    </a:lnTo>
                    <a:lnTo>
                      <a:pt x="18486" y="369"/>
                    </a:lnTo>
                    <a:lnTo>
                      <a:pt x="17787" y="509"/>
                    </a:lnTo>
                    <a:lnTo>
                      <a:pt x="17431" y="560"/>
                    </a:lnTo>
                    <a:lnTo>
                      <a:pt x="17075" y="624"/>
                    </a:lnTo>
                    <a:lnTo>
                      <a:pt x="16731" y="662"/>
                    </a:lnTo>
                    <a:lnTo>
                      <a:pt x="16388" y="700"/>
                    </a:lnTo>
                    <a:lnTo>
                      <a:pt x="16045" y="713"/>
                    </a:lnTo>
                    <a:lnTo>
                      <a:pt x="15714" y="713"/>
                    </a:lnTo>
                    <a:lnTo>
                      <a:pt x="15396" y="700"/>
                    </a:lnTo>
                    <a:lnTo>
                      <a:pt x="15079" y="662"/>
                    </a:lnTo>
                    <a:lnTo>
                      <a:pt x="14710" y="585"/>
                    </a:lnTo>
                    <a:lnTo>
                      <a:pt x="14329" y="509"/>
                    </a:lnTo>
                    <a:lnTo>
                      <a:pt x="13934" y="420"/>
                    </a:lnTo>
                    <a:lnTo>
                      <a:pt x="13528" y="331"/>
                    </a:lnTo>
                    <a:lnTo>
                      <a:pt x="13133" y="268"/>
                    </a:lnTo>
                    <a:lnTo>
                      <a:pt x="12727" y="229"/>
                    </a:lnTo>
                    <a:lnTo>
                      <a:pt x="12536" y="217"/>
                    </a:lnTo>
                    <a:lnTo>
                      <a:pt x="12142" y="217"/>
                    </a:lnTo>
                    <a:lnTo>
                      <a:pt x="11964" y="242"/>
                    </a:lnTo>
                    <a:lnTo>
                      <a:pt x="11798" y="268"/>
                    </a:lnTo>
                    <a:lnTo>
                      <a:pt x="11646" y="306"/>
                    </a:lnTo>
                    <a:lnTo>
                      <a:pt x="11506" y="357"/>
                    </a:lnTo>
                    <a:lnTo>
                      <a:pt x="11379" y="407"/>
                    </a:lnTo>
                    <a:lnTo>
                      <a:pt x="11252" y="471"/>
                    </a:lnTo>
                    <a:lnTo>
                      <a:pt x="11137" y="547"/>
                    </a:lnTo>
                    <a:lnTo>
                      <a:pt x="11023" y="636"/>
                    </a:lnTo>
                    <a:lnTo>
                      <a:pt x="10896" y="738"/>
                    </a:lnTo>
                    <a:lnTo>
                      <a:pt x="10845" y="789"/>
                    </a:lnTo>
                    <a:lnTo>
                      <a:pt x="10819" y="852"/>
                    </a:lnTo>
                    <a:lnTo>
                      <a:pt x="10794" y="929"/>
                    </a:lnTo>
                    <a:lnTo>
                      <a:pt x="10769" y="1005"/>
                    </a:lnTo>
                    <a:lnTo>
                      <a:pt x="10743" y="1145"/>
                    </a:lnTo>
                    <a:lnTo>
                      <a:pt x="10718" y="1208"/>
                    </a:lnTo>
                    <a:lnTo>
                      <a:pt x="10680" y="1272"/>
                    </a:lnTo>
                    <a:lnTo>
                      <a:pt x="10578" y="1399"/>
                    </a:lnTo>
                    <a:lnTo>
                      <a:pt x="10476" y="1526"/>
                    </a:lnTo>
                    <a:lnTo>
                      <a:pt x="10375" y="1641"/>
                    </a:lnTo>
                    <a:lnTo>
                      <a:pt x="10260" y="1742"/>
                    </a:lnTo>
                    <a:lnTo>
                      <a:pt x="10158" y="1844"/>
                    </a:lnTo>
                    <a:lnTo>
                      <a:pt x="10044" y="1933"/>
                    </a:lnTo>
                    <a:lnTo>
                      <a:pt x="9802" y="2086"/>
                    </a:lnTo>
                    <a:lnTo>
                      <a:pt x="9561" y="2226"/>
                    </a:lnTo>
                    <a:lnTo>
                      <a:pt x="9294" y="2340"/>
                    </a:lnTo>
                    <a:lnTo>
                      <a:pt x="9001" y="2454"/>
                    </a:lnTo>
                    <a:lnTo>
                      <a:pt x="8696" y="2556"/>
                    </a:lnTo>
                    <a:lnTo>
                      <a:pt x="8188" y="2709"/>
                    </a:lnTo>
                    <a:lnTo>
                      <a:pt x="7679" y="2861"/>
                    </a:lnTo>
                    <a:lnTo>
                      <a:pt x="7145" y="3001"/>
                    </a:lnTo>
                    <a:lnTo>
                      <a:pt x="6611" y="3128"/>
                    </a:lnTo>
                    <a:lnTo>
                      <a:pt x="6065" y="3243"/>
                    </a:lnTo>
                    <a:lnTo>
                      <a:pt x="5505" y="3344"/>
                    </a:lnTo>
                    <a:lnTo>
                      <a:pt x="4946" y="3446"/>
                    </a:lnTo>
                    <a:lnTo>
                      <a:pt x="4386" y="3535"/>
                    </a:lnTo>
                    <a:lnTo>
                      <a:pt x="3827" y="3611"/>
                    </a:lnTo>
                    <a:lnTo>
                      <a:pt x="3255" y="3675"/>
                    </a:lnTo>
                    <a:lnTo>
                      <a:pt x="2695" y="3726"/>
                    </a:lnTo>
                    <a:lnTo>
                      <a:pt x="2149" y="3764"/>
                    </a:lnTo>
                    <a:lnTo>
                      <a:pt x="1589" y="3802"/>
                    </a:lnTo>
                    <a:lnTo>
                      <a:pt x="1055" y="3815"/>
                    </a:lnTo>
                    <a:lnTo>
                      <a:pt x="521" y="3828"/>
                    </a:lnTo>
                    <a:lnTo>
                      <a:pt x="0" y="3815"/>
                    </a:lnTo>
                    <a:lnTo>
                      <a:pt x="343" y="3878"/>
                    </a:lnTo>
                    <a:lnTo>
                      <a:pt x="1348" y="4044"/>
                    </a:lnTo>
                    <a:lnTo>
                      <a:pt x="2848" y="4285"/>
                    </a:lnTo>
                    <a:lnTo>
                      <a:pt x="4641" y="4539"/>
                    </a:lnTo>
                    <a:lnTo>
                      <a:pt x="5607" y="4667"/>
                    </a:lnTo>
                    <a:lnTo>
                      <a:pt x="6573" y="4794"/>
                    </a:lnTo>
                    <a:lnTo>
                      <a:pt x="7539" y="4895"/>
                    </a:lnTo>
                    <a:lnTo>
                      <a:pt x="8467" y="4984"/>
                    </a:lnTo>
                    <a:lnTo>
                      <a:pt x="9345" y="5061"/>
                    </a:lnTo>
                    <a:lnTo>
                      <a:pt x="10133" y="5099"/>
                    </a:lnTo>
                    <a:lnTo>
                      <a:pt x="10502" y="5112"/>
                    </a:lnTo>
                    <a:lnTo>
                      <a:pt x="10832" y="5112"/>
                    </a:lnTo>
                    <a:lnTo>
                      <a:pt x="11137" y="5099"/>
                    </a:lnTo>
                    <a:lnTo>
                      <a:pt x="11404" y="5086"/>
                    </a:lnTo>
                    <a:lnTo>
                      <a:pt x="11709" y="5048"/>
                    </a:lnTo>
                    <a:lnTo>
                      <a:pt x="12015" y="5010"/>
                    </a:lnTo>
                    <a:lnTo>
                      <a:pt x="12307" y="4972"/>
                    </a:lnTo>
                    <a:lnTo>
                      <a:pt x="12599" y="4908"/>
                    </a:lnTo>
                    <a:lnTo>
                      <a:pt x="12892" y="4845"/>
                    </a:lnTo>
                    <a:lnTo>
                      <a:pt x="13172" y="4768"/>
                    </a:lnTo>
                    <a:lnTo>
                      <a:pt x="13439" y="4667"/>
                    </a:lnTo>
                    <a:lnTo>
                      <a:pt x="13693" y="4565"/>
                    </a:lnTo>
                    <a:lnTo>
                      <a:pt x="13947" y="4438"/>
                    </a:lnTo>
                    <a:lnTo>
                      <a:pt x="14176" y="4298"/>
                    </a:lnTo>
                    <a:lnTo>
                      <a:pt x="14392" y="4133"/>
                    </a:lnTo>
                    <a:lnTo>
                      <a:pt x="14595" y="3955"/>
                    </a:lnTo>
                    <a:lnTo>
                      <a:pt x="14786" y="3751"/>
                    </a:lnTo>
                    <a:lnTo>
                      <a:pt x="14951" y="3522"/>
                    </a:lnTo>
                    <a:lnTo>
                      <a:pt x="15028" y="3395"/>
                    </a:lnTo>
                    <a:lnTo>
                      <a:pt x="15104" y="3268"/>
                    </a:lnTo>
                    <a:lnTo>
                      <a:pt x="15168" y="3128"/>
                    </a:lnTo>
                    <a:lnTo>
                      <a:pt x="15231" y="2988"/>
                    </a:lnTo>
                    <a:lnTo>
                      <a:pt x="15651" y="3141"/>
                    </a:lnTo>
                    <a:lnTo>
                      <a:pt x="16083" y="3268"/>
                    </a:lnTo>
                    <a:lnTo>
                      <a:pt x="16528" y="3370"/>
                    </a:lnTo>
                    <a:lnTo>
                      <a:pt x="16960" y="3459"/>
                    </a:lnTo>
                    <a:lnTo>
                      <a:pt x="17393" y="3510"/>
                    </a:lnTo>
                    <a:lnTo>
                      <a:pt x="17825" y="3535"/>
                    </a:lnTo>
                    <a:lnTo>
                      <a:pt x="18257" y="3548"/>
                    </a:lnTo>
                    <a:lnTo>
                      <a:pt x="18689" y="3522"/>
                    </a:lnTo>
                    <a:lnTo>
                      <a:pt x="19122" y="3484"/>
                    </a:lnTo>
                    <a:lnTo>
                      <a:pt x="19554" y="3408"/>
                    </a:lnTo>
                    <a:lnTo>
                      <a:pt x="19986" y="3319"/>
                    </a:lnTo>
                    <a:lnTo>
                      <a:pt x="20406" y="3205"/>
                    </a:lnTo>
                    <a:lnTo>
                      <a:pt x="20838" y="3065"/>
                    </a:lnTo>
                    <a:lnTo>
                      <a:pt x="21258" y="2899"/>
                    </a:lnTo>
                    <a:lnTo>
                      <a:pt x="21664" y="2709"/>
                    </a:lnTo>
                    <a:lnTo>
                      <a:pt x="22084" y="2493"/>
                    </a:lnTo>
                    <a:lnTo>
                      <a:pt x="22148" y="2454"/>
                    </a:lnTo>
                    <a:lnTo>
                      <a:pt x="22198" y="2391"/>
                    </a:lnTo>
                    <a:lnTo>
                      <a:pt x="22249" y="2327"/>
                    </a:lnTo>
                    <a:lnTo>
                      <a:pt x="22287" y="2251"/>
                    </a:lnTo>
                    <a:lnTo>
                      <a:pt x="22313" y="2175"/>
                    </a:lnTo>
                    <a:lnTo>
                      <a:pt x="22326" y="2098"/>
                    </a:lnTo>
                    <a:lnTo>
                      <a:pt x="22326" y="2009"/>
                    </a:lnTo>
                    <a:lnTo>
                      <a:pt x="22313" y="1933"/>
                    </a:lnTo>
                    <a:lnTo>
                      <a:pt x="22224" y="1717"/>
                    </a:lnTo>
                    <a:lnTo>
                      <a:pt x="22135" y="1514"/>
                    </a:lnTo>
                    <a:lnTo>
                      <a:pt x="22033" y="1323"/>
                    </a:lnTo>
                    <a:lnTo>
                      <a:pt x="21931" y="1145"/>
                    </a:lnTo>
                    <a:lnTo>
                      <a:pt x="21817" y="980"/>
                    </a:lnTo>
                    <a:lnTo>
                      <a:pt x="21703" y="814"/>
                    </a:lnTo>
                    <a:lnTo>
                      <a:pt x="21588" y="674"/>
                    </a:lnTo>
                    <a:lnTo>
                      <a:pt x="21474" y="547"/>
                    </a:lnTo>
                    <a:lnTo>
                      <a:pt x="21359" y="433"/>
                    </a:lnTo>
                    <a:lnTo>
                      <a:pt x="21232" y="318"/>
                    </a:lnTo>
                    <a:lnTo>
                      <a:pt x="21105" y="229"/>
                    </a:lnTo>
                    <a:lnTo>
                      <a:pt x="20978" y="166"/>
                    </a:lnTo>
                    <a:lnTo>
                      <a:pt x="20851" y="102"/>
                    </a:lnTo>
                    <a:lnTo>
                      <a:pt x="20724" y="51"/>
                    </a:lnTo>
                    <a:lnTo>
                      <a:pt x="20596" y="26"/>
                    </a:lnTo>
                    <a:lnTo>
                      <a:pt x="20469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706789" y="3414076"/>
                <a:ext cx="760704" cy="380963"/>
              </a:xfrm>
              <a:custGeom>
                <a:avLst/>
                <a:gdLst/>
                <a:ahLst/>
                <a:cxnLst/>
                <a:rect l="l" t="t" r="r" b="b"/>
                <a:pathLst>
                  <a:path w="26306" h="13173" extrusionOk="0">
                    <a:moveTo>
                      <a:pt x="19834" y="0"/>
                    </a:moveTo>
                    <a:lnTo>
                      <a:pt x="19822" y="77"/>
                    </a:lnTo>
                    <a:lnTo>
                      <a:pt x="19822" y="153"/>
                    </a:lnTo>
                    <a:lnTo>
                      <a:pt x="19847" y="242"/>
                    </a:lnTo>
                    <a:lnTo>
                      <a:pt x="19873" y="331"/>
                    </a:lnTo>
                    <a:lnTo>
                      <a:pt x="19923" y="420"/>
                    </a:lnTo>
                    <a:lnTo>
                      <a:pt x="19987" y="522"/>
                    </a:lnTo>
                    <a:lnTo>
                      <a:pt x="20152" y="725"/>
                    </a:lnTo>
                    <a:lnTo>
                      <a:pt x="20368" y="954"/>
                    </a:lnTo>
                    <a:lnTo>
                      <a:pt x="20610" y="1196"/>
                    </a:lnTo>
                    <a:lnTo>
                      <a:pt x="20890" y="1450"/>
                    </a:lnTo>
                    <a:lnTo>
                      <a:pt x="21207" y="1730"/>
                    </a:lnTo>
                    <a:lnTo>
                      <a:pt x="21881" y="2314"/>
                    </a:lnTo>
                    <a:lnTo>
                      <a:pt x="22225" y="2632"/>
                    </a:lnTo>
                    <a:lnTo>
                      <a:pt x="22581" y="2963"/>
                    </a:lnTo>
                    <a:lnTo>
                      <a:pt x="22937" y="3306"/>
                    </a:lnTo>
                    <a:lnTo>
                      <a:pt x="23280" y="3662"/>
                    </a:lnTo>
                    <a:lnTo>
                      <a:pt x="23598" y="4031"/>
                    </a:lnTo>
                    <a:lnTo>
                      <a:pt x="23903" y="4412"/>
                    </a:lnTo>
                    <a:lnTo>
                      <a:pt x="23941" y="4476"/>
                    </a:lnTo>
                    <a:lnTo>
                      <a:pt x="23966" y="4539"/>
                    </a:lnTo>
                    <a:lnTo>
                      <a:pt x="23992" y="4616"/>
                    </a:lnTo>
                    <a:lnTo>
                      <a:pt x="23992" y="4679"/>
                    </a:lnTo>
                    <a:lnTo>
                      <a:pt x="23992" y="4755"/>
                    </a:lnTo>
                    <a:lnTo>
                      <a:pt x="23979" y="4832"/>
                    </a:lnTo>
                    <a:lnTo>
                      <a:pt x="23941" y="4908"/>
                    </a:lnTo>
                    <a:lnTo>
                      <a:pt x="23903" y="4984"/>
                    </a:lnTo>
                    <a:lnTo>
                      <a:pt x="23839" y="5061"/>
                    </a:lnTo>
                    <a:lnTo>
                      <a:pt x="23750" y="5137"/>
                    </a:lnTo>
                    <a:lnTo>
                      <a:pt x="23661" y="5200"/>
                    </a:lnTo>
                    <a:lnTo>
                      <a:pt x="23547" y="5264"/>
                    </a:lnTo>
                    <a:lnTo>
                      <a:pt x="23407" y="5328"/>
                    </a:lnTo>
                    <a:lnTo>
                      <a:pt x="23254" y="5378"/>
                    </a:lnTo>
                    <a:lnTo>
                      <a:pt x="23076" y="5417"/>
                    </a:lnTo>
                    <a:lnTo>
                      <a:pt x="22873" y="5455"/>
                    </a:lnTo>
                    <a:lnTo>
                      <a:pt x="22670" y="5493"/>
                    </a:lnTo>
                    <a:lnTo>
                      <a:pt x="22352" y="5556"/>
                    </a:lnTo>
                    <a:lnTo>
                      <a:pt x="21958" y="5620"/>
                    </a:lnTo>
                    <a:lnTo>
                      <a:pt x="21729" y="5645"/>
                    </a:lnTo>
                    <a:lnTo>
                      <a:pt x="21487" y="5671"/>
                    </a:lnTo>
                    <a:lnTo>
                      <a:pt x="21233" y="5684"/>
                    </a:lnTo>
                    <a:lnTo>
                      <a:pt x="20979" y="5684"/>
                    </a:lnTo>
                    <a:lnTo>
                      <a:pt x="20724" y="5671"/>
                    </a:lnTo>
                    <a:lnTo>
                      <a:pt x="20457" y="5645"/>
                    </a:lnTo>
                    <a:lnTo>
                      <a:pt x="20190" y="5595"/>
                    </a:lnTo>
                    <a:lnTo>
                      <a:pt x="19936" y="5518"/>
                    </a:lnTo>
                    <a:lnTo>
                      <a:pt x="19682" y="5417"/>
                    </a:lnTo>
                    <a:lnTo>
                      <a:pt x="19567" y="5366"/>
                    </a:lnTo>
                    <a:lnTo>
                      <a:pt x="19440" y="5289"/>
                    </a:lnTo>
                    <a:lnTo>
                      <a:pt x="19288" y="5200"/>
                    </a:lnTo>
                    <a:lnTo>
                      <a:pt x="19148" y="5137"/>
                    </a:lnTo>
                    <a:lnTo>
                      <a:pt x="18868" y="5010"/>
                    </a:lnTo>
                    <a:lnTo>
                      <a:pt x="18601" y="4921"/>
                    </a:lnTo>
                    <a:lnTo>
                      <a:pt x="18347" y="4857"/>
                    </a:lnTo>
                    <a:lnTo>
                      <a:pt x="17800" y="4743"/>
                    </a:lnTo>
                    <a:lnTo>
                      <a:pt x="17482" y="4679"/>
                    </a:lnTo>
                    <a:lnTo>
                      <a:pt x="17152" y="4590"/>
                    </a:lnTo>
                    <a:lnTo>
                      <a:pt x="17126" y="4908"/>
                    </a:lnTo>
                    <a:lnTo>
                      <a:pt x="17088" y="5264"/>
                    </a:lnTo>
                    <a:lnTo>
                      <a:pt x="17037" y="5620"/>
                    </a:lnTo>
                    <a:lnTo>
                      <a:pt x="16999" y="5798"/>
                    </a:lnTo>
                    <a:lnTo>
                      <a:pt x="16961" y="5976"/>
                    </a:lnTo>
                    <a:lnTo>
                      <a:pt x="16910" y="6141"/>
                    </a:lnTo>
                    <a:lnTo>
                      <a:pt x="16847" y="6307"/>
                    </a:lnTo>
                    <a:lnTo>
                      <a:pt x="16783" y="6459"/>
                    </a:lnTo>
                    <a:lnTo>
                      <a:pt x="16694" y="6612"/>
                    </a:lnTo>
                    <a:lnTo>
                      <a:pt x="16605" y="6752"/>
                    </a:lnTo>
                    <a:lnTo>
                      <a:pt x="16503" y="6866"/>
                    </a:lnTo>
                    <a:lnTo>
                      <a:pt x="16389" y="6980"/>
                    </a:lnTo>
                    <a:lnTo>
                      <a:pt x="16262" y="7069"/>
                    </a:lnTo>
                    <a:lnTo>
                      <a:pt x="16058" y="7184"/>
                    </a:lnTo>
                    <a:lnTo>
                      <a:pt x="15855" y="7273"/>
                    </a:lnTo>
                    <a:lnTo>
                      <a:pt x="15639" y="7336"/>
                    </a:lnTo>
                    <a:lnTo>
                      <a:pt x="15410" y="7374"/>
                    </a:lnTo>
                    <a:lnTo>
                      <a:pt x="15194" y="7387"/>
                    </a:lnTo>
                    <a:lnTo>
                      <a:pt x="14965" y="7374"/>
                    </a:lnTo>
                    <a:lnTo>
                      <a:pt x="14736" y="7349"/>
                    </a:lnTo>
                    <a:lnTo>
                      <a:pt x="14507" y="7311"/>
                    </a:lnTo>
                    <a:lnTo>
                      <a:pt x="13223" y="7336"/>
                    </a:lnTo>
                    <a:lnTo>
                      <a:pt x="11926" y="7349"/>
                    </a:lnTo>
                    <a:lnTo>
                      <a:pt x="11278" y="7349"/>
                    </a:lnTo>
                    <a:lnTo>
                      <a:pt x="10630" y="7324"/>
                    </a:lnTo>
                    <a:lnTo>
                      <a:pt x="9994" y="7298"/>
                    </a:lnTo>
                    <a:lnTo>
                      <a:pt x="9345" y="7260"/>
                    </a:lnTo>
                    <a:lnTo>
                      <a:pt x="7044" y="7069"/>
                    </a:lnTo>
                    <a:lnTo>
                      <a:pt x="5862" y="6968"/>
                    </a:lnTo>
                    <a:lnTo>
                      <a:pt x="4667" y="6853"/>
                    </a:lnTo>
                    <a:lnTo>
                      <a:pt x="3472" y="6739"/>
                    </a:lnTo>
                    <a:lnTo>
                      <a:pt x="2289" y="6612"/>
                    </a:lnTo>
                    <a:lnTo>
                      <a:pt x="1132" y="6472"/>
                    </a:lnTo>
                    <a:lnTo>
                      <a:pt x="1" y="6332"/>
                    </a:lnTo>
                    <a:lnTo>
                      <a:pt x="1374" y="6688"/>
                    </a:lnTo>
                    <a:lnTo>
                      <a:pt x="2734" y="7019"/>
                    </a:lnTo>
                    <a:lnTo>
                      <a:pt x="4120" y="7336"/>
                    </a:lnTo>
                    <a:lnTo>
                      <a:pt x="4819" y="7476"/>
                    </a:lnTo>
                    <a:lnTo>
                      <a:pt x="5519" y="7616"/>
                    </a:lnTo>
                    <a:lnTo>
                      <a:pt x="6218" y="7743"/>
                    </a:lnTo>
                    <a:lnTo>
                      <a:pt x="6917" y="7870"/>
                    </a:lnTo>
                    <a:lnTo>
                      <a:pt x="7616" y="7985"/>
                    </a:lnTo>
                    <a:lnTo>
                      <a:pt x="8328" y="8074"/>
                    </a:lnTo>
                    <a:lnTo>
                      <a:pt x="9040" y="8163"/>
                    </a:lnTo>
                    <a:lnTo>
                      <a:pt x="9752" y="8239"/>
                    </a:lnTo>
                    <a:lnTo>
                      <a:pt x="10464" y="8303"/>
                    </a:lnTo>
                    <a:lnTo>
                      <a:pt x="11189" y="8353"/>
                    </a:lnTo>
                    <a:lnTo>
                      <a:pt x="11748" y="8353"/>
                    </a:lnTo>
                    <a:lnTo>
                      <a:pt x="12460" y="8328"/>
                    </a:lnTo>
                    <a:lnTo>
                      <a:pt x="13249" y="8303"/>
                    </a:lnTo>
                    <a:lnTo>
                      <a:pt x="13655" y="8290"/>
                    </a:lnTo>
                    <a:lnTo>
                      <a:pt x="14050" y="8290"/>
                    </a:lnTo>
                    <a:lnTo>
                      <a:pt x="14431" y="8303"/>
                    </a:lnTo>
                    <a:lnTo>
                      <a:pt x="14800" y="8341"/>
                    </a:lnTo>
                    <a:lnTo>
                      <a:pt x="15118" y="8392"/>
                    </a:lnTo>
                    <a:lnTo>
                      <a:pt x="15270" y="8430"/>
                    </a:lnTo>
                    <a:lnTo>
                      <a:pt x="15410" y="8468"/>
                    </a:lnTo>
                    <a:lnTo>
                      <a:pt x="15537" y="8519"/>
                    </a:lnTo>
                    <a:lnTo>
                      <a:pt x="15652" y="8570"/>
                    </a:lnTo>
                    <a:lnTo>
                      <a:pt x="15753" y="8633"/>
                    </a:lnTo>
                    <a:lnTo>
                      <a:pt x="15830" y="8709"/>
                    </a:lnTo>
                    <a:lnTo>
                      <a:pt x="15893" y="8786"/>
                    </a:lnTo>
                    <a:lnTo>
                      <a:pt x="15944" y="8875"/>
                    </a:lnTo>
                    <a:lnTo>
                      <a:pt x="15982" y="8976"/>
                    </a:lnTo>
                    <a:lnTo>
                      <a:pt x="15995" y="9091"/>
                    </a:lnTo>
                    <a:lnTo>
                      <a:pt x="15982" y="9243"/>
                    </a:lnTo>
                    <a:lnTo>
                      <a:pt x="15982" y="9434"/>
                    </a:lnTo>
                    <a:lnTo>
                      <a:pt x="15944" y="9866"/>
                    </a:lnTo>
                    <a:lnTo>
                      <a:pt x="15893" y="10375"/>
                    </a:lnTo>
                    <a:lnTo>
                      <a:pt x="15880" y="10642"/>
                    </a:lnTo>
                    <a:lnTo>
                      <a:pt x="15880" y="10922"/>
                    </a:lnTo>
                    <a:lnTo>
                      <a:pt x="15893" y="11201"/>
                    </a:lnTo>
                    <a:lnTo>
                      <a:pt x="15906" y="11494"/>
                    </a:lnTo>
                    <a:lnTo>
                      <a:pt x="15944" y="11786"/>
                    </a:lnTo>
                    <a:lnTo>
                      <a:pt x="15995" y="12079"/>
                    </a:lnTo>
                    <a:lnTo>
                      <a:pt x="16084" y="12358"/>
                    </a:lnTo>
                    <a:lnTo>
                      <a:pt x="16186" y="12638"/>
                    </a:lnTo>
                    <a:lnTo>
                      <a:pt x="16249" y="12778"/>
                    </a:lnTo>
                    <a:lnTo>
                      <a:pt x="16313" y="12918"/>
                    </a:lnTo>
                    <a:lnTo>
                      <a:pt x="16389" y="13045"/>
                    </a:lnTo>
                    <a:lnTo>
                      <a:pt x="16478" y="13172"/>
                    </a:lnTo>
                    <a:lnTo>
                      <a:pt x="16567" y="13172"/>
                    </a:lnTo>
                    <a:lnTo>
                      <a:pt x="16643" y="13147"/>
                    </a:lnTo>
                    <a:lnTo>
                      <a:pt x="16720" y="13108"/>
                    </a:lnTo>
                    <a:lnTo>
                      <a:pt x="16783" y="13058"/>
                    </a:lnTo>
                    <a:lnTo>
                      <a:pt x="16834" y="12994"/>
                    </a:lnTo>
                    <a:lnTo>
                      <a:pt x="16885" y="12918"/>
                    </a:lnTo>
                    <a:lnTo>
                      <a:pt x="16923" y="12829"/>
                    </a:lnTo>
                    <a:lnTo>
                      <a:pt x="16961" y="12727"/>
                    </a:lnTo>
                    <a:lnTo>
                      <a:pt x="16986" y="12625"/>
                    </a:lnTo>
                    <a:lnTo>
                      <a:pt x="17012" y="12498"/>
                    </a:lnTo>
                    <a:lnTo>
                      <a:pt x="17037" y="12244"/>
                    </a:lnTo>
                    <a:lnTo>
                      <a:pt x="17063" y="11951"/>
                    </a:lnTo>
                    <a:lnTo>
                      <a:pt x="17063" y="11646"/>
                    </a:lnTo>
                    <a:lnTo>
                      <a:pt x="17050" y="10985"/>
                    </a:lnTo>
                    <a:lnTo>
                      <a:pt x="17025" y="10311"/>
                    </a:lnTo>
                    <a:lnTo>
                      <a:pt x="17025" y="9994"/>
                    </a:lnTo>
                    <a:lnTo>
                      <a:pt x="17037" y="9688"/>
                    </a:lnTo>
                    <a:lnTo>
                      <a:pt x="17075" y="9409"/>
                    </a:lnTo>
                    <a:lnTo>
                      <a:pt x="17114" y="9142"/>
                    </a:lnTo>
                    <a:lnTo>
                      <a:pt x="17228" y="8900"/>
                    </a:lnTo>
                    <a:lnTo>
                      <a:pt x="17355" y="8659"/>
                    </a:lnTo>
                    <a:lnTo>
                      <a:pt x="17381" y="8582"/>
                    </a:lnTo>
                    <a:lnTo>
                      <a:pt x="17381" y="8506"/>
                    </a:lnTo>
                    <a:lnTo>
                      <a:pt x="17597" y="8353"/>
                    </a:lnTo>
                    <a:lnTo>
                      <a:pt x="17673" y="8315"/>
                    </a:lnTo>
                    <a:lnTo>
                      <a:pt x="17724" y="8252"/>
                    </a:lnTo>
                    <a:lnTo>
                      <a:pt x="17762" y="8188"/>
                    </a:lnTo>
                    <a:lnTo>
                      <a:pt x="17775" y="8125"/>
                    </a:lnTo>
                    <a:lnTo>
                      <a:pt x="17775" y="8048"/>
                    </a:lnTo>
                    <a:lnTo>
                      <a:pt x="17749" y="7972"/>
                    </a:lnTo>
                    <a:lnTo>
                      <a:pt x="17698" y="7921"/>
                    </a:lnTo>
                    <a:lnTo>
                      <a:pt x="17635" y="7870"/>
                    </a:lnTo>
                    <a:lnTo>
                      <a:pt x="17648" y="7858"/>
                    </a:lnTo>
                    <a:lnTo>
                      <a:pt x="17698" y="7858"/>
                    </a:lnTo>
                    <a:lnTo>
                      <a:pt x="17749" y="7845"/>
                    </a:lnTo>
                    <a:lnTo>
                      <a:pt x="17787" y="7832"/>
                    </a:lnTo>
                    <a:lnTo>
                      <a:pt x="17838" y="7794"/>
                    </a:lnTo>
                    <a:lnTo>
                      <a:pt x="17876" y="7756"/>
                    </a:lnTo>
                    <a:lnTo>
                      <a:pt x="17902" y="7718"/>
                    </a:lnTo>
                    <a:lnTo>
                      <a:pt x="17927" y="7667"/>
                    </a:lnTo>
                    <a:lnTo>
                      <a:pt x="17940" y="7603"/>
                    </a:lnTo>
                    <a:lnTo>
                      <a:pt x="17965" y="7209"/>
                    </a:lnTo>
                    <a:lnTo>
                      <a:pt x="17965" y="6841"/>
                    </a:lnTo>
                    <a:lnTo>
                      <a:pt x="17953" y="6472"/>
                    </a:lnTo>
                    <a:lnTo>
                      <a:pt x="17927" y="6116"/>
                    </a:lnTo>
                    <a:lnTo>
                      <a:pt x="17927" y="6103"/>
                    </a:lnTo>
                    <a:lnTo>
                      <a:pt x="18067" y="6218"/>
                    </a:lnTo>
                    <a:lnTo>
                      <a:pt x="18232" y="6319"/>
                    </a:lnTo>
                    <a:lnTo>
                      <a:pt x="18398" y="6421"/>
                    </a:lnTo>
                    <a:lnTo>
                      <a:pt x="18588" y="6510"/>
                    </a:lnTo>
                    <a:lnTo>
                      <a:pt x="18652" y="6535"/>
                    </a:lnTo>
                    <a:lnTo>
                      <a:pt x="18716" y="6548"/>
                    </a:lnTo>
                    <a:lnTo>
                      <a:pt x="18779" y="6599"/>
                    </a:lnTo>
                    <a:lnTo>
                      <a:pt x="18817" y="6637"/>
                    </a:lnTo>
                    <a:lnTo>
                      <a:pt x="18868" y="6739"/>
                    </a:lnTo>
                    <a:lnTo>
                      <a:pt x="18919" y="6828"/>
                    </a:lnTo>
                    <a:lnTo>
                      <a:pt x="18970" y="6866"/>
                    </a:lnTo>
                    <a:lnTo>
                      <a:pt x="19021" y="6917"/>
                    </a:lnTo>
                    <a:lnTo>
                      <a:pt x="19122" y="6917"/>
                    </a:lnTo>
                    <a:lnTo>
                      <a:pt x="19351" y="6904"/>
                    </a:lnTo>
                    <a:lnTo>
                      <a:pt x="20127" y="6790"/>
                    </a:lnTo>
                    <a:lnTo>
                      <a:pt x="21207" y="6612"/>
                    </a:lnTo>
                    <a:lnTo>
                      <a:pt x="22453" y="6383"/>
                    </a:lnTo>
                    <a:lnTo>
                      <a:pt x="23102" y="6243"/>
                    </a:lnTo>
                    <a:lnTo>
                      <a:pt x="23725" y="6116"/>
                    </a:lnTo>
                    <a:lnTo>
                      <a:pt x="24335" y="5976"/>
                    </a:lnTo>
                    <a:lnTo>
                      <a:pt x="24894" y="5836"/>
                    </a:lnTo>
                    <a:lnTo>
                      <a:pt x="25390" y="5684"/>
                    </a:lnTo>
                    <a:lnTo>
                      <a:pt x="25797" y="5556"/>
                    </a:lnTo>
                    <a:lnTo>
                      <a:pt x="25975" y="5480"/>
                    </a:lnTo>
                    <a:lnTo>
                      <a:pt x="26115" y="5417"/>
                    </a:lnTo>
                    <a:lnTo>
                      <a:pt x="26229" y="5353"/>
                    </a:lnTo>
                    <a:lnTo>
                      <a:pt x="26306" y="5289"/>
                    </a:lnTo>
                    <a:lnTo>
                      <a:pt x="25937" y="4933"/>
                    </a:lnTo>
                    <a:lnTo>
                      <a:pt x="25568" y="4565"/>
                    </a:lnTo>
                    <a:lnTo>
                      <a:pt x="25187" y="4209"/>
                    </a:lnTo>
                    <a:lnTo>
                      <a:pt x="24793" y="3853"/>
                    </a:lnTo>
                    <a:lnTo>
                      <a:pt x="24005" y="3166"/>
                    </a:lnTo>
                    <a:lnTo>
                      <a:pt x="23191" y="2505"/>
                    </a:lnTo>
                    <a:lnTo>
                      <a:pt x="22364" y="1844"/>
                    </a:lnTo>
                    <a:lnTo>
                      <a:pt x="21538" y="1208"/>
                    </a:lnTo>
                    <a:lnTo>
                      <a:pt x="20686" y="598"/>
                    </a:lnTo>
                    <a:lnTo>
                      <a:pt x="19834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067797" y="2897871"/>
                <a:ext cx="922815" cy="790528"/>
              </a:xfrm>
              <a:custGeom>
                <a:avLst/>
                <a:gdLst/>
                <a:ahLst/>
                <a:cxnLst/>
                <a:rect l="l" t="t" r="r" b="b"/>
                <a:pathLst>
                  <a:path w="31912" h="27335" extrusionOk="0">
                    <a:moveTo>
                      <a:pt x="7768" y="0"/>
                    </a:moveTo>
                    <a:lnTo>
                      <a:pt x="7361" y="51"/>
                    </a:lnTo>
                    <a:lnTo>
                      <a:pt x="6980" y="115"/>
                    </a:lnTo>
                    <a:lnTo>
                      <a:pt x="6599" y="191"/>
                    </a:lnTo>
                    <a:lnTo>
                      <a:pt x="6243" y="293"/>
                    </a:lnTo>
                    <a:lnTo>
                      <a:pt x="5899" y="394"/>
                    </a:lnTo>
                    <a:lnTo>
                      <a:pt x="5569" y="521"/>
                    </a:lnTo>
                    <a:lnTo>
                      <a:pt x="5238" y="649"/>
                    </a:lnTo>
                    <a:lnTo>
                      <a:pt x="4933" y="788"/>
                    </a:lnTo>
                    <a:lnTo>
                      <a:pt x="4641" y="941"/>
                    </a:lnTo>
                    <a:lnTo>
                      <a:pt x="4361" y="1106"/>
                    </a:lnTo>
                    <a:lnTo>
                      <a:pt x="4081" y="1272"/>
                    </a:lnTo>
                    <a:lnTo>
                      <a:pt x="3827" y="1450"/>
                    </a:lnTo>
                    <a:lnTo>
                      <a:pt x="3573" y="1640"/>
                    </a:lnTo>
                    <a:lnTo>
                      <a:pt x="3331" y="1831"/>
                    </a:lnTo>
                    <a:lnTo>
                      <a:pt x="3102" y="2022"/>
                    </a:lnTo>
                    <a:lnTo>
                      <a:pt x="2886" y="2225"/>
                    </a:lnTo>
                    <a:lnTo>
                      <a:pt x="2670" y="2429"/>
                    </a:lnTo>
                    <a:lnTo>
                      <a:pt x="2467" y="2632"/>
                    </a:lnTo>
                    <a:lnTo>
                      <a:pt x="2085" y="3039"/>
                    </a:lnTo>
                    <a:lnTo>
                      <a:pt x="1742" y="3446"/>
                    </a:lnTo>
                    <a:lnTo>
                      <a:pt x="1424" y="3852"/>
                    </a:lnTo>
                    <a:lnTo>
                      <a:pt x="852" y="4603"/>
                    </a:lnTo>
                    <a:lnTo>
                      <a:pt x="598" y="4946"/>
                    </a:lnTo>
                    <a:lnTo>
                      <a:pt x="369" y="5251"/>
                    </a:lnTo>
                    <a:lnTo>
                      <a:pt x="293" y="5505"/>
                    </a:lnTo>
                    <a:lnTo>
                      <a:pt x="229" y="5760"/>
                    </a:lnTo>
                    <a:lnTo>
                      <a:pt x="178" y="6027"/>
                    </a:lnTo>
                    <a:lnTo>
                      <a:pt x="127" y="6294"/>
                    </a:lnTo>
                    <a:lnTo>
                      <a:pt x="89" y="6561"/>
                    </a:lnTo>
                    <a:lnTo>
                      <a:pt x="51" y="6840"/>
                    </a:lnTo>
                    <a:lnTo>
                      <a:pt x="26" y="7107"/>
                    </a:lnTo>
                    <a:lnTo>
                      <a:pt x="13" y="7387"/>
                    </a:lnTo>
                    <a:lnTo>
                      <a:pt x="0" y="7959"/>
                    </a:lnTo>
                    <a:lnTo>
                      <a:pt x="26" y="8531"/>
                    </a:lnTo>
                    <a:lnTo>
                      <a:pt x="64" y="9103"/>
                    </a:lnTo>
                    <a:lnTo>
                      <a:pt x="140" y="9675"/>
                    </a:lnTo>
                    <a:lnTo>
                      <a:pt x="229" y="10260"/>
                    </a:lnTo>
                    <a:lnTo>
                      <a:pt x="343" y="10832"/>
                    </a:lnTo>
                    <a:lnTo>
                      <a:pt x="483" y="11405"/>
                    </a:lnTo>
                    <a:lnTo>
                      <a:pt x="649" y="11964"/>
                    </a:lnTo>
                    <a:lnTo>
                      <a:pt x="827" y="12523"/>
                    </a:lnTo>
                    <a:lnTo>
                      <a:pt x="1017" y="13070"/>
                    </a:lnTo>
                    <a:lnTo>
                      <a:pt x="1233" y="13604"/>
                    </a:lnTo>
                    <a:lnTo>
                      <a:pt x="1462" y="14113"/>
                    </a:lnTo>
                    <a:lnTo>
                      <a:pt x="1640" y="14469"/>
                    </a:lnTo>
                    <a:lnTo>
                      <a:pt x="1818" y="14825"/>
                    </a:lnTo>
                    <a:lnTo>
                      <a:pt x="2009" y="15168"/>
                    </a:lnTo>
                    <a:lnTo>
                      <a:pt x="2200" y="15498"/>
                    </a:lnTo>
                    <a:lnTo>
                      <a:pt x="2416" y="15829"/>
                    </a:lnTo>
                    <a:lnTo>
                      <a:pt x="2632" y="16160"/>
                    </a:lnTo>
                    <a:lnTo>
                      <a:pt x="2848" y="16477"/>
                    </a:lnTo>
                    <a:lnTo>
                      <a:pt x="3077" y="16795"/>
                    </a:lnTo>
                    <a:lnTo>
                      <a:pt x="3318" y="17113"/>
                    </a:lnTo>
                    <a:lnTo>
                      <a:pt x="3560" y="17418"/>
                    </a:lnTo>
                    <a:lnTo>
                      <a:pt x="4056" y="18016"/>
                    </a:lnTo>
                    <a:lnTo>
                      <a:pt x="4577" y="18601"/>
                    </a:lnTo>
                    <a:lnTo>
                      <a:pt x="5111" y="19173"/>
                    </a:lnTo>
                    <a:lnTo>
                      <a:pt x="5416" y="19516"/>
                    </a:lnTo>
                    <a:lnTo>
                      <a:pt x="5925" y="20114"/>
                    </a:lnTo>
                    <a:lnTo>
                      <a:pt x="7285" y="21715"/>
                    </a:lnTo>
                    <a:lnTo>
                      <a:pt x="8684" y="23356"/>
                    </a:lnTo>
                    <a:lnTo>
                      <a:pt x="9243" y="23991"/>
                    </a:lnTo>
                    <a:lnTo>
                      <a:pt x="9625" y="24411"/>
                    </a:lnTo>
                    <a:lnTo>
                      <a:pt x="9790" y="24652"/>
                    </a:lnTo>
                    <a:lnTo>
                      <a:pt x="10019" y="25034"/>
                    </a:lnTo>
                    <a:lnTo>
                      <a:pt x="10578" y="26000"/>
                    </a:lnTo>
                    <a:lnTo>
                      <a:pt x="11099" y="26915"/>
                    </a:lnTo>
                    <a:lnTo>
                      <a:pt x="11290" y="27208"/>
                    </a:lnTo>
                    <a:lnTo>
                      <a:pt x="11354" y="27297"/>
                    </a:lnTo>
                    <a:lnTo>
                      <a:pt x="11379" y="27335"/>
                    </a:lnTo>
                    <a:lnTo>
                      <a:pt x="11366" y="26979"/>
                    </a:lnTo>
                    <a:lnTo>
                      <a:pt x="11354" y="26509"/>
                    </a:lnTo>
                    <a:lnTo>
                      <a:pt x="11328" y="25975"/>
                    </a:lnTo>
                    <a:lnTo>
                      <a:pt x="11328" y="25682"/>
                    </a:lnTo>
                    <a:lnTo>
                      <a:pt x="11341" y="25377"/>
                    </a:lnTo>
                    <a:lnTo>
                      <a:pt x="11354" y="25072"/>
                    </a:lnTo>
                    <a:lnTo>
                      <a:pt x="11392" y="24754"/>
                    </a:lnTo>
                    <a:lnTo>
                      <a:pt x="11430" y="24436"/>
                    </a:lnTo>
                    <a:lnTo>
                      <a:pt x="11493" y="24118"/>
                    </a:lnTo>
                    <a:lnTo>
                      <a:pt x="11570" y="23801"/>
                    </a:lnTo>
                    <a:lnTo>
                      <a:pt x="11671" y="23495"/>
                    </a:lnTo>
                    <a:lnTo>
                      <a:pt x="11786" y="23190"/>
                    </a:lnTo>
                    <a:lnTo>
                      <a:pt x="11938" y="22911"/>
                    </a:lnTo>
                    <a:lnTo>
                      <a:pt x="13057" y="22516"/>
                    </a:lnTo>
                    <a:lnTo>
                      <a:pt x="14163" y="22110"/>
                    </a:lnTo>
                    <a:lnTo>
                      <a:pt x="15269" y="21677"/>
                    </a:lnTo>
                    <a:lnTo>
                      <a:pt x="16376" y="21232"/>
                    </a:lnTo>
                    <a:lnTo>
                      <a:pt x="17469" y="20775"/>
                    </a:lnTo>
                    <a:lnTo>
                      <a:pt x="18550" y="20292"/>
                    </a:lnTo>
                    <a:lnTo>
                      <a:pt x="19630" y="19821"/>
                    </a:lnTo>
                    <a:lnTo>
                      <a:pt x="20711" y="19325"/>
                    </a:lnTo>
                    <a:lnTo>
                      <a:pt x="20991" y="19185"/>
                    </a:lnTo>
                    <a:lnTo>
                      <a:pt x="21283" y="19033"/>
                    </a:lnTo>
                    <a:lnTo>
                      <a:pt x="21576" y="18855"/>
                    </a:lnTo>
                    <a:lnTo>
                      <a:pt x="21868" y="18651"/>
                    </a:lnTo>
                    <a:lnTo>
                      <a:pt x="22160" y="18435"/>
                    </a:lnTo>
                    <a:lnTo>
                      <a:pt x="22453" y="18219"/>
                    </a:lnTo>
                    <a:lnTo>
                      <a:pt x="22745" y="17990"/>
                    </a:lnTo>
                    <a:lnTo>
                      <a:pt x="23012" y="17749"/>
                    </a:lnTo>
                    <a:lnTo>
                      <a:pt x="23025" y="17647"/>
                    </a:lnTo>
                    <a:lnTo>
                      <a:pt x="23038" y="17545"/>
                    </a:lnTo>
                    <a:lnTo>
                      <a:pt x="23038" y="17418"/>
                    </a:lnTo>
                    <a:lnTo>
                      <a:pt x="23038" y="17304"/>
                    </a:lnTo>
                    <a:lnTo>
                      <a:pt x="23000" y="17049"/>
                    </a:lnTo>
                    <a:lnTo>
                      <a:pt x="22936" y="16795"/>
                    </a:lnTo>
                    <a:lnTo>
                      <a:pt x="22872" y="16579"/>
                    </a:lnTo>
                    <a:lnTo>
                      <a:pt x="22822" y="16388"/>
                    </a:lnTo>
                    <a:lnTo>
                      <a:pt x="22758" y="16185"/>
                    </a:lnTo>
                    <a:lnTo>
                      <a:pt x="23012" y="16299"/>
                    </a:lnTo>
                    <a:lnTo>
                      <a:pt x="23317" y="16426"/>
                    </a:lnTo>
                    <a:lnTo>
                      <a:pt x="23635" y="16541"/>
                    </a:lnTo>
                    <a:lnTo>
                      <a:pt x="23953" y="16643"/>
                    </a:lnTo>
                    <a:lnTo>
                      <a:pt x="24258" y="16732"/>
                    </a:lnTo>
                    <a:lnTo>
                      <a:pt x="24525" y="16795"/>
                    </a:lnTo>
                    <a:lnTo>
                      <a:pt x="24729" y="16821"/>
                    </a:lnTo>
                    <a:lnTo>
                      <a:pt x="24805" y="16821"/>
                    </a:lnTo>
                    <a:lnTo>
                      <a:pt x="24856" y="16808"/>
                    </a:lnTo>
                    <a:lnTo>
                      <a:pt x="25199" y="16617"/>
                    </a:lnTo>
                    <a:lnTo>
                      <a:pt x="26000" y="16121"/>
                    </a:lnTo>
                    <a:lnTo>
                      <a:pt x="26534" y="15791"/>
                    </a:lnTo>
                    <a:lnTo>
                      <a:pt x="27119" y="15397"/>
                    </a:lnTo>
                    <a:lnTo>
                      <a:pt x="27742" y="14977"/>
                    </a:lnTo>
                    <a:lnTo>
                      <a:pt x="28390" y="14519"/>
                    </a:lnTo>
                    <a:lnTo>
                      <a:pt x="29026" y="14036"/>
                    </a:lnTo>
                    <a:lnTo>
                      <a:pt x="29649" y="13540"/>
                    </a:lnTo>
                    <a:lnTo>
                      <a:pt x="29954" y="13286"/>
                    </a:lnTo>
                    <a:lnTo>
                      <a:pt x="30234" y="13045"/>
                    </a:lnTo>
                    <a:lnTo>
                      <a:pt x="30513" y="12790"/>
                    </a:lnTo>
                    <a:lnTo>
                      <a:pt x="30768" y="12536"/>
                    </a:lnTo>
                    <a:lnTo>
                      <a:pt x="30997" y="12294"/>
                    </a:lnTo>
                    <a:lnTo>
                      <a:pt x="31213" y="12053"/>
                    </a:lnTo>
                    <a:lnTo>
                      <a:pt x="31403" y="11811"/>
                    </a:lnTo>
                    <a:lnTo>
                      <a:pt x="31569" y="11583"/>
                    </a:lnTo>
                    <a:lnTo>
                      <a:pt x="31708" y="11354"/>
                    </a:lnTo>
                    <a:lnTo>
                      <a:pt x="31810" y="11138"/>
                    </a:lnTo>
                    <a:lnTo>
                      <a:pt x="31874" y="10921"/>
                    </a:lnTo>
                    <a:lnTo>
                      <a:pt x="31899" y="10820"/>
                    </a:lnTo>
                    <a:lnTo>
                      <a:pt x="31912" y="10731"/>
                    </a:lnTo>
                    <a:lnTo>
                      <a:pt x="31912" y="10616"/>
                    </a:lnTo>
                    <a:lnTo>
                      <a:pt x="31899" y="10502"/>
                    </a:lnTo>
                    <a:lnTo>
                      <a:pt x="31886" y="10387"/>
                    </a:lnTo>
                    <a:lnTo>
                      <a:pt x="31861" y="10260"/>
                    </a:lnTo>
                    <a:lnTo>
                      <a:pt x="31823" y="10146"/>
                    </a:lnTo>
                    <a:lnTo>
                      <a:pt x="31785" y="10019"/>
                    </a:lnTo>
                    <a:lnTo>
                      <a:pt x="31670" y="9764"/>
                    </a:lnTo>
                    <a:lnTo>
                      <a:pt x="31518" y="9510"/>
                    </a:lnTo>
                    <a:lnTo>
                      <a:pt x="31352" y="9256"/>
                    </a:lnTo>
                    <a:lnTo>
                      <a:pt x="31174" y="9014"/>
                    </a:lnTo>
                    <a:lnTo>
                      <a:pt x="30971" y="8773"/>
                    </a:lnTo>
                    <a:lnTo>
                      <a:pt x="30755" y="8544"/>
                    </a:lnTo>
                    <a:lnTo>
                      <a:pt x="30526" y="8315"/>
                    </a:lnTo>
                    <a:lnTo>
                      <a:pt x="30297" y="8112"/>
                    </a:lnTo>
                    <a:lnTo>
                      <a:pt x="30068" y="7934"/>
                    </a:lnTo>
                    <a:lnTo>
                      <a:pt x="29840" y="7768"/>
                    </a:lnTo>
                    <a:lnTo>
                      <a:pt x="29623" y="7628"/>
                    </a:lnTo>
                    <a:lnTo>
                      <a:pt x="29420" y="7514"/>
                    </a:lnTo>
                    <a:lnTo>
                      <a:pt x="29217" y="7425"/>
                    </a:lnTo>
                    <a:lnTo>
                      <a:pt x="29395" y="7565"/>
                    </a:lnTo>
                    <a:lnTo>
                      <a:pt x="29560" y="7730"/>
                    </a:lnTo>
                    <a:lnTo>
                      <a:pt x="29725" y="7921"/>
                    </a:lnTo>
                    <a:lnTo>
                      <a:pt x="29878" y="8124"/>
                    </a:lnTo>
                    <a:lnTo>
                      <a:pt x="30018" y="8353"/>
                    </a:lnTo>
                    <a:lnTo>
                      <a:pt x="30157" y="8595"/>
                    </a:lnTo>
                    <a:lnTo>
                      <a:pt x="30285" y="8849"/>
                    </a:lnTo>
                    <a:lnTo>
                      <a:pt x="30386" y="9103"/>
                    </a:lnTo>
                    <a:lnTo>
                      <a:pt x="30463" y="9370"/>
                    </a:lnTo>
                    <a:lnTo>
                      <a:pt x="30526" y="9650"/>
                    </a:lnTo>
                    <a:lnTo>
                      <a:pt x="30564" y="9942"/>
                    </a:lnTo>
                    <a:lnTo>
                      <a:pt x="30577" y="10222"/>
                    </a:lnTo>
                    <a:lnTo>
                      <a:pt x="30577" y="10362"/>
                    </a:lnTo>
                    <a:lnTo>
                      <a:pt x="30564" y="10502"/>
                    </a:lnTo>
                    <a:lnTo>
                      <a:pt x="30539" y="10654"/>
                    </a:lnTo>
                    <a:lnTo>
                      <a:pt x="30513" y="10794"/>
                    </a:lnTo>
                    <a:lnTo>
                      <a:pt x="30475" y="10934"/>
                    </a:lnTo>
                    <a:lnTo>
                      <a:pt x="30424" y="11074"/>
                    </a:lnTo>
                    <a:lnTo>
                      <a:pt x="30361" y="11214"/>
                    </a:lnTo>
                    <a:lnTo>
                      <a:pt x="30297" y="11341"/>
                    </a:lnTo>
                    <a:lnTo>
                      <a:pt x="30208" y="11519"/>
                    </a:lnTo>
                    <a:lnTo>
                      <a:pt x="30094" y="11697"/>
                    </a:lnTo>
                    <a:lnTo>
                      <a:pt x="29979" y="11862"/>
                    </a:lnTo>
                    <a:lnTo>
                      <a:pt x="29852" y="12040"/>
                    </a:lnTo>
                    <a:lnTo>
                      <a:pt x="29585" y="12371"/>
                    </a:lnTo>
                    <a:lnTo>
                      <a:pt x="29293" y="12701"/>
                    </a:lnTo>
                    <a:lnTo>
                      <a:pt x="28988" y="13019"/>
                    </a:lnTo>
                    <a:lnTo>
                      <a:pt x="28657" y="13324"/>
                    </a:lnTo>
                    <a:lnTo>
                      <a:pt x="28327" y="13617"/>
                    </a:lnTo>
                    <a:lnTo>
                      <a:pt x="27996" y="13884"/>
                    </a:lnTo>
                    <a:lnTo>
                      <a:pt x="27678" y="14138"/>
                    </a:lnTo>
                    <a:lnTo>
                      <a:pt x="27373" y="14380"/>
                    </a:lnTo>
                    <a:lnTo>
                      <a:pt x="26814" y="14786"/>
                    </a:lnTo>
                    <a:lnTo>
                      <a:pt x="26127" y="15257"/>
                    </a:lnTo>
                    <a:lnTo>
                      <a:pt x="25390" y="15092"/>
                    </a:lnTo>
                    <a:lnTo>
                      <a:pt x="25097" y="15028"/>
                    </a:lnTo>
                    <a:lnTo>
                      <a:pt x="24868" y="14977"/>
                    </a:lnTo>
                    <a:lnTo>
                      <a:pt x="24678" y="14952"/>
                    </a:lnTo>
                    <a:lnTo>
                      <a:pt x="24601" y="14964"/>
                    </a:lnTo>
                    <a:lnTo>
                      <a:pt x="24538" y="14977"/>
                    </a:lnTo>
                    <a:lnTo>
                      <a:pt x="24487" y="15003"/>
                    </a:lnTo>
                    <a:lnTo>
                      <a:pt x="24449" y="15028"/>
                    </a:lnTo>
                    <a:lnTo>
                      <a:pt x="24423" y="15079"/>
                    </a:lnTo>
                    <a:lnTo>
                      <a:pt x="24411" y="15130"/>
                    </a:lnTo>
                    <a:lnTo>
                      <a:pt x="24423" y="15168"/>
                    </a:lnTo>
                    <a:lnTo>
                      <a:pt x="24462" y="15231"/>
                    </a:lnTo>
                    <a:lnTo>
                      <a:pt x="24576" y="15397"/>
                    </a:lnTo>
                    <a:lnTo>
                      <a:pt x="24703" y="15549"/>
                    </a:lnTo>
                    <a:lnTo>
                      <a:pt x="24779" y="15664"/>
                    </a:lnTo>
                    <a:lnTo>
                      <a:pt x="24792" y="15702"/>
                    </a:lnTo>
                    <a:lnTo>
                      <a:pt x="24779" y="15753"/>
                    </a:lnTo>
                    <a:lnTo>
                      <a:pt x="24741" y="15791"/>
                    </a:lnTo>
                    <a:lnTo>
                      <a:pt x="24678" y="15829"/>
                    </a:lnTo>
                    <a:lnTo>
                      <a:pt x="24614" y="15854"/>
                    </a:lnTo>
                    <a:lnTo>
                      <a:pt x="24538" y="15867"/>
                    </a:lnTo>
                    <a:lnTo>
                      <a:pt x="24462" y="15867"/>
                    </a:lnTo>
                    <a:lnTo>
                      <a:pt x="24373" y="15842"/>
                    </a:lnTo>
                    <a:lnTo>
                      <a:pt x="23902" y="15600"/>
                    </a:lnTo>
                    <a:lnTo>
                      <a:pt x="23394" y="15333"/>
                    </a:lnTo>
                    <a:lnTo>
                      <a:pt x="22898" y="15053"/>
                    </a:lnTo>
                    <a:lnTo>
                      <a:pt x="22491" y="14812"/>
                    </a:lnTo>
                    <a:lnTo>
                      <a:pt x="22313" y="14710"/>
                    </a:lnTo>
                    <a:lnTo>
                      <a:pt x="22160" y="14647"/>
                    </a:lnTo>
                    <a:lnTo>
                      <a:pt x="21995" y="14583"/>
                    </a:lnTo>
                    <a:lnTo>
                      <a:pt x="21906" y="14570"/>
                    </a:lnTo>
                    <a:lnTo>
                      <a:pt x="21817" y="14558"/>
                    </a:lnTo>
                    <a:lnTo>
                      <a:pt x="21741" y="14558"/>
                    </a:lnTo>
                    <a:lnTo>
                      <a:pt x="21665" y="14570"/>
                    </a:lnTo>
                    <a:lnTo>
                      <a:pt x="21601" y="14608"/>
                    </a:lnTo>
                    <a:lnTo>
                      <a:pt x="21537" y="14659"/>
                    </a:lnTo>
                    <a:lnTo>
                      <a:pt x="21499" y="14723"/>
                    </a:lnTo>
                    <a:lnTo>
                      <a:pt x="21461" y="14812"/>
                    </a:lnTo>
                    <a:lnTo>
                      <a:pt x="21423" y="15015"/>
                    </a:lnTo>
                    <a:lnTo>
                      <a:pt x="21385" y="15206"/>
                    </a:lnTo>
                    <a:lnTo>
                      <a:pt x="21347" y="15562"/>
                    </a:lnTo>
                    <a:lnTo>
                      <a:pt x="21334" y="15880"/>
                    </a:lnTo>
                    <a:lnTo>
                      <a:pt x="21296" y="16185"/>
                    </a:lnTo>
                    <a:lnTo>
                      <a:pt x="21270" y="16325"/>
                    </a:lnTo>
                    <a:lnTo>
                      <a:pt x="21245" y="16477"/>
                    </a:lnTo>
                    <a:lnTo>
                      <a:pt x="21207" y="16617"/>
                    </a:lnTo>
                    <a:lnTo>
                      <a:pt x="21143" y="16770"/>
                    </a:lnTo>
                    <a:lnTo>
                      <a:pt x="21080" y="16910"/>
                    </a:lnTo>
                    <a:lnTo>
                      <a:pt x="20991" y="17062"/>
                    </a:lnTo>
                    <a:lnTo>
                      <a:pt x="20876" y="17215"/>
                    </a:lnTo>
                    <a:lnTo>
                      <a:pt x="20749" y="17380"/>
                    </a:lnTo>
                    <a:lnTo>
                      <a:pt x="20597" y="17545"/>
                    </a:lnTo>
                    <a:lnTo>
                      <a:pt x="20431" y="17711"/>
                    </a:lnTo>
                    <a:lnTo>
                      <a:pt x="20266" y="17863"/>
                    </a:lnTo>
                    <a:lnTo>
                      <a:pt x="20088" y="18016"/>
                    </a:lnTo>
                    <a:lnTo>
                      <a:pt x="19732" y="18308"/>
                    </a:lnTo>
                    <a:lnTo>
                      <a:pt x="19351" y="18588"/>
                    </a:lnTo>
                    <a:lnTo>
                      <a:pt x="18957" y="18842"/>
                    </a:lnTo>
                    <a:lnTo>
                      <a:pt x="18562" y="19084"/>
                    </a:lnTo>
                    <a:lnTo>
                      <a:pt x="17761" y="19541"/>
                    </a:lnTo>
                    <a:lnTo>
                      <a:pt x="17240" y="19821"/>
                    </a:lnTo>
                    <a:lnTo>
                      <a:pt x="16910" y="19986"/>
                    </a:lnTo>
                    <a:lnTo>
                      <a:pt x="16515" y="20164"/>
                    </a:lnTo>
                    <a:lnTo>
                      <a:pt x="16096" y="20355"/>
                    </a:lnTo>
                    <a:lnTo>
                      <a:pt x="15638" y="20546"/>
                    </a:lnTo>
                    <a:lnTo>
                      <a:pt x="15142" y="20749"/>
                    </a:lnTo>
                    <a:lnTo>
                      <a:pt x="14647" y="20927"/>
                    </a:lnTo>
                    <a:lnTo>
                      <a:pt x="14125" y="21105"/>
                    </a:lnTo>
                    <a:lnTo>
                      <a:pt x="13591" y="21270"/>
                    </a:lnTo>
                    <a:lnTo>
                      <a:pt x="13057" y="21410"/>
                    </a:lnTo>
                    <a:lnTo>
                      <a:pt x="12523" y="21537"/>
                    </a:lnTo>
                    <a:lnTo>
                      <a:pt x="12015" y="21626"/>
                    </a:lnTo>
                    <a:lnTo>
                      <a:pt x="11760" y="21652"/>
                    </a:lnTo>
                    <a:lnTo>
                      <a:pt x="11506" y="21677"/>
                    </a:lnTo>
                    <a:lnTo>
                      <a:pt x="11265" y="21690"/>
                    </a:lnTo>
                    <a:lnTo>
                      <a:pt x="11023" y="21690"/>
                    </a:lnTo>
                    <a:lnTo>
                      <a:pt x="10794" y="21677"/>
                    </a:lnTo>
                    <a:lnTo>
                      <a:pt x="10578" y="21665"/>
                    </a:lnTo>
                    <a:lnTo>
                      <a:pt x="10375" y="21626"/>
                    </a:lnTo>
                    <a:lnTo>
                      <a:pt x="10171" y="21588"/>
                    </a:lnTo>
                    <a:lnTo>
                      <a:pt x="9968" y="21525"/>
                    </a:lnTo>
                    <a:lnTo>
                      <a:pt x="9752" y="21461"/>
                    </a:lnTo>
                    <a:lnTo>
                      <a:pt x="9319" y="21309"/>
                    </a:lnTo>
                    <a:lnTo>
                      <a:pt x="8887" y="21131"/>
                    </a:lnTo>
                    <a:lnTo>
                      <a:pt x="8468" y="20927"/>
                    </a:lnTo>
                    <a:lnTo>
                      <a:pt x="8086" y="20724"/>
                    </a:lnTo>
                    <a:lnTo>
                      <a:pt x="7743" y="20520"/>
                    </a:lnTo>
                    <a:lnTo>
                      <a:pt x="7450" y="20317"/>
                    </a:lnTo>
                    <a:lnTo>
                      <a:pt x="7184" y="20114"/>
                    </a:lnTo>
                    <a:lnTo>
                      <a:pt x="6904" y="19885"/>
                    </a:lnTo>
                    <a:lnTo>
                      <a:pt x="6611" y="19618"/>
                    </a:lnTo>
                    <a:lnTo>
                      <a:pt x="6306" y="19325"/>
                    </a:lnTo>
                    <a:lnTo>
                      <a:pt x="6001" y="19020"/>
                    </a:lnTo>
                    <a:lnTo>
                      <a:pt x="5696" y="18690"/>
                    </a:lnTo>
                    <a:lnTo>
                      <a:pt x="5391" y="18346"/>
                    </a:lnTo>
                    <a:lnTo>
                      <a:pt x="5086" y="17990"/>
                    </a:lnTo>
                    <a:lnTo>
                      <a:pt x="4781" y="17622"/>
                    </a:lnTo>
                    <a:lnTo>
                      <a:pt x="4488" y="17253"/>
                    </a:lnTo>
                    <a:lnTo>
                      <a:pt x="4208" y="16884"/>
                    </a:lnTo>
                    <a:lnTo>
                      <a:pt x="3929" y="16515"/>
                    </a:lnTo>
                    <a:lnTo>
                      <a:pt x="3674" y="16147"/>
                    </a:lnTo>
                    <a:lnTo>
                      <a:pt x="3420" y="15804"/>
                    </a:lnTo>
                    <a:lnTo>
                      <a:pt x="3204" y="15460"/>
                    </a:lnTo>
                    <a:lnTo>
                      <a:pt x="2988" y="15130"/>
                    </a:lnTo>
                    <a:lnTo>
                      <a:pt x="2607" y="14481"/>
                    </a:lnTo>
                    <a:lnTo>
                      <a:pt x="2263" y="13846"/>
                    </a:lnTo>
                    <a:lnTo>
                      <a:pt x="1958" y="13223"/>
                    </a:lnTo>
                    <a:lnTo>
                      <a:pt x="1691" y="12612"/>
                    </a:lnTo>
                    <a:lnTo>
                      <a:pt x="1462" y="11989"/>
                    </a:lnTo>
                    <a:lnTo>
                      <a:pt x="1259" y="11366"/>
                    </a:lnTo>
                    <a:lnTo>
                      <a:pt x="1068" y="10718"/>
                    </a:lnTo>
                    <a:lnTo>
                      <a:pt x="903" y="10057"/>
                    </a:lnTo>
                    <a:lnTo>
                      <a:pt x="954" y="10082"/>
                    </a:lnTo>
                    <a:lnTo>
                      <a:pt x="1017" y="10108"/>
                    </a:lnTo>
                    <a:lnTo>
                      <a:pt x="1208" y="10159"/>
                    </a:lnTo>
                    <a:lnTo>
                      <a:pt x="1462" y="10184"/>
                    </a:lnTo>
                    <a:lnTo>
                      <a:pt x="1767" y="10209"/>
                    </a:lnTo>
                    <a:lnTo>
                      <a:pt x="2111" y="10222"/>
                    </a:lnTo>
                    <a:lnTo>
                      <a:pt x="2492" y="10222"/>
                    </a:lnTo>
                    <a:lnTo>
                      <a:pt x="2886" y="10197"/>
                    </a:lnTo>
                    <a:lnTo>
                      <a:pt x="3318" y="10159"/>
                    </a:lnTo>
                    <a:lnTo>
                      <a:pt x="3751" y="10095"/>
                    </a:lnTo>
                    <a:lnTo>
                      <a:pt x="4170" y="10006"/>
                    </a:lnTo>
                    <a:lnTo>
                      <a:pt x="4386" y="9942"/>
                    </a:lnTo>
                    <a:lnTo>
                      <a:pt x="4590" y="9892"/>
                    </a:lnTo>
                    <a:lnTo>
                      <a:pt x="4793" y="9815"/>
                    </a:lnTo>
                    <a:lnTo>
                      <a:pt x="4997" y="9739"/>
                    </a:lnTo>
                    <a:lnTo>
                      <a:pt x="5187" y="9663"/>
                    </a:lnTo>
                    <a:lnTo>
                      <a:pt x="5365" y="9561"/>
                    </a:lnTo>
                    <a:lnTo>
                      <a:pt x="5543" y="9472"/>
                    </a:lnTo>
                    <a:lnTo>
                      <a:pt x="5709" y="9358"/>
                    </a:lnTo>
                    <a:lnTo>
                      <a:pt x="5861" y="9243"/>
                    </a:lnTo>
                    <a:lnTo>
                      <a:pt x="6001" y="9116"/>
                    </a:lnTo>
                    <a:lnTo>
                      <a:pt x="6128" y="8976"/>
                    </a:lnTo>
                    <a:lnTo>
                      <a:pt x="6243" y="8836"/>
                    </a:lnTo>
                    <a:lnTo>
                      <a:pt x="5683" y="9002"/>
                    </a:lnTo>
                    <a:lnTo>
                      <a:pt x="5404" y="9091"/>
                    </a:lnTo>
                    <a:lnTo>
                      <a:pt x="5098" y="9154"/>
                    </a:lnTo>
                    <a:lnTo>
                      <a:pt x="4806" y="9218"/>
                    </a:lnTo>
                    <a:lnTo>
                      <a:pt x="4501" y="9269"/>
                    </a:lnTo>
                    <a:lnTo>
                      <a:pt x="4208" y="9307"/>
                    </a:lnTo>
                    <a:lnTo>
                      <a:pt x="3903" y="9332"/>
                    </a:lnTo>
                    <a:lnTo>
                      <a:pt x="3611" y="9332"/>
                    </a:lnTo>
                    <a:lnTo>
                      <a:pt x="3318" y="9319"/>
                    </a:lnTo>
                    <a:lnTo>
                      <a:pt x="3039" y="9281"/>
                    </a:lnTo>
                    <a:lnTo>
                      <a:pt x="2759" y="9230"/>
                    </a:lnTo>
                    <a:lnTo>
                      <a:pt x="2492" y="9141"/>
                    </a:lnTo>
                    <a:lnTo>
                      <a:pt x="2365" y="9091"/>
                    </a:lnTo>
                    <a:lnTo>
                      <a:pt x="2238" y="9027"/>
                    </a:lnTo>
                    <a:lnTo>
                      <a:pt x="2123" y="8963"/>
                    </a:lnTo>
                    <a:lnTo>
                      <a:pt x="2009" y="8887"/>
                    </a:lnTo>
                    <a:lnTo>
                      <a:pt x="1895" y="8798"/>
                    </a:lnTo>
                    <a:lnTo>
                      <a:pt x="1793" y="8709"/>
                    </a:lnTo>
                    <a:lnTo>
                      <a:pt x="1691" y="8607"/>
                    </a:lnTo>
                    <a:lnTo>
                      <a:pt x="1602" y="8506"/>
                    </a:lnTo>
                    <a:lnTo>
                      <a:pt x="1539" y="8379"/>
                    </a:lnTo>
                    <a:lnTo>
                      <a:pt x="1488" y="8264"/>
                    </a:lnTo>
                    <a:lnTo>
                      <a:pt x="1450" y="8137"/>
                    </a:lnTo>
                    <a:lnTo>
                      <a:pt x="1437" y="8010"/>
                    </a:lnTo>
                    <a:lnTo>
                      <a:pt x="1424" y="7883"/>
                    </a:lnTo>
                    <a:lnTo>
                      <a:pt x="1424" y="7768"/>
                    </a:lnTo>
                    <a:lnTo>
                      <a:pt x="1450" y="7578"/>
                    </a:lnTo>
                    <a:lnTo>
                      <a:pt x="1500" y="7374"/>
                    </a:lnTo>
                    <a:lnTo>
                      <a:pt x="1551" y="7196"/>
                    </a:lnTo>
                    <a:lnTo>
                      <a:pt x="1628" y="7006"/>
                    </a:lnTo>
                    <a:lnTo>
                      <a:pt x="1704" y="6815"/>
                    </a:lnTo>
                    <a:lnTo>
                      <a:pt x="1793" y="6624"/>
                    </a:lnTo>
                    <a:lnTo>
                      <a:pt x="2009" y="6268"/>
                    </a:lnTo>
                    <a:lnTo>
                      <a:pt x="2225" y="5925"/>
                    </a:lnTo>
                    <a:lnTo>
                      <a:pt x="2454" y="5607"/>
                    </a:lnTo>
                    <a:lnTo>
                      <a:pt x="2670" y="5315"/>
                    </a:lnTo>
                    <a:lnTo>
                      <a:pt x="2861" y="5048"/>
                    </a:lnTo>
                    <a:lnTo>
                      <a:pt x="3077" y="4704"/>
                    </a:lnTo>
                    <a:lnTo>
                      <a:pt x="3306" y="4348"/>
                    </a:lnTo>
                    <a:lnTo>
                      <a:pt x="3751" y="3598"/>
                    </a:lnTo>
                    <a:lnTo>
                      <a:pt x="3992" y="3229"/>
                    </a:lnTo>
                    <a:lnTo>
                      <a:pt x="4221" y="2861"/>
                    </a:lnTo>
                    <a:lnTo>
                      <a:pt x="4475" y="2492"/>
                    </a:lnTo>
                    <a:lnTo>
                      <a:pt x="4742" y="2149"/>
                    </a:lnTo>
                    <a:lnTo>
                      <a:pt x="5531" y="1729"/>
                    </a:lnTo>
                    <a:lnTo>
                      <a:pt x="5963" y="1475"/>
                    </a:lnTo>
                    <a:lnTo>
                      <a:pt x="6395" y="1208"/>
                    </a:lnTo>
                    <a:lnTo>
                      <a:pt x="6815" y="928"/>
                    </a:lnTo>
                    <a:lnTo>
                      <a:pt x="7006" y="776"/>
                    </a:lnTo>
                    <a:lnTo>
                      <a:pt x="7196" y="623"/>
                    </a:lnTo>
                    <a:lnTo>
                      <a:pt x="7361" y="471"/>
                    </a:lnTo>
                    <a:lnTo>
                      <a:pt x="7514" y="318"/>
                    </a:lnTo>
                    <a:lnTo>
                      <a:pt x="7654" y="165"/>
                    </a:lnTo>
                    <a:lnTo>
                      <a:pt x="7768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407507" y="2922857"/>
                <a:ext cx="345622" cy="24931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8621" extrusionOk="0">
                    <a:moveTo>
                      <a:pt x="7070" y="1"/>
                    </a:moveTo>
                    <a:lnTo>
                      <a:pt x="6459" y="39"/>
                    </a:lnTo>
                    <a:lnTo>
                      <a:pt x="5849" y="90"/>
                    </a:lnTo>
                    <a:lnTo>
                      <a:pt x="5264" y="166"/>
                    </a:lnTo>
                    <a:lnTo>
                      <a:pt x="4692" y="255"/>
                    </a:lnTo>
                    <a:lnTo>
                      <a:pt x="4145" y="357"/>
                    </a:lnTo>
                    <a:lnTo>
                      <a:pt x="3624" y="471"/>
                    </a:lnTo>
                    <a:lnTo>
                      <a:pt x="3141" y="586"/>
                    </a:lnTo>
                    <a:lnTo>
                      <a:pt x="3446" y="611"/>
                    </a:lnTo>
                    <a:lnTo>
                      <a:pt x="4476" y="611"/>
                    </a:lnTo>
                    <a:lnTo>
                      <a:pt x="6053" y="586"/>
                    </a:lnTo>
                    <a:lnTo>
                      <a:pt x="6879" y="586"/>
                    </a:lnTo>
                    <a:lnTo>
                      <a:pt x="7286" y="598"/>
                    </a:lnTo>
                    <a:lnTo>
                      <a:pt x="7693" y="624"/>
                    </a:lnTo>
                    <a:lnTo>
                      <a:pt x="8099" y="662"/>
                    </a:lnTo>
                    <a:lnTo>
                      <a:pt x="8494" y="713"/>
                    </a:lnTo>
                    <a:lnTo>
                      <a:pt x="8875" y="776"/>
                    </a:lnTo>
                    <a:lnTo>
                      <a:pt x="9231" y="865"/>
                    </a:lnTo>
                    <a:lnTo>
                      <a:pt x="9371" y="903"/>
                    </a:lnTo>
                    <a:lnTo>
                      <a:pt x="9485" y="954"/>
                    </a:lnTo>
                    <a:lnTo>
                      <a:pt x="9587" y="1018"/>
                    </a:lnTo>
                    <a:lnTo>
                      <a:pt x="9676" y="1081"/>
                    </a:lnTo>
                    <a:lnTo>
                      <a:pt x="9752" y="1145"/>
                    </a:lnTo>
                    <a:lnTo>
                      <a:pt x="9803" y="1221"/>
                    </a:lnTo>
                    <a:lnTo>
                      <a:pt x="9829" y="1298"/>
                    </a:lnTo>
                    <a:lnTo>
                      <a:pt x="9841" y="1374"/>
                    </a:lnTo>
                    <a:lnTo>
                      <a:pt x="9841" y="1463"/>
                    </a:lnTo>
                    <a:lnTo>
                      <a:pt x="9803" y="1539"/>
                    </a:lnTo>
                    <a:lnTo>
                      <a:pt x="9765" y="1628"/>
                    </a:lnTo>
                    <a:lnTo>
                      <a:pt x="9689" y="1717"/>
                    </a:lnTo>
                    <a:lnTo>
                      <a:pt x="9600" y="1806"/>
                    </a:lnTo>
                    <a:lnTo>
                      <a:pt x="9485" y="1895"/>
                    </a:lnTo>
                    <a:lnTo>
                      <a:pt x="9345" y="1984"/>
                    </a:lnTo>
                    <a:lnTo>
                      <a:pt x="9193" y="2060"/>
                    </a:lnTo>
                    <a:lnTo>
                      <a:pt x="9091" y="2111"/>
                    </a:lnTo>
                    <a:lnTo>
                      <a:pt x="9002" y="2175"/>
                    </a:lnTo>
                    <a:lnTo>
                      <a:pt x="8811" y="2327"/>
                    </a:lnTo>
                    <a:lnTo>
                      <a:pt x="8633" y="2493"/>
                    </a:lnTo>
                    <a:lnTo>
                      <a:pt x="8455" y="2683"/>
                    </a:lnTo>
                    <a:lnTo>
                      <a:pt x="8099" y="3052"/>
                    </a:lnTo>
                    <a:lnTo>
                      <a:pt x="7934" y="3230"/>
                    </a:lnTo>
                    <a:lnTo>
                      <a:pt x="7769" y="3383"/>
                    </a:lnTo>
                    <a:lnTo>
                      <a:pt x="7489" y="3662"/>
                    </a:lnTo>
                    <a:lnTo>
                      <a:pt x="7146" y="4006"/>
                    </a:lnTo>
                    <a:lnTo>
                      <a:pt x="6383" y="4819"/>
                    </a:lnTo>
                    <a:lnTo>
                      <a:pt x="5442" y="5849"/>
                    </a:lnTo>
                    <a:lnTo>
                      <a:pt x="5188" y="6103"/>
                    </a:lnTo>
                    <a:lnTo>
                      <a:pt x="4959" y="6345"/>
                    </a:lnTo>
                    <a:lnTo>
                      <a:pt x="4756" y="6574"/>
                    </a:lnTo>
                    <a:lnTo>
                      <a:pt x="4540" y="6790"/>
                    </a:lnTo>
                    <a:lnTo>
                      <a:pt x="4323" y="6981"/>
                    </a:lnTo>
                    <a:lnTo>
                      <a:pt x="4209" y="7070"/>
                    </a:lnTo>
                    <a:lnTo>
                      <a:pt x="4082" y="7159"/>
                    </a:lnTo>
                    <a:lnTo>
                      <a:pt x="3942" y="7235"/>
                    </a:lnTo>
                    <a:lnTo>
                      <a:pt x="3802" y="7311"/>
                    </a:lnTo>
                    <a:lnTo>
                      <a:pt x="3650" y="7387"/>
                    </a:lnTo>
                    <a:lnTo>
                      <a:pt x="3472" y="7451"/>
                    </a:lnTo>
                    <a:lnTo>
                      <a:pt x="3268" y="7489"/>
                    </a:lnTo>
                    <a:lnTo>
                      <a:pt x="2963" y="7540"/>
                    </a:lnTo>
                    <a:lnTo>
                      <a:pt x="2429" y="7604"/>
                    </a:lnTo>
                    <a:lnTo>
                      <a:pt x="2099" y="7629"/>
                    </a:lnTo>
                    <a:lnTo>
                      <a:pt x="1768" y="7654"/>
                    </a:lnTo>
                    <a:lnTo>
                      <a:pt x="1450" y="7667"/>
                    </a:lnTo>
                    <a:lnTo>
                      <a:pt x="1120" y="7693"/>
                    </a:lnTo>
                    <a:lnTo>
                      <a:pt x="814" y="7718"/>
                    </a:lnTo>
                    <a:lnTo>
                      <a:pt x="522" y="7782"/>
                    </a:lnTo>
                    <a:lnTo>
                      <a:pt x="382" y="7807"/>
                    </a:lnTo>
                    <a:lnTo>
                      <a:pt x="242" y="7858"/>
                    </a:lnTo>
                    <a:lnTo>
                      <a:pt x="115" y="7909"/>
                    </a:lnTo>
                    <a:lnTo>
                      <a:pt x="1" y="7960"/>
                    </a:lnTo>
                    <a:lnTo>
                      <a:pt x="179" y="7985"/>
                    </a:lnTo>
                    <a:lnTo>
                      <a:pt x="369" y="8023"/>
                    </a:lnTo>
                    <a:lnTo>
                      <a:pt x="586" y="8074"/>
                    </a:lnTo>
                    <a:lnTo>
                      <a:pt x="802" y="8138"/>
                    </a:lnTo>
                    <a:lnTo>
                      <a:pt x="1272" y="8277"/>
                    </a:lnTo>
                    <a:lnTo>
                      <a:pt x="1781" y="8430"/>
                    </a:lnTo>
                    <a:lnTo>
                      <a:pt x="2035" y="8494"/>
                    </a:lnTo>
                    <a:lnTo>
                      <a:pt x="2315" y="8544"/>
                    </a:lnTo>
                    <a:lnTo>
                      <a:pt x="2582" y="8583"/>
                    </a:lnTo>
                    <a:lnTo>
                      <a:pt x="2861" y="8608"/>
                    </a:lnTo>
                    <a:lnTo>
                      <a:pt x="3141" y="8621"/>
                    </a:lnTo>
                    <a:lnTo>
                      <a:pt x="3421" y="8608"/>
                    </a:lnTo>
                    <a:lnTo>
                      <a:pt x="3700" y="8557"/>
                    </a:lnTo>
                    <a:lnTo>
                      <a:pt x="3840" y="8532"/>
                    </a:lnTo>
                    <a:lnTo>
                      <a:pt x="3993" y="8494"/>
                    </a:lnTo>
                    <a:lnTo>
                      <a:pt x="4120" y="8443"/>
                    </a:lnTo>
                    <a:lnTo>
                      <a:pt x="4260" y="8379"/>
                    </a:lnTo>
                    <a:lnTo>
                      <a:pt x="4387" y="8316"/>
                    </a:lnTo>
                    <a:lnTo>
                      <a:pt x="4527" y="8239"/>
                    </a:lnTo>
                    <a:lnTo>
                      <a:pt x="4654" y="8163"/>
                    </a:lnTo>
                    <a:lnTo>
                      <a:pt x="4794" y="8061"/>
                    </a:lnTo>
                    <a:lnTo>
                      <a:pt x="4921" y="7960"/>
                    </a:lnTo>
                    <a:lnTo>
                      <a:pt x="5048" y="7845"/>
                    </a:lnTo>
                    <a:lnTo>
                      <a:pt x="5302" y="7591"/>
                    </a:lnTo>
                    <a:lnTo>
                      <a:pt x="5557" y="7298"/>
                    </a:lnTo>
                    <a:lnTo>
                      <a:pt x="5811" y="6981"/>
                    </a:lnTo>
                    <a:lnTo>
                      <a:pt x="6040" y="6625"/>
                    </a:lnTo>
                    <a:lnTo>
                      <a:pt x="6409" y="6053"/>
                    </a:lnTo>
                    <a:lnTo>
                      <a:pt x="6892" y="5391"/>
                    </a:lnTo>
                    <a:lnTo>
                      <a:pt x="7133" y="5061"/>
                    </a:lnTo>
                    <a:lnTo>
                      <a:pt x="7388" y="4743"/>
                    </a:lnTo>
                    <a:lnTo>
                      <a:pt x="7616" y="4451"/>
                    </a:lnTo>
                    <a:lnTo>
                      <a:pt x="7832" y="4209"/>
                    </a:lnTo>
                    <a:lnTo>
                      <a:pt x="7934" y="4107"/>
                    </a:lnTo>
                    <a:lnTo>
                      <a:pt x="8074" y="3993"/>
                    </a:lnTo>
                    <a:lnTo>
                      <a:pt x="8430" y="3726"/>
                    </a:lnTo>
                    <a:lnTo>
                      <a:pt x="8850" y="3446"/>
                    </a:lnTo>
                    <a:lnTo>
                      <a:pt x="9307" y="3166"/>
                    </a:lnTo>
                    <a:lnTo>
                      <a:pt x="9740" y="2899"/>
                    </a:lnTo>
                    <a:lnTo>
                      <a:pt x="10121" y="2671"/>
                    </a:lnTo>
                    <a:lnTo>
                      <a:pt x="10413" y="2518"/>
                    </a:lnTo>
                    <a:lnTo>
                      <a:pt x="10553" y="2442"/>
                    </a:lnTo>
                    <a:lnTo>
                      <a:pt x="10858" y="2327"/>
                    </a:lnTo>
                    <a:lnTo>
                      <a:pt x="11164" y="2200"/>
                    </a:lnTo>
                    <a:lnTo>
                      <a:pt x="11456" y="2060"/>
                    </a:lnTo>
                    <a:lnTo>
                      <a:pt x="11748" y="1908"/>
                    </a:lnTo>
                    <a:lnTo>
                      <a:pt x="11812" y="1857"/>
                    </a:lnTo>
                    <a:lnTo>
                      <a:pt x="11863" y="1781"/>
                    </a:lnTo>
                    <a:lnTo>
                      <a:pt x="11901" y="1692"/>
                    </a:lnTo>
                    <a:lnTo>
                      <a:pt x="11939" y="1590"/>
                    </a:lnTo>
                    <a:lnTo>
                      <a:pt x="11952" y="1488"/>
                    </a:lnTo>
                    <a:lnTo>
                      <a:pt x="11952" y="1387"/>
                    </a:lnTo>
                    <a:lnTo>
                      <a:pt x="11926" y="1310"/>
                    </a:lnTo>
                    <a:lnTo>
                      <a:pt x="11914" y="1272"/>
                    </a:lnTo>
                    <a:lnTo>
                      <a:pt x="11888" y="1247"/>
                    </a:lnTo>
                    <a:lnTo>
                      <a:pt x="11697" y="1081"/>
                    </a:lnTo>
                    <a:lnTo>
                      <a:pt x="11481" y="942"/>
                    </a:lnTo>
                    <a:lnTo>
                      <a:pt x="11265" y="802"/>
                    </a:lnTo>
                    <a:lnTo>
                      <a:pt x="11036" y="675"/>
                    </a:lnTo>
                    <a:lnTo>
                      <a:pt x="10795" y="560"/>
                    </a:lnTo>
                    <a:lnTo>
                      <a:pt x="10541" y="458"/>
                    </a:lnTo>
                    <a:lnTo>
                      <a:pt x="10286" y="369"/>
                    </a:lnTo>
                    <a:lnTo>
                      <a:pt x="10019" y="293"/>
                    </a:lnTo>
                    <a:lnTo>
                      <a:pt x="9740" y="217"/>
                    </a:lnTo>
                    <a:lnTo>
                      <a:pt x="9460" y="166"/>
                    </a:lnTo>
                    <a:lnTo>
                      <a:pt x="9167" y="115"/>
                    </a:lnTo>
                    <a:lnTo>
                      <a:pt x="8875" y="77"/>
                    </a:lnTo>
                    <a:lnTo>
                      <a:pt x="8583" y="39"/>
                    </a:lnTo>
                    <a:lnTo>
                      <a:pt x="8290" y="13"/>
                    </a:lnTo>
                    <a:lnTo>
                      <a:pt x="7985" y="1"/>
                    </a:lnTo>
                    <a:close/>
                  </a:path>
                </a:pathLst>
              </a:custGeom>
              <a:solidFill>
                <a:srgbClr val="BCB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181089" y="3578798"/>
                <a:ext cx="122090" cy="237549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8214" extrusionOk="0">
                    <a:moveTo>
                      <a:pt x="1297" y="0"/>
                    </a:moveTo>
                    <a:lnTo>
                      <a:pt x="1234" y="13"/>
                    </a:lnTo>
                    <a:lnTo>
                      <a:pt x="1208" y="26"/>
                    </a:lnTo>
                    <a:lnTo>
                      <a:pt x="1183" y="38"/>
                    </a:lnTo>
                    <a:lnTo>
                      <a:pt x="1170" y="64"/>
                    </a:lnTo>
                    <a:lnTo>
                      <a:pt x="1170" y="89"/>
                    </a:lnTo>
                    <a:lnTo>
                      <a:pt x="1170" y="255"/>
                    </a:lnTo>
                    <a:lnTo>
                      <a:pt x="1158" y="471"/>
                    </a:lnTo>
                    <a:lnTo>
                      <a:pt x="1119" y="992"/>
                    </a:lnTo>
                    <a:lnTo>
                      <a:pt x="1069" y="1589"/>
                    </a:lnTo>
                    <a:lnTo>
                      <a:pt x="1018" y="2187"/>
                    </a:lnTo>
                    <a:lnTo>
                      <a:pt x="916" y="2327"/>
                    </a:lnTo>
                    <a:lnTo>
                      <a:pt x="827" y="2479"/>
                    </a:lnTo>
                    <a:lnTo>
                      <a:pt x="738" y="2645"/>
                    </a:lnTo>
                    <a:lnTo>
                      <a:pt x="662" y="2810"/>
                    </a:lnTo>
                    <a:lnTo>
                      <a:pt x="522" y="3179"/>
                    </a:lnTo>
                    <a:lnTo>
                      <a:pt x="395" y="3547"/>
                    </a:lnTo>
                    <a:lnTo>
                      <a:pt x="293" y="3903"/>
                    </a:lnTo>
                    <a:lnTo>
                      <a:pt x="217" y="4234"/>
                    </a:lnTo>
                    <a:lnTo>
                      <a:pt x="153" y="4514"/>
                    </a:lnTo>
                    <a:lnTo>
                      <a:pt x="115" y="4717"/>
                    </a:lnTo>
                    <a:lnTo>
                      <a:pt x="52" y="5124"/>
                    </a:lnTo>
                    <a:lnTo>
                      <a:pt x="13" y="5569"/>
                    </a:lnTo>
                    <a:lnTo>
                      <a:pt x="1" y="6027"/>
                    </a:lnTo>
                    <a:lnTo>
                      <a:pt x="1" y="6497"/>
                    </a:lnTo>
                    <a:lnTo>
                      <a:pt x="13" y="6967"/>
                    </a:lnTo>
                    <a:lnTo>
                      <a:pt x="64" y="7412"/>
                    </a:lnTo>
                    <a:lnTo>
                      <a:pt x="102" y="7629"/>
                    </a:lnTo>
                    <a:lnTo>
                      <a:pt x="141" y="7832"/>
                    </a:lnTo>
                    <a:lnTo>
                      <a:pt x="191" y="8035"/>
                    </a:lnTo>
                    <a:lnTo>
                      <a:pt x="242" y="8213"/>
                    </a:lnTo>
                    <a:lnTo>
                      <a:pt x="446" y="8175"/>
                    </a:lnTo>
                    <a:lnTo>
                      <a:pt x="941" y="8061"/>
                    </a:lnTo>
                    <a:lnTo>
                      <a:pt x="1259" y="7972"/>
                    </a:lnTo>
                    <a:lnTo>
                      <a:pt x="1590" y="7857"/>
                    </a:lnTo>
                    <a:lnTo>
                      <a:pt x="1920" y="7743"/>
                    </a:lnTo>
                    <a:lnTo>
                      <a:pt x="2251" y="7603"/>
                    </a:lnTo>
                    <a:lnTo>
                      <a:pt x="2709" y="7756"/>
                    </a:lnTo>
                    <a:lnTo>
                      <a:pt x="2950" y="7832"/>
                    </a:lnTo>
                    <a:lnTo>
                      <a:pt x="3205" y="7896"/>
                    </a:lnTo>
                    <a:lnTo>
                      <a:pt x="3459" y="7959"/>
                    </a:lnTo>
                    <a:lnTo>
                      <a:pt x="3713" y="7997"/>
                    </a:lnTo>
                    <a:lnTo>
                      <a:pt x="3967" y="8010"/>
                    </a:lnTo>
                    <a:lnTo>
                      <a:pt x="4095" y="8010"/>
                    </a:lnTo>
                    <a:lnTo>
                      <a:pt x="4222" y="7997"/>
                    </a:lnTo>
                    <a:lnTo>
                      <a:pt x="4120" y="7260"/>
                    </a:lnTo>
                    <a:lnTo>
                      <a:pt x="3955" y="6370"/>
                    </a:lnTo>
                    <a:lnTo>
                      <a:pt x="3764" y="5391"/>
                    </a:lnTo>
                    <a:lnTo>
                      <a:pt x="3561" y="4361"/>
                    </a:lnTo>
                    <a:lnTo>
                      <a:pt x="3332" y="3319"/>
                    </a:lnTo>
                    <a:lnTo>
                      <a:pt x="3103" y="2327"/>
                    </a:lnTo>
                    <a:lnTo>
                      <a:pt x="2887" y="1437"/>
                    </a:lnTo>
                    <a:lnTo>
                      <a:pt x="2683" y="674"/>
                    </a:lnTo>
                    <a:lnTo>
                      <a:pt x="2658" y="623"/>
                    </a:lnTo>
                    <a:lnTo>
                      <a:pt x="2607" y="560"/>
                    </a:lnTo>
                    <a:lnTo>
                      <a:pt x="2518" y="496"/>
                    </a:lnTo>
                    <a:lnTo>
                      <a:pt x="2416" y="420"/>
                    </a:lnTo>
                    <a:lnTo>
                      <a:pt x="2175" y="293"/>
                    </a:lnTo>
                    <a:lnTo>
                      <a:pt x="1895" y="166"/>
                    </a:lnTo>
                    <a:lnTo>
                      <a:pt x="1628" y="64"/>
                    </a:lnTo>
                    <a:lnTo>
                      <a:pt x="1501" y="26"/>
                    </a:lnTo>
                    <a:lnTo>
                      <a:pt x="1386" y="13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259401" y="2211043"/>
                <a:ext cx="120615" cy="4155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14368" extrusionOk="0">
                    <a:moveTo>
                      <a:pt x="1107" y="1"/>
                    </a:moveTo>
                    <a:lnTo>
                      <a:pt x="980" y="916"/>
                    </a:lnTo>
                    <a:lnTo>
                      <a:pt x="827" y="2124"/>
                    </a:lnTo>
                    <a:lnTo>
                      <a:pt x="649" y="3522"/>
                    </a:lnTo>
                    <a:lnTo>
                      <a:pt x="484" y="5023"/>
                    </a:lnTo>
                    <a:lnTo>
                      <a:pt x="319" y="6536"/>
                    </a:lnTo>
                    <a:lnTo>
                      <a:pt x="179" y="7972"/>
                    </a:lnTo>
                    <a:lnTo>
                      <a:pt x="77" y="9218"/>
                    </a:lnTo>
                    <a:lnTo>
                      <a:pt x="39" y="9752"/>
                    </a:lnTo>
                    <a:lnTo>
                      <a:pt x="13" y="10197"/>
                    </a:lnTo>
                    <a:lnTo>
                      <a:pt x="1" y="10769"/>
                    </a:lnTo>
                    <a:lnTo>
                      <a:pt x="1" y="11367"/>
                    </a:lnTo>
                    <a:lnTo>
                      <a:pt x="13" y="11977"/>
                    </a:lnTo>
                    <a:lnTo>
                      <a:pt x="39" y="12575"/>
                    </a:lnTo>
                    <a:lnTo>
                      <a:pt x="179" y="12600"/>
                    </a:lnTo>
                    <a:lnTo>
                      <a:pt x="331" y="12651"/>
                    </a:lnTo>
                    <a:lnTo>
                      <a:pt x="522" y="12727"/>
                    </a:lnTo>
                    <a:lnTo>
                      <a:pt x="725" y="12816"/>
                    </a:lnTo>
                    <a:lnTo>
                      <a:pt x="1170" y="13032"/>
                    </a:lnTo>
                    <a:lnTo>
                      <a:pt x="1654" y="13287"/>
                    </a:lnTo>
                    <a:lnTo>
                      <a:pt x="2683" y="13859"/>
                    </a:lnTo>
                    <a:lnTo>
                      <a:pt x="3179" y="14126"/>
                    </a:lnTo>
                    <a:lnTo>
                      <a:pt x="3637" y="14367"/>
                    </a:lnTo>
                    <a:lnTo>
                      <a:pt x="3777" y="9180"/>
                    </a:lnTo>
                    <a:lnTo>
                      <a:pt x="3802" y="8265"/>
                    </a:lnTo>
                    <a:lnTo>
                      <a:pt x="3815" y="7349"/>
                    </a:lnTo>
                    <a:lnTo>
                      <a:pt x="3828" y="6434"/>
                    </a:lnTo>
                    <a:lnTo>
                      <a:pt x="3853" y="5506"/>
                    </a:lnTo>
                    <a:lnTo>
                      <a:pt x="3891" y="4578"/>
                    </a:lnTo>
                    <a:lnTo>
                      <a:pt x="3955" y="3662"/>
                    </a:lnTo>
                    <a:lnTo>
                      <a:pt x="3993" y="3205"/>
                    </a:lnTo>
                    <a:lnTo>
                      <a:pt x="4044" y="2747"/>
                    </a:lnTo>
                    <a:lnTo>
                      <a:pt x="4095" y="2302"/>
                    </a:lnTo>
                    <a:lnTo>
                      <a:pt x="4171" y="1857"/>
                    </a:lnTo>
                    <a:lnTo>
                      <a:pt x="4031" y="1806"/>
                    </a:lnTo>
                    <a:lnTo>
                      <a:pt x="3904" y="1742"/>
                    </a:lnTo>
                    <a:lnTo>
                      <a:pt x="3662" y="1603"/>
                    </a:lnTo>
                    <a:lnTo>
                      <a:pt x="3433" y="1450"/>
                    </a:lnTo>
                    <a:lnTo>
                      <a:pt x="3205" y="1285"/>
                    </a:lnTo>
                    <a:lnTo>
                      <a:pt x="2747" y="903"/>
                    </a:lnTo>
                    <a:lnTo>
                      <a:pt x="2505" y="700"/>
                    </a:lnTo>
                    <a:lnTo>
                      <a:pt x="2251" y="497"/>
                    </a:lnTo>
                    <a:lnTo>
                      <a:pt x="2086" y="382"/>
                    </a:lnTo>
                    <a:lnTo>
                      <a:pt x="1946" y="293"/>
                    </a:lnTo>
                    <a:lnTo>
                      <a:pt x="1793" y="217"/>
                    </a:lnTo>
                    <a:lnTo>
                      <a:pt x="1666" y="153"/>
                    </a:lnTo>
                    <a:lnTo>
                      <a:pt x="1526" y="102"/>
                    </a:lnTo>
                    <a:lnTo>
                      <a:pt x="1387" y="52"/>
                    </a:lnTo>
                    <a:lnTo>
                      <a:pt x="1247" y="26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120793" y="2186057"/>
                <a:ext cx="108123" cy="397476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13744" extrusionOk="0">
                    <a:moveTo>
                      <a:pt x="1997" y="0"/>
                    </a:moveTo>
                    <a:lnTo>
                      <a:pt x="1755" y="280"/>
                    </a:lnTo>
                    <a:lnTo>
                      <a:pt x="1539" y="1424"/>
                    </a:lnTo>
                    <a:lnTo>
                      <a:pt x="1361" y="2339"/>
                    </a:lnTo>
                    <a:lnTo>
                      <a:pt x="1196" y="3115"/>
                    </a:lnTo>
                    <a:lnTo>
                      <a:pt x="1056" y="3751"/>
                    </a:lnTo>
                    <a:lnTo>
                      <a:pt x="903" y="4425"/>
                    </a:lnTo>
                    <a:lnTo>
                      <a:pt x="624" y="5874"/>
                    </a:lnTo>
                    <a:lnTo>
                      <a:pt x="331" y="7387"/>
                    </a:lnTo>
                    <a:lnTo>
                      <a:pt x="64" y="8836"/>
                    </a:lnTo>
                    <a:lnTo>
                      <a:pt x="26" y="9637"/>
                    </a:lnTo>
                    <a:lnTo>
                      <a:pt x="1" y="10425"/>
                    </a:lnTo>
                    <a:lnTo>
                      <a:pt x="1" y="10642"/>
                    </a:lnTo>
                    <a:lnTo>
                      <a:pt x="26" y="10896"/>
                    </a:lnTo>
                    <a:lnTo>
                      <a:pt x="77" y="11481"/>
                    </a:lnTo>
                    <a:lnTo>
                      <a:pt x="90" y="11786"/>
                    </a:lnTo>
                    <a:lnTo>
                      <a:pt x="102" y="12104"/>
                    </a:lnTo>
                    <a:lnTo>
                      <a:pt x="90" y="12409"/>
                    </a:lnTo>
                    <a:lnTo>
                      <a:pt x="77" y="12561"/>
                    </a:lnTo>
                    <a:lnTo>
                      <a:pt x="51" y="12701"/>
                    </a:lnTo>
                    <a:lnTo>
                      <a:pt x="140" y="12841"/>
                    </a:lnTo>
                    <a:lnTo>
                      <a:pt x="242" y="12994"/>
                    </a:lnTo>
                    <a:lnTo>
                      <a:pt x="420" y="13286"/>
                    </a:lnTo>
                    <a:lnTo>
                      <a:pt x="509" y="13413"/>
                    </a:lnTo>
                    <a:lnTo>
                      <a:pt x="624" y="13528"/>
                    </a:lnTo>
                    <a:lnTo>
                      <a:pt x="674" y="13579"/>
                    </a:lnTo>
                    <a:lnTo>
                      <a:pt x="738" y="13617"/>
                    </a:lnTo>
                    <a:lnTo>
                      <a:pt x="814" y="13642"/>
                    </a:lnTo>
                    <a:lnTo>
                      <a:pt x="878" y="13668"/>
                    </a:lnTo>
                    <a:lnTo>
                      <a:pt x="1018" y="13706"/>
                    </a:lnTo>
                    <a:lnTo>
                      <a:pt x="1170" y="13731"/>
                    </a:lnTo>
                    <a:lnTo>
                      <a:pt x="1323" y="13744"/>
                    </a:lnTo>
                    <a:lnTo>
                      <a:pt x="1793" y="13744"/>
                    </a:lnTo>
                    <a:lnTo>
                      <a:pt x="2124" y="13718"/>
                    </a:lnTo>
                    <a:lnTo>
                      <a:pt x="2111" y="13362"/>
                    </a:lnTo>
                    <a:lnTo>
                      <a:pt x="2073" y="12994"/>
                    </a:lnTo>
                    <a:lnTo>
                      <a:pt x="1984" y="12205"/>
                    </a:lnTo>
                    <a:lnTo>
                      <a:pt x="1946" y="11811"/>
                    </a:lnTo>
                    <a:lnTo>
                      <a:pt x="1920" y="11430"/>
                    </a:lnTo>
                    <a:lnTo>
                      <a:pt x="1920" y="11074"/>
                    </a:lnTo>
                    <a:lnTo>
                      <a:pt x="1920" y="10896"/>
                    </a:lnTo>
                    <a:lnTo>
                      <a:pt x="1946" y="10731"/>
                    </a:lnTo>
                    <a:lnTo>
                      <a:pt x="1984" y="10400"/>
                    </a:lnTo>
                    <a:lnTo>
                      <a:pt x="2048" y="10082"/>
                    </a:lnTo>
                    <a:lnTo>
                      <a:pt x="2162" y="9421"/>
                    </a:lnTo>
                    <a:lnTo>
                      <a:pt x="2289" y="8773"/>
                    </a:lnTo>
                    <a:lnTo>
                      <a:pt x="2404" y="8112"/>
                    </a:lnTo>
                    <a:lnTo>
                      <a:pt x="2543" y="7349"/>
                    </a:lnTo>
                    <a:lnTo>
                      <a:pt x="2709" y="6484"/>
                    </a:lnTo>
                    <a:lnTo>
                      <a:pt x="3090" y="4564"/>
                    </a:lnTo>
                    <a:lnTo>
                      <a:pt x="3293" y="3560"/>
                    </a:lnTo>
                    <a:lnTo>
                      <a:pt x="3471" y="2556"/>
                    </a:lnTo>
                    <a:lnTo>
                      <a:pt x="3624" y="1602"/>
                    </a:lnTo>
                    <a:lnTo>
                      <a:pt x="3688" y="1144"/>
                    </a:lnTo>
                    <a:lnTo>
                      <a:pt x="3738" y="712"/>
                    </a:lnTo>
                    <a:lnTo>
                      <a:pt x="3522" y="649"/>
                    </a:lnTo>
                    <a:lnTo>
                      <a:pt x="3306" y="585"/>
                    </a:lnTo>
                    <a:lnTo>
                      <a:pt x="3090" y="521"/>
                    </a:lnTo>
                    <a:lnTo>
                      <a:pt x="2874" y="432"/>
                    </a:lnTo>
                    <a:lnTo>
                      <a:pt x="2658" y="343"/>
                    </a:lnTo>
                    <a:lnTo>
                      <a:pt x="2442" y="229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1250" y="2146698"/>
                <a:ext cx="73913" cy="311092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0757" extrusionOk="0">
                    <a:moveTo>
                      <a:pt x="1043" y="1"/>
                    </a:moveTo>
                    <a:lnTo>
                      <a:pt x="890" y="586"/>
                    </a:lnTo>
                    <a:lnTo>
                      <a:pt x="737" y="1259"/>
                    </a:lnTo>
                    <a:lnTo>
                      <a:pt x="598" y="2010"/>
                    </a:lnTo>
                    <a:lnTo>
                      <a:pt x="470" y="2811"/>
                    </a:lnTo>
                    <a:lnTo>
                      <a:pt x="343" y="3662"/>
                    </a:lnTo>
                    <a:lnTo>
                      <a:pt x="229" y="4527"/>
                    </a:lnTo>
                    <a:lnTo>
                      <a:pt x="140" y="5404"/>
                    </a:lnTo>
                    <a:lnTo>
                      <a:pt x="51" y="6269"/>
                    </a:lnTo>
                    <a:lnTo>
                      <a:pt x="13" y="6917"/>
                    </a:lnTo>
                    <a:lnTo>
                      <a:pt x="0" y="7553"/>
                    </a:lnTo>
                    <a:lnTo>
                      <a:pt x="13" y="8176"/>
                    </a:lnTo>
                    <a:lnTo>
                      <a:pt x="51" y="8786"/>
                    </a:lnTo>
                    <a:lnTo>
                      <a:pt x="102" y="9345"/>
                    </a:lnTo>
                    <a:lnTo>
                      <a:pt x="153" y="9879"/>
                    </a:lnTo>
                    <a:lnTo>
                      <a:pt x="229" y="10350"/>
                    </a:lnTo>
                    <a:lnTo>
                      <a:pt x="292" y="10757"/>
                    </a:lnTo>
                    <a:lnTo>
                      <a:pt x="585" y="9193"/>
                    </a:lnTo>
                    <a:lnTo>
                      <a:pt x="890" y="7540"/>
                    </a:lnTo>
                    <a:lnTo>
                      <a:pt x="1208" y="5925"/>
                    </a:lnTo>
                    <a:lnTo>
                      <a:pt x="1373" y="5175"/>
                    </a:lnTo>
                    <a:lnTo>
                      <a:pt x="1526" y="4476"/>
                    </a:lnTo>
                    <a:lnTo>
                      <a:pt x="1691" y="3700"/>
                    </a:lnTo>
                    <a:lnTo>
                      <a:pt x="1869" y="2785"/>
                    </a:lnTo>
                    <a:lnTo>
                      <a:pt x="2085" y="1641"/>
                    </a:lnTo>
                    <a:lnTo>
                      <a:pt x="2327" y="1361"/>
                    </a:lnTo>
                    <a:lnTo>
                      <a:pt x="2263" y="1323"/>
                    </a:lnTo>
                    <a:lnTo>
                      <a:pt x="2339" y="1285"/>
                    </a:lnTo>
                    <a:lnTo>
                      <a:pt x="2403" y="1234"/>
                    </a:lnTo>
                    <a:lnTo>
                      <a:pt x="2441" y="1183"/>
                    </a:lnTo>
                    <a:lnTo>
                      <a:pt x="2479" y="1132"/>
                    </a:lnTo>
                    <a:lnTo>
                      <a:pt x="2517" y="1081"/>
                    </a:lnTo>
                    <a:lnTo>
                      <a:pt x="2530" y="1018"/>
                    </a:lnTo>
                    <a:lnTo>
                      <a:pt x="2556" y="891"/>
                    </a:lnTo>
                    <a:lnTo>
                      <a:pt x="2556" y="751"/>
                    </a:lnTo>
                    <a:lnTo>
                      <a:pt x="2556" y="586"/>
                    </a:lnTo>
                    <a:lnTo>
                      <a:pt x="2543" y="395"/>
                    </a:lnTo>
                    <a:lnTo>
                      <a:pt x="2543" y="191"/>
                    </a:lnTo>
                    <a:lnTo>
                      <a:pt x="2263" y="191"/>
                    </a:lnTo>
                    <a:lnTo>
                      <a:pt x="1920" y="153"/>
                    </a:lnTo>
                    <a:lnTo>
                      <a:pt x="1500" y="90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176317" y="2206648"/>
                <a:ext cx="115092" cy="376162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3007" extrusionOk="0">
                    <a:moveTo>
                      <a:pt x="1818" y="0"/>
                    </a:moveTo>
                    <a:lnTo>
                      <a:pt x="1768" y="432"/>
                    </a:lnTo>
                    <a:lnTo>
                      <a:pt x="1704" y="890"/>
                    </a:lnTo>
                    <a:lnTo>
                      <a:pt x="1551" y="1844"/>
                    </a:lnTo>
                    <a:lnTo>
                      <a:pt x="1373" y="2848"/>
                    </a:lnTo>
                    <a:lnTo>
                      <a:pt x="1170" y="3852"/>
                    </a:lnTo>
                    <a:lnTo>
                      <a:pt x="789" y="5772"/>
                    </a:lnTo>
                    <a:lnTo>
                      <a:pt x="623" y="6637"/>
                    </a:lnTo>
                    <a:lnTo>
                      <a:pt x="484" y="7400"/>
                    </a:lnTo>
                    <a:lnTo>
                      <a:pt x="369" y="8061"/>
                    </a:lnTo>
                    <a:lnTo>
                      <a:pt x="242" y="8709"/>
                    </a:lnTo>
                    <a:lnTo>
                      <a:pt x="128" y="9370"/>
                    </a:lnTo>
                    <a:lnTo>
                      <a:pt x="64" y="9688"/>
                    </a:lnTo>
                    <a:lnTo>
                      <a:pt x="26" y="10019"/>
                    </a:lnTo>
                    <a:lnTo>
                      <a:pt x="0" y="10184"/>
                    </a:lnTo>
                    <a:lnTo>
                      <a:pt x="0" y="10362"/>
                    </a:lnTo>
                    <a:lnTo>
                      <a:pt x="0" y="10718"/>
                    </a:lnTo>
                    <a:lnTo>
                      <a:pt x="26" y="11099"/>
                    </a:lnTo>
                    <a:lnTo>
                      <a:pt x="64" y="11493"/>
                    </a:lnTo>
                    <a:lnTo>
                      <a:pt x="153" y="12282"/>
                    </a:lnTo>
                    <a:lnTo>
                      <a:pt x="191" y="12650"/>
                    </a:lnTo>
                    <a:lnTo>
                      <a:pt x="204" y="13006"/>
                    </a:lnTo>
                    <a:lnTo>
                      <a:pt x="547" y="12981"/>
                    </a:lnTo>
                    <a:lnTo>
                      <a:pt x="890" y="12930"/>
                    </a:lnTo>
                    <a:lnTo>
                      <a:pt x="1577" y="12828"/>
                    </a:lnTo>
                    <a:lnTo>
                      <a:pt x="1907" y="12778"/>
                    </a:lnTo>
                    <a:lnTo>
                      <a:pt x="2251" y="12739"/>
                    </a:lnTo>
                    <a:lnTo>
                      <a:pt x="2569" y="12727"/>
                    </a:lnTo>
                    <a:lnTo>
                      <a:pt x="2912" y="12727"/>
                    </a:lnTo>
                    <a:lnTo>
                      <a:pt x="2886" y="12129"/>
                    </a:lnTo>
                    <a:lnTo>
                      <a:pt x="2874" y="11519"/>
                    </a:lnTo>
                    <a:lnTo>
                      <a:pt x="2874" y="10921"/>
                    </a:lnTo>
                    <a:lnTo>
                      <a:pt x="2886" y="10349"/>
                    </a:lnTo>
                    <a:lnTo>
                      <a:pt x="2912" y="9904"/>
                    </a:lnTo>
                    <a:lnTo>
                      <a:pt x="2950" y="9370"/>
                    </a:lnTo>
                    <a:lnTo>
                      <a:pt x="3052" y="8124"/>
                    </a:lnTo>
                    <a:lnTo>
                      <a:pt x="3192" y="6688"/>
                    </a:lnTo>
                    <a:lnTo>
                      <a:pt x="3357" y="5175"/>
                    </a:lnTo>
                    <a:lnTo>
                      <a:pt x="3522" y="3674"/>
                    </a:lnTo>
                    <a:lnTo>
                      <a:pt x="3700" y="2276"/>
                    </a:lnTo>
                    <a:lnTo>
                      <a:pt x="3853" y="1068"/>
                    </a:lnTo>
                    <a:lnTo>
                      <a:pt x="3980" y="153"/>
                    </a:lnTo>
                    <a:lnTo>
                      <a:pt x="3827" y="140"/>
                    </a:lnTo>
                    <a:lnTo>
                      <a:pt x="3649" y="140"/>
                    </a:lnTo>
                    <a:lnTo>
                      <a:pt x="3268" y="127"/>
                    </a:lnTo>
                    <a:lnTo>
                      <a:pt x="2874" y="127"/>
                    </a:lnTo>
                    <a:lnTo>
                      <a:pt x="2505" y="102"/>
                    </a:lnTo>
                    <a:lnTo>
                      <a:pt x="2162" y="64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6364551" y="2256273"/>
                <a:ext cx="161070" cy="426541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4749" extrusionOk="0">
                    <a:moveTo>
                      <a:pt x="4324" y="0"/>
                    </a:moveTo>
                    <a:lnTo>
                      <a:pt x="4095" y="39"/>
                    </a:lnTo>
                    <a:lnTo>
                      <a:pt x="3319" y="166"/>
                    </a:lnTo>
                    <a:lnTo>
                      <a:pt x="2391" y="318"/>
                    </a:lnTo>
                    <a:lnTo>
                      <a:pt x="1946" y="382"/>
                    </a:lnTo>
                    <a:lnTo>
                      <a:pt x="1565" y="420"/>
                    </a:lnTo>
                    <a:lnTo>
                      <a:pt x="1272" y="420"/>
                    </a:lnTo>
                    <a:lnTo>
                      <a:pt x="1005" y="407"/>
                    </a:lnTo>
                    <a:lnTo>
                      <a:pt x="764" y="356"/>
                    </a:lnTo>
                    <a:lnTo>
                      <a:pt x="535" y="293"/>
                    </a:lnTo>
                    <a:lnTo>
                      <a:pt x="459" y="738"/>
                    </a:lnTo>
                    <a:lnTo>
                      <a:pt x="408" y="1183"/>
                    </a:lnTo>
                    <a:lnTo>
                      <a:pt x="357" y="1641"/>
                    </a:lnTo>
                    <a:lnTo>
                      <a:pt x="319" y="2098"/>
                    </a:lnTo>
                    <a:lnTo>
                      <a:pt x="255" y="3014"/>
                    </a:lnTo>
                    <a:lnTo>
                      <a:pt x="217" y="3942"/>
                    </a:lnTo>
                    <a:lnTo>
                      <a:pt x="192" y="4870"/>
                    </a:lnTo>
                    <a:lnTo>
                      <a:pt x="179" y="5785"/>
                    </a:lnTo>
                    <a:lnTo>
                      <a:pt x="166" y="6701"/>
                    </a:lnTo>
                    <a:lnTo>
                      <a:pt x="141" y="7616"/>
                    </a:lnTo>
                    <a:lnTo>
                      <a:pt x="1" y="12803"/>
                    </a:lnTo>
                    <a:lnTo>
                      <a:pt x="217" y="12892"/>
                    </a:lnTo>
                    <a:lnTo>
                      <a:pt x="420" y="12981"/>
                    </a:lnTo>
                    <a:lnTo>
                      <a:pt x="637" y="13058"/>
                    </a:lnTo>
                    <a:lnTo>
                      <a:pt x="840" y="13108"/>
                    </a:lnTo>
                    <a:lnTo>
                      <a:pt x="1056" y="13159"/>
                    </a:lnTo>
                    <a:lnTo>
                      <a:pt x="1260" y="13197"/>
                    </a:lnTo>
                    <a:lnTo>
                      <a:pt x="1654" y="13261"/>
                    </a:lnTo>
                    <a:lnTo>
                      <a:pt x="2022" y="13286"/>
                    </a:lnTo>
                    <a:lnTo>
                      <a:pt x="2569" y="13286"/>
                    </a:lnTo>
                    <a:lnTo>
                      <a:pt x="2785" y="13274"/>
                    </a:lnTo>
                    <a:lnTo>
                      <a:pt x="2887" y="13452"/>
                    </a:lnTo>
                    <a:lnTo>
                      <a:pt x="3014" y="13642"/>
                    </a:lnTo>
                    <a:lnTo>
                      <a:pt x="3179" y="13884"/>
                    </a:lnTo>
                    <a:lnTo>
                      <a:pt x="3383" y="14126"/>
                    </a:lnTo>
                    <a:lnTo>
                      <a:pt x="3497" y="14240"/>
                    </a:lnTo>
                    <a:lnTo>
                      <a:pt x="3612" y="14354"/>
                    </a:lnTo>
                    <a:lnTo>
                      <a:pt x="3739" y="14456"/>
                    </a:lnTo>
                    <a:lnTo>
                      <a:pt x="3866" y="14558"/>
                    </a:lnTo>
                    <a:lnTo>
                      <a:pt x="3993" y="14634"/>
                    </a:lnTo>
                    <a:lnTo>
                      <a:pt x="4133" y="14698"/>
                    </a:lnTo>
                    <a:lnTo>
                      <a:pt x="4285" y="14749"/>
                    </a:lnTo>
                    <a:lnTo>
                      <a:pt x="4311" y="14532"/>
                    </a:lnTo>
                    <a:lnTo>
                      <a:pt x="4324" y="14316"/>
                    </a:lnTo>
                    <a:lnTo>
                      <a:pt x="4324" y="14087"/>
                    </a:lnTo>
                    <a:lnTo>
                      <a:pt x="4324" y="13859"/>
                    </a:lnTo>
                    <a:lnTo>
                      <a:pt x="4298" y="13401"/>
                    </a:lnTo>
                    <a:lnTo>
                      <a:pt x="4285" y="13185"/>
                    </a:lnTo>
                    <a:lnTo>
                      <a:pt x="4285" y="12994"/>
                    </a:lnTo>
                    <a:lnTo>
                      <a:pt x="4311" y="11557"/>
                    </a:lnTo>
                    <a:lnTo>
                      <a:pt x="4362" y="10133"/>
                    </a:lnTo>
                    <a:lnTo>
                      <a:pt x="4413" y="9027"/>
                    </a:lnTo>
                    <a:lnTo>
                      <a:pt x="4489" y="7921"/>
                    </a:lnTo>
                    <a:lnTo>
                      <a:pt x="4603" y="6815"/>
                    </a:lnTo>
                    <a:lnTo>
                      <a:pt x="4730" y="5709"/>
                    </a:lnTo>
                    <a:lnTo>
                      <a:pt x="4807" y="5162"/>
                    </a:lnTo>
                    <a:lnTo>
                      <a:pt x="4883" y="4616"/>
                    </a:lnTo>
                    <a:lnTo>
                      <a:pt x="4985" y="4069"/>
                    </a:lnTo>
                    <a:lnTo>
                      <a:pt x="5074" y="3535"/>
                    </a:lnTo>
                    <a:lnTo>
                      <a:pt x="5188" y="2988"/>
                    </a:lnTo>
                    <a:lnTo>
                      <a:pt x="5303" y="2442"/>
                    </a:lnTo>
                    <a:lnTo>
                      <a:pt x="5430" y="1908"/>
                    </a:lnTo>
                    <a:lnTo>
                      <a:pt x="5570" y="1374"/>
                    </a:lnTo>
                    <a:lnTo>
                      <a:pt x="5379" y="1361"/>
                    </a:lnTo>
                    <a:lnTo>
                      <a:pt x="5201" y="1348"/>
                    </a:lnTo>
                    <a:lnTo>
                      <a:pt x="5036" y="1323"/>
                    </a:lnTo>
                    <a:lnTo>
                      <a:pt x="4896" y="1285"/>
                    </a:lnTo>
                    <a:lnTo>
                      <a:pt x="4794" y="1246"/>
                    </a:lnTo>
                    <a:lnTo>
                      <a:pt x="4705" y="1208"/>
                    </a:lnTo>
                    <a:lnTo>
                      <a:pt x="4629" y="1157"/>
                    </a:lnTo>
                    <a:lnTo>
                      <a:pt x="4565" y="1107"/>
                    </a:lnTo>
                    <a:lnTo>
                      <a:pt x="4502" y="1043"/>
                    </a:lnTo>
                    <a:lnTo>
                      <a:pt x="4463" y="967"/>
                    </a:lnTo>
                    <a:lnTo>
                      <a:pt x="4413" y="890"/>
                    </a:lnTo>
                    <a:lnTo>
                      <a:pt x="4387" y="814"/>
                    </a:lnTo>
                    <a:lnTo>
                      <a:pt x="4362" y="725"/>
                    </a:lnTo>
                    <a:lnTo>
                      <a:pt x="4349" y="636"/>
                    </a:lnTo>
                    <a:lnTo>
                      <a:pt x="4336" y="445"/>
                    </a:lnTo>
                    <a:lnTo>
                      <a:pt x="4362" y="229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6009021" y="2116189"/>
                <a:ext cx="132384" cy="43721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5118" extrusionOk="0">
                    <a:moveTo>
                      <a:pt x="102" y="0"/>
                    </a:moveTo>
                    <a:lnTo>
                      <a:pt x="102" y="1043"/>
                    </a:lnTo>
                    <a:lnTo>
                      <a:pt x="77" y="2086"/>
                    </a:lnTo>
                    <a:lnTo>
                      <a:pt x="1" y="4158"/>
                    </a:lnTo>
                    <a:lnTo>
                      <a:pt x="1" y="4298"/>
                    </a:lnTo>
                    <a:lnTo>
                      <a:pt x="13" y="4450"/>
                    </a:lnTo>
                    <a:lnTo>
                      <a:pt x="39" y="4590"/>
                    </a:lnTo>
                    <a:lnTo>
                      <a:pt x="64" y="4730"/>
                    </a:lnTo>
                    <a:lnTo>
                      <a:pt x="140" y="5010"/>
                    </a:lnTo>
                    <a:lnTo>
                      <a:pt x="242" y="5289"/>
                    </a:lnTo>
                    <a:lnTo>
                      <a:pt x="344" y="5582"/>
                    </a:lnTo>
                    <a:lnTo>
                      <a:pt x="446" y="5862"/>
                    </a:lnTo>
                    <a:lnTo>
                      <a:pt x="522" y="6141"/>
                    </a:lnTo>
                    <a:lnTo>
                      <a:pt x="560" y="6281"/>
                    </a:lnTo>
                    <a:lnTo>
                      <a:pt x="573" y="6434"/>
                    </a:lnTo>
                    <a:lnTo>
                      <a:pt x="611" y="6777"/>
                    </a:lnTo>
                    <a:lnTo>
                      <a:pt x="611" y="7171"/>
                    </a:lnTo>
                    <a:lnTo>
                      <a:pt x="611" y="7565"/>
                    </a:lnTo>
                    <a:lnTo>
                      <a:pt x="624" y="7934"/>
                    </a:lnTo>
                    <a:lnTo>
                      <a:pt x="649" y="8265"/>
                    </a:lnTo>
                    <a:lnTo>
                      <a:pt x="674" y="8404"/>
                    </a:lnTo>
                    <a:lnTo>
                      <a:pt x="700" y="8519"/>
                    </a:lnTo>
                    <a:lnTo>
                      <a:pt x="751" y="8608"/>
                    </a:lnTo>
                    <a:lnTo>
                      <a:pt x="802" y="8671"/>
                    </a:lnTo>
                    <a:lnTo>
                      <a:pt x="840" y="8684"/>
                    </a:lnTo>
                    <a:lnTo>
                      <a:pt x="865" y="8697"/>
                    </a:lnTo>
                    <a:lnTo>
                      <a:pt x="903" y="8697"/>
                    </a:lnTo>
                    <a:lnTo>
                      <a:pt x="954" y="8684"/>
                    </a:lnTo>
                    <a:lnTo>
                      <a:pt x="1119" y="8646"/>
                    </a:lnTo>
                    <a:lnTo>
                      <a:pt x="1259" y="8620"/>
                    </a:lnTo>
                    <a:lnTo>
                      <a:pt x="1374" y="8620"/>
                    </a:lnTo>
                    <a:lnTo>
                      <a:pt x="1475" y="8646"/>
                    </a:lnTo>
                    <a:lnTo>
                      <a:pt x="1552" y="8684"/>
                    </a:lnTo>
                    <a:lnTo>
                      <a:pt x="1615" y="8748"/>
                    </a:lnTo>
                    <a:lnTo>
                      <a:pt x="1666" y="8837"/>
                    </a:lnTo>
                    <a:lnTo>
                      <a:pt x="1704" y="8926"/>
                    </a:lnTo>
                    <a:lnTo>
                      <a:pt x="1730" y="9040"/>
                    </a:lnTo>
                    <a:lnTo>
                      <a:pt x="1755" y="9180"/>
                    </a:lnTo>
                    <a:lnTo>
                      <a:pt x="1768" y="9485"/>
                    </a:lnTo>
                    <a:lnTo>
                      <a:pt x="1768" y="9841"/>
                    </a:lnTo>
                    <a:lnTo>
                      <a:pt x="1781" y="10248"/>
                    </a:lnTo>
                    <a:lnTo>
                      <a:pt x="1819" y="11189"/>
                    </a:lnTo>
                    <a:lnTo>
                      <a:pt x="1844" y="12206"/>
                    </a:lnTo>
                    <a:lnTo>
                      <a:pt x="1857" y="13248"/>
                    </a:lnTo>
                    <a:lnTo>
                      <a:pt x="1844" y="14253"/>
                    </a:lnTo>
                    <a:lnTo>
                      <a:pt x="3522" y="14799"/>
                    </a:lnTo>
                    <a:lnTo>
                      <a:pt x="3637" y="14850"/>
                    </a:lnTo>
                    <a:lnTo>
                      <a:pt x="3738" y="14927"/>
                    </a:lnTo>
                    <a:lnTo>
                      <a:pt x="3827" y="15016"/>
                    </a:lnTo>
                    <a:lnTo>
                      <a:pt x="3916" y="15117"/>
                    </a:lnTo>
                    <a:lnTo>
                      <a:pt x="3942" y="14977"/>
                    </a:lnTo>
                    <a:lnTo>
                      <a:pt x="3955" y="14825"/>
                    </a:lnTo>
                    <a:lnTo>
                      <a:pt x="3967" y="14520"/>
                    </a:lnTo>
                    <a:lnTo>
                      <a:pt x="3955" y="14202"/>
                    </a:lnTo>
                    <a:lnTo>
                      <a:pt x="3942" y="13897"/>
                    </a:lnTo>
                    <a:lnTo>
                      <a:pt x="3891" y="13312"/>
                    </a:lnTo>
                    <a:lnTo>
                      <a:pt x="3866" y="13058"/>
                    </a:lnTo>
                    <a:lnTo>
                      <a:pt x="3866" y="12841"/>
                    </a:lnTo>
                    <a:lnTo>
                      <a:pt x="3891" y="12053"/>
                    </a:lnTo>
                    <a:lnTo>
                      <a:pt x="3929" y="11252"/>
                    </a:lnTo>
                    <a:lnTo>
                      <a:pt x="3827" y="11812"/>
                    </a:lnTo>
                    <a:lnTo>
                      <a:pt x="3764" y="11405"/>
                    </a:lnTo>
                    <a:lnTo>
                      <a:pt x="3688" y="10934"/>
                    </a:lnTo>
                    <a:lnTo>
                      <a:pt x="3637" y="10400"/>
                    </a:lnTo>
                    <a:lnTo>
                      <a:pt x="3586" y="9841"/>
                    </a:lnTo>
                    <a:lnTo>
                      <a:pt x="3548" y="9231"/>
                    </a:lnTo>
                    <a:lnTo>
                      <a:pt x="3535" y="8608"/>
                    </a:lnTo>
                    <a:lnTo>
                      <a:pt x="3548" y="7972"/>
                    </a:lnTo>
                    <a:lnTo>
                      <a:pt x="3586" y="7324"/>
                    </a:lnTo>
                    <a:lnTo>
                      <a:pt x="3675" y="6459"/>
                    </a:lnTo>
                    <a:lnTo>
                      <a:pt x="3764" y="5582"/>
                    </a:lnTo>
                    <a:lnTo>
                      <a:pt x="3878" y="4717"/>
                    </a:lnTo>
                    <a:lnTo>
                      <a:pt x="4005" y="3866"/>
                    </a:lnTo>
                    <a:lnTo>
                      <a:pt x="4133" y="3065"/>
                    </a:lnTo>
                    <a:lnTo>
                      <a:pt x="4272" y="2314"/>
                    </a:lnTo>
                    <a:lnTo>
                      <a:pt x="4425" y="1641"/>
                    </a:lnTo>
                    <a:lnTo>
                      <a:pt x="4578" y="1056"/>
                    </a:lnTo>
                    <a:lnTo>
                      <a:pt x="3586" y="840"/>
                    </a:lnTo>
                    <a:lnTo>
                      <a:pt x="2492" y="57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5956823" y="2105518"/>
                <a:ext cx="105896" cy="422868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4622" extrusionOk="0">
                    <a:moveTo>
                      <a:pt x="229" y="1"/>
                    </a:moveTo>
                    <a:lnTo>
                      <a:pt x="191" y="865"/>
                    </a:lnTo>
                    <a:lnTo>
                      <a:pt x="166" y="1755"/>
                    </a:lnTo>
                    <a:lnTo>
                      <a:pt x="140" y="2633"/>
                    </a:lnTo>
                    <a:lnTo>
                      <a:pt x="140" y="3510"/>
                    </a:lnTo>
                    <a:lnTo>
                      <a:pt x="127" y="5163"/>
                    </a:lnTo>
                    <a:lnTo>
                      <a:pt x="115" y="5925"/>
                    </a:lnTo>
                    <a:lnTo>
                      <a:pt x="89" y="6625"/>
                    </a:lnTo>
                    <a:lnTo>
                      <a:pt x="38" y="8354"/>
                    </a:lnTo>
                    <a:lnTo>
                      <a:pt x="13" y="10083"/>
                    </a:lnTo>
                    <a:lnTo>
                      <a:pt x="0" y="11825"/>
                    </a:lnTo>
                    <a:lnTo>
                      <a:pt x="13" y="13554"/>
                    </a:lnTo>
                    <a:lnTo>
                      <a:pt x="471" y="13668"/>
                    </a:lnTo>
                    <a:lnTo>
                      <a:pt x="941" y="13783"/>
                    </a:lnTo>
                    <a:lnTo>
                      <a:pt x="1856" y="14050"/>
                    </a:lnTo>
                    <a:lnTo>
                      <a:pt x="2759" y="14329"/>
                    </a:lnTo>
                    <a:lnTo>
                      <a:pt x="3649" y="14622"/>
                    </a:lnTo>
                    <a:lnTo>
                      <a:pt x="3662" y="13617"/>
                    </a:lnTo>
                    <a:lnTo>
                      <a:pt x="3649" y="12575"/>
                    </a:lnTo>
                    <a:lnTo>
                      <a:pt x="3624" y="11558"/>
                    </a:lnTo>
                    <a:lnTo>
                      <a:pt x="3586" y="10617"/>
                    </a:lnTo>
                    <a:lnTo>
                      <a:pt x="3573" y="10210"/>
                    </a:lnTo>
                    <a:lnTo>
                      <a:pt x="3573" y="9854"/>
                    </a:lnTo>
                    <a:lnTo>
                      <a:pt x="3560" y="9549"/>
                    </a:lnTo>
                    <a:lnTo>
                      <a:pt x="3535" y="9409"/>
                    </a:lnTo>
                    <a:lnTo>
                      <a:pt x="3509" y="9295"/>
                    </a:lnTo>
                    <a:lnTo>
                      <a:pt x="3471" y="9206"/>
                    </a:lnTo>
                    <a:lnTo>
                      <a:pt x="3420" y="9117"/>
                    </a:lnTo>
                    <a:lnTo>
                      <a:pt x="3357" y="9053"/>
                    </a:lnTo>
                    <a:lnTo>
                      <a:pt x="3280" y="9015"/>
                    </a:lnTo>
                    <a:lnTo>
                      <a:pt x="3179" y="8989"/>
                    </a:lnTo>
                    <a:lnTo>
                      <a:pt x="3064" y="8989"/>
                    </a:lnTo>
                    <a:lnTo>
                      <a:pt x="2924" y="9015"/>
                    </a:lnTo>
                    <a:lnTo>
                      <a:pt x="2759" y="9053"/>
                    </a:lnTo>
                    <a:lnTo>
                      <a:pt x="2708" y="9066"/>
                    </a:lnTo>
                    <a:lnTo>
                      <a:pt x="2670" y="9066"/>
                    </a:lnTo>
                    <a:lnTo>
                      <a:pt x="2645" y="9053"/>
                    </a:lnTo>
                    <a:lnTo>
                      <a:pt x="2607" y="9040"/>
                    </a:lnTo>
                    <a:lnTo>
                      <a:pt x="2556" y="8977"/>
                    </a:lnTo>
                    <a:lnTo>
                      <a:pt x="2505" y="8888"/>
                    </a:lnTo>
                    <a:lnTo>
                      <a:pt x="2479" y="8773"/>
                    </a:lnTo>
                    <a:lnTo>
                      <a:pt x="2454" y="8634"/>
                    </a:lnTo>
                    <a:lnTo>
                      <a:pt x="2429" y="8303"/>
                    </a:lnTo>
                    <a:lnTo>
                      <a:pt x="2416" y="7934"/>
                    </a:lnTo>
                    <a:lnTo>
                      <a:pt x="2416" y="7540"/>
                    </a:lnTo>
                    <a:lnTo>
                      <a:pt x="2416" y="7146"/>
                    </a:lnTo>
                    <a:lnTo>
                      <a:pt x="2378" y="6803"/>
                    </a:lnTo>
                    <a:lnTo>
                      <a:pt x="2365" y="6650"/>
                    </a:lnTo>
                    <a:lnTo>
                      <a:pt x="2327" y="6510"/>
                    </a:lnTo>
                    <a:lnTo>
                      <a:pt x="2251" y="6231"/>
                    </a:lnTo>
                    <a:lnTo>
                      <a:pt x="2149" y="5951"/>
                    </a:lnTo>
                    <a:lnTo>
                      <a:pt x="2047" y="5658"/>
                    </a:lnTo>
                    <a:lnTo>
                      <a:pt x="1945" y="5379"/>
                    </a:lnTo>
                    <a:lnTo>
                      <a:pt x="1869" y="5099"/>
                    </a:lnTo>
                    <a:lnTo>
                      <a:pt x="1844" y="4959"/>
                    </a:lnTo>
                    <a:lnTo>
                      <a:pt x="1818" y="4819"/>
                    </a:lnTo>
                    <a:lnTo>
                      <a:pt x="1806" y="4667"/>
                    </a:lnTo>
                    <a:lnTo>
                      <a:pt x="1806" y="4527"/>
                    </a:lnTo>
                    <a:lnTo>
                      <a:pt x="1882" y="2455"/>
                    </a:lnTo>
                    <a:lnTo>
                      <a:pt x="1907" y="1412"/>
                    </a:lnTo>
                    <a:lnTo>
                      <a:pt x="1907" y="369"/>
                    </a:lnTo>
                    <a:lnTo>
                      <a:pt x="1055" y="179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5963445" y="1940448"/>
                <a:ext cx="661054" cy="337554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11672" extrusionOk="0">
                    <a:moveTo>
                      <a:pt x="14570" y="0"/>
                    </a:moveTo>
                    <a:lnTo>
                      <a:pt x="14341" y="13"/>
                    </a:lnTo>
                    <a:lnTo>
                      <a:pt x="14125" y="38"/>
                    </a:lnTo>
                    <a:lnTo>
                      <a:pt x="13896" y="64"/>
                    </a:lnTo>
                    <a:lnTo>
                      <a:pt x="13667" y="127"/>
                    </a:lnTo>
                    <a:lnTo>
                      <a:pt x="13439" y="191"/>
                    </a:lnTo>
                    <a:lnTo>
                      <a:pt x="13222" y="255"/>
                    </a:lnTo>
                    <a:lnTo>
                      <a:pt x="12994" y="344"/>
                    </a:lnTo>
                    <a:lnTo>
                      <a:pt x="12561" y="522"/>
                    </a:lnTo>
                    <a:lnTo>
                      <a:pt x="12129" y="712"/>
                    </a:lnTo>
                    <a:lnTo>
                      <a:pt x="11290" y="1094"/>
                    </a:lnTo>
                    <a:lnTo>
                      <a:pt x="10858" y="1272"/>
                    </a:lnTo>
                    <a:lnTo>
                      <a:pt x="10425" y="1437"/>
                    </a:lnTo>
                    <a:lnTo>
                      <a:pt x="10197" y="1500"/>
                    </a:lnTo>
                    <a:lnTo>
                      <a:pt x="9980" y="1564"/>
                    </a:lnTo>
                    <a:lnTo>
                      <a:pt x="9752" y="1615"/>
                    </a:lnTo>
                    <a:lnTo>
                      <a:pt x="9523" y="1653"/>
                    </a:lnTo>
                    <a:lnTo>
                      <a:pt x="9307" y="1678"/>
                    </a:lnTo>
                    <a:lnTo>
                      <a:pt x="8849" y="1678"/>
                    </a:lnTo>
                    <a:lnTo>
                      <a:pt x="8620" y="1653"/>
                    </a:lnTo>
                    <a:lnTo>
                      <a:pt x="8378" y="1844"/>
                    </a:lnTo>
                    <a:lnTo>
                      <a:pt x="8111" y="2022"/>
                    </a:lnTo>
                    <a:lnTo>
                      <a:pt x="7845" y="2187"/>
                    </a:lnTo>
                    <a:lnTo>
                      <a:pt x="7565" y="2340"/>
                    </a:lnTo>
                    <a:lnTo>
                      <a:pt x="7005" y="2632"/>
                    </a:lnTo>
                    <a:lnTo>
                      <a:pt x="6459" y="2899"/>
                    </a:lnTo>
                    <a:lnTo>
                      <a:pt x="5670" y="3280"/>
                    </a:lnTo>
                    <a:lnTo>
                      <a:pt x="4882" y="3662"/>
                    </a:lnTo>
                    <a:lnTo>
                      <a:pt x="4081" y="4031"/>
                    </a:lnTo>
                    <a:lnTo>
                      <a:pt x="3280" y="4374"/>
                    </a:lnTo>
                    <a:lnTo>
                      <a:pt x="2467" y="4717"/>
                    </a:lnTo>
                    <a:lnTo>
                      <a:pt x="1653" y="5048"/>
                    </a:lnTo>
                    <a:lnTo>
                      <a:pt x="826" y="5366"/>
                    </a:lnTo>
                    <a:lnTo>
                      <a:pt x="13" y="5671"/>
                    </a:lnTo>
                    <a:lnTo>
                      <a:pt x="0" y="5709"/>
                    </a:lnTo>
                    <a:lnTo>
                      <a:pt x="1119" y="5950"/>
                    </a:lnTo>
                    <a:lnTo>
                      <a:pt x="2263" y="6217"/>
                    </a:lnTo>
                    <a:lnTo>
                      <a:pt x="4501" y="6751"/>
                    </a:lnTo>
                    <a:lnTo>
                      <a:pt x="5505" y="6993"/>
                    </a:lnTo>
                    <a:lnTo>
                      <a:pt x="6395" y="7184"/>
                    </a:lnTo>
                    <a:lnTo>
                      <a:pt x="6789" y="7247"/>
                    </a:lnTo>
                    <a:lnTo>
                      <a:pt x="7120" y="7298"/>
                    </a:lnTo>
                    <a:lnTo>
                      <a:pt x="7412" y="7323"/>
                    </a:lnTo>
                    <a:lnTo>
                      <a:pt x="7654" y="7323"/>
                    </a:lnTo>
                    <a:lnTo>
                      <a:pt x="7654" y="7527"/>
                    </a:lnTo>
                    <a:lnTo>
                      <a:pt x="7667" y="7718"/>
                    </a:lnTo>
                    <a:lnTo>
                      <a:pt x="7667" y="7883"/>
                    </a:lnTo>
                    <a:lnTo>
                      <a:pt x="7667" y="8023"/>
                    </a:lnTo>
                    <a:lnTo>
                      <a:pt x="7641" y="8150"/>
                    </a:lnTo>
                    <a:lnTo>
                      <a:pt x="7628" y="8213"/>
                    </a:lnTo>
                    <a:lnTo>
                      <a:pt x="7590" y="8264"/>
                    </a:lnTo>
                    <a:lnTo>
                      <a:pt x="7552" y="8315"/>
                    </a:lnTo>
                    <a:lnTo>
                      <a:pt x="7514" y="8366"/>
                    </a:lnTo>
                    <a:lnTo>
                      <a:pt x="7450" y="8417"/>
                    </a:lnTo>
                    <a:lnTo>
                      <a:pt x="7374" y="8455"/>
                    </a:lnTo>
                    <a:lnTo>
                      <a:pt x="7781" y="8671"/>
                    </a:lnTo>
                    <a:lnTo>
                      <a:pt x="8162" y="8862"/>
                    </a:lnTo>
                    <a:lnTo>
                      <a:pt x="8544" y="9014"/>
                    </a:lnTo>
                    <a:lnTo>
                      <a:pt x="8734" y="9078"/>
                    </a:lnTo>
                    <a:lnTo>
                      <a:pt x="8925" y="9142"/>
                    </a:lnTo>
                    <a:lnTo>
                      <a:pt x="9129" y="9192"/>
                    </a:lnTo>
                    <a:lnTo>
                      <a:pt x="9319" y="9231"/>
                    </a:lnTo>
                    <a:lnTo>
                      <a:pt x="9523" y="9269"/>
                    </a:lnTo>
                    <a:lnTo>
                      <a:pt x="9726" y="9294"/>
                    </a:lnTo>
                    <a:lnTo>
                      <a:pt x="10158" y="9332"/>
                    </a:lnTo>
                    <a:lnTo>
                      <a:pt x="10909" y="9332"/>
                    </a:lnTo>
                    <a:lnTo>
                      <a:pt x="11163" y="9345"/>
                    </a:lnTo>
                    <a:lnTo>
                      <a:pt x="11392" y="9370"/>
                    </a:lnTo>
                    <a:lnTo>
                      <a:pt x="11608" y="9409"/>
                    </a:lnTo>
                    <a:lnTo>
                      <a:pt x="11811" y="9472"/>
                    </a:lnTo>
                    <a:lnTo>
                      <a:pt x="12027" y="9561"/>
                    </a:lnTo>
                    <a:lnTo>
                      <a:pt x="12243" y="9688"/>
                    </a:lnTo>
                    <a:lnTo>
                      <a:pt x="12485" y="9854"/>
                    </a:lnTo>
                    <a:lnTo>
                      <a:pt x="12828" y="10133"/>
                    </a:lnTo>
                    <a:lnTo>
                      <a:pt x="13159" y="10413"/>
                    </a:lnTo>
                    <a:lnTo>
                      <a:pt x="13477" y="10680"/>
                    </a:lnTo>
                    <a:lnTo>
                      <a:pt x="13642" y="10807"/>
                    </a:lnTo>
                    <a:lnTo>
                      <a:pt x="13807" y="10909"/>
                    </a:lnTo>
                    <a:lnTo>
                      <a:pt x="13973" y="11023"/>
                    </a:lnTo>
                    <a:lnTo>
                      <a:pt x="14151" y="11112"/>
                    </a:lnTo>
                    <a:lnTo>
                      <a:pt x="14329" y="11188"/>
                    </a:lnTo>
                    <a:lnTo>
                      <a:pt x="14519" y="11252"/>
                    </a:lnTo>
                    <a:lnTo>
                      <a:pt x="14723" y="11303"/>
                    </a:lnTo>
                    <a:lnTo>
                      <a:pt x="14939" y="11328"/>
                    </a:lnTo>
                    <a:lnTo>
                      <a:pt x="15180" y="11341"/>
                    </a:lnTo>
                    <a:lnTo>
                      <a:pt x="15435" y="11341"/>
                    </a:lnTo>
                    <a:lnTo>
                      <a:pt x="15816" y="11303"/>
                    </a:lnTo>
                    <a:lnTo>
                      <a:pt x="16261" y="11239"/>
                    </a:lnTo>
                    <a:lnTo>
                      <a:pt x="17189" y="11087"/>
                    </a:lnTo>
                    <a:lnTo>
                      <a:pt x="17965" y="10960"/>
                    </a:lnTo>
                    <a:lnTo>
                      <a:pt x="18194" y="10921"/>
                    </a:lnTo>
                    <a:lnTo>
                      <a:pt x="18270" y="10921"/>
                    </a:lnTo>
                    <a:lnTo>
                      <a:pt x="18232" y="11125"/>
                    </a:lnTo>
                    <a:lnTo>
                      <a:pt x="18219" y="11328"/>
                    </a:lnTo>
                    <a:lnTo>
                      <a:pt x="18219" y="11506"/>
                    </a:lnTo>
                    <a:lnTo>
                      <a:pt x="18244" y="11672"/>
                    </a:lnTo>
                    <a:lnTo>
                      <a:pt x="18333" y="11494"/>
                    </a:lnTo>
                    <a:lnTo>
                      <a:pt x="18448" y="11316"/>
                    </a:lnTo>
                    <a:lnTo>
                      <a:pt x="18575" y="11125"/>
                    </a:lnTo>
                    <a:lnTo>
                      <a:pt x="18715" y="10947"/>
                    </a:lnTo>
                    <a:lnTo>
                      <a:pt x="18855" y="10769"/>
                    </a:lnTo>
                    <a:lnTo>
                      <a:pt x="19007" y="10591"/>
                    </a:lnTo>
                    <a:lnTo>
                      <a:pt x="19325" y="10260"/>
                    </a:lnTo>
                    <a:lnTo>
                      <a:pt x="19630" y="9981"/>
                    </a:lnTo>
                    <a:lnTo>
                      <a:pt x="19783" y="9854"/>
                    </a:lnTo>
                    <a:lnTo>
                      <a:pt x="19923" y="9752"/>
                    </a:lnTo>
                    <a:lnTo>
                      <a:pt x="20050" y="9676"/>
                    </a:lnTo>
                    <a:lnTo>
                      <a:pt x="20151" y="9612"/>
                    </a:lnTo>
                    <a:lnTo>
                      <a:pt x="20253" y="9574"/>
                    </a:lnTo>
                    <a:lnTo>
                      <a:pt x="20329" y="9561"/>
                    </a:lnTo>
                    <a:lnTo>
                      <a:pt x="20635" y="9421"/>
                    </a:lnTo>
                    <a:lnTo>
                      <a:pt x="20927" y="9269"/>
                    </a:lnTo>
                    <a:lnTo>
                      <a:pt x="21207" y="9078"/>
                    </a:lnTo>
                    <a:lnTo>
                      <a:pt x="21474" y="8875"/>
                    </a:lnTo>
                    <a:lnTo>
                      <a:pt x="21728" y="8658"/>
                    </a:lnTo>
                    <a:lnTo>
                      <a:pt x="21957" y="8417"/>
                    </a:lnTo>
                    <a:lnTo>
                      <a:pt x="22160" y="8163"/>
                    </a:lnTo>
                    <a:lnTo>
                      <a:pt x="22338" y="7883"/>
                    </a:lnTo>
                    <a:lnTo>
                      <a:pt x="22504" y="7590"/>
                    </a:lnTo>
                    <a:lnTo>
                      <a:pt x="22631" y="7298"/>
                    </a:lnTo>
                    <a:lnTo>
                      <a:pt x="22682" y="7145"/>
                    </a:lnTo>
                    <a:lnTo>
                      <a:pt x="22732" y="6980"/>
                    </a:lnTo>
                    <a:lnTo>
                      <a:pt x="22771" y="6815"/>
                    </a:lnTo>
                    <a:lnTo>
                      <a:pt x="22809" y="6662"/>
                    </a:lnTo>
                    <a:lnTo>
                      <a:pt x="22834" y="6497"/>
                    </a:lnTo>
                    <a:lnTo>
                      <a:pt x="22847" y="6319"/>
                    </a:lnTo>
                    <a:lnTo>
                      <a:pt x="22860" y="6154"/>
                    </a:lnTo>
                    <a:lnTo>
                      <a:pt x="22860" y="5976"/>
                    </a:lnTo>
                    <a:lnTo>
                      <a:pt x="22847" y="5810"/>
                    </a:lnTo>
                    <a:lnTo>
                      <a:pt x="22834" y="5633"/>
                    </a:lnTo>
                    <a:lnTo>
                      <a:pt x="22796" y="5455"/>
                    </a:lnTo>
                    <a:lnTo>
                      <a:pt x="22771" y="5277"/>
                    </a:lnTo>
                    <a:lnTo>
                      <a:pt x="22720" y="5086"/>
                    </a:lnTo>
                    <a:lnTo>
                      <a:pt x="22669" y="4908"/>
                    </a:lnTo>
                    <a:lnTo>
                      <a:pt x="22605" y="4730"/>
                    </a:lnTo>
                    <a:lnTo>
                      <a:pt x="22529" y="4565"/>
                    </a:lnTo>
                    <a:lnTo>
                      <a:pt x="22440" y="4387"/>
                    </a:lnTo>
                    <a:lnTo>
                      <a:pt x="22351" y="4221"/>
                    </a:lnTo>
                    <a:lnTo>
                      <a:pt x="22262" y="4056"/>
                    </a:lnTo>
                    <a:lnTo>
                      <a:pt x="22160" y="3903"/>
                    </a:lnTo>
                    <a:lnTo>
                      <a:pt x="22046" y="3751"/>
                    </a:lnTo>
                    <a:lnTo>
                      <a:pt x="21931" y="3598"/>
                    </a:lnTo>
                    <a:lnTo>
                      <a:pt x="21804" y="3458"/>
                    </a:lnTo>
                    <a:lnTo>
                      <a:pt x="21677" y="3319"/>
                    </a:lnTo>
                    <a:lnTo>
                      <a:pt x="21537" y="3191"/>
                    </a:lnTo>
                    <a:lnTo>
                      <a:pt x="21397" y="3064"/>
                    </a:lnTo>
                    <a:lnTo>
                      <a:pt x="21245" y="2950"/>
                    </a:lnTo>
                    <a:lnTo>
                      <a:pt x="21092" y="2848"/>
                    </a:lnTo>
                    <a:lnTo>
                      <a:pt x="20902" y="2734"/>
                    </a:lnTo>
                    <a:lnTo>
                      <a:pt x="20698" y="2632"/>
                    </a:lnTo>
                    <a:lnTo>
                      <a:pt x="20507" y="2556"/>
                    </a:lnTo>
                    <a:lnTo>
                      <a:pt x="20304" y="2479"/>
                    </a:lnTo>
                    <a:lnTo>
                      <a:pt x="20101" y="2416"/>
                    </a:lnTo>
                    <a:lnTo>
                      <a:pt x="19897" y="2365"/>
                    </a:lnTo>
                    <a:lnTo>
                      <a:pt x="19490" y="2276"/>
                    </a:lnTo>
                    <a:lnTo>
                      <a:pt x="19071" y="2200"/>
                    </a:lnTo>
                    <a:lnTo>
                      <a:pt x="18651" y="2111"/>
                    </a:lnTo>
                    <a:lnTo>
                      <a:pt x="18448" y="2060"/>
                    </a:lnTo>
                    <a:lnTo>
                      <a:pt x="18244" y="2009"/>
                    </a:lnTo>
                    <a:lnTo>
                      <a:pt x="18041" y="1945"/>
                    </a:lnTo>
                    <a:lnTo>
                      <a:pt x="17838" y="1869"/>
                    </a:lnTo>
                    <a:lnTo>
                      <a:pt x="17685" y="1793"/>
                    </a:lnTo>
                    <a:lnTo>
                      <a:pt x="17532" y="1717"/>
                    </a:lnTo>
                    <a:lnTo>
                      <a:pt x="17393" y="1628"/>
                    </a:lnTo>
                    <a:lnTo>
                      <a:pt x="17253" y="1539"/>
                    </a:lnTo>
                    <a:lnTo>
                      <a:pt x="16998" y="1335"/>
                    </a:lnTo>
                    <a:lnTo>
                      <a:pt x="16744" y="1132"/>
                    </a:lnTo>
                    <a:lnTo>
                      <a:pt x="16490" y="916"/>
                    </a:lnTo>
                    <a:lnTo>
                      <a:pt x="16236" y="700"/>
                    </a:lnTo>
                    <a:lnTo>
                      <a:pt x="15981" y="509"/>
                    </a:lnTo>
                    <a:lnTo>
                      <a:pt x="15842" y="407"/>
                    </a:lnTo>
                    <a:lnTo>
                      <a:pt x="15702" y="318"/>
                    </a:lnTo>
                    <a:lnTo>
                      <a:pt x="15473" y="204"/>
                    </a:lnTo>
                    <a:lnTo>
                      <a:pt x="15257" y="127"/>
                    </a:lnTo>
                    <a:lnTo>
                      <a:pt x="15028" y="64"/>
                    </a:lnTo>
                    <a:lnTo>
                      <a:pt x="14799" y="26"/>
                    </a:lnTo>
                    <a:lnTo>
                      <a:pt x="14570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6212726" y="1856611"/>
                <a:ext cx="1007023" cy="440509"/>
              </a:xfrm>
              <a:custGeom>
                <a:avLst/>
                <a:gdLst/>
                <a:ahLst/>
                <a:cxnLst/>
                <a:rect l="l" t="t" r="r" b="b"/>
                <a:pathLst>
                  <a:path w="34824" h="15232" extrusionOk="0">
                    <a:moveTo>
                      <a:pt x="3001" y="0"/>
                    </a:moveTo>
                    <a:lnTo>
                      <a:pt x="2772" y="26"/>
                    </a:lnTo>
                    <a:lnTo>
                      <a:pt x="2530" y="39"/>
                    </a:lnTo>
                    <a:lnTo>
                      <a:pt x="2289" y="77"/>
                    </a:lnTo>
                    <a:lnTo>
                      <a:pt x="2060" y="128"/>
                    </a:lnTo>
                    <a:lnTo>
                      <a:pt x="1844" y="178"/>
                    </a:lnTo>
                    <a:lnTo>
                      <a:pt x="1627" y="255"/>
                    </a:lnTo>
                    <a:lnTo>
                      <a:pt x="1424" y="356"/>
                    </a:lnTo>
                    <a:lnTo>
                      <a:pt x="1233" y="471"/>
                    </a:lnTo>
                    <a:lnTo>
                      <a:pt x="1055" y="598"/>
                    </a:lnTo>
                    <a:lnTo>
                      <a:pt x="979" y="674"/>
                    </a:lnTo>
                    <a:lnTo>
                      <a:pt x="903" y="763"/>
                    </a:lnTo>
                    <a:lnTo>
                      <a:pt x="839" y="852"/>
                    </a:lnTo>
                    <a:lnTo>
                      <a:pt x="776" y="941"/>
                    </a:lnTo>
                    <a:lnTo>
                      <a:pt x="725" y="1043"/>
                    </a:lnTo>
                    <a:lnTo>
                      <a:pt x="674" y="1157"/>
                    </a:lnTo>
                    <a:lnTo>
                      <a:pt x="610" y="1335"/>
                    </a:lnTo>
                    <a:lnTo>
                      <a:pt x="585" y="1526"/>
                    </a:lnTo>
                    <a:lnTo>
                      <a:pt x="572" y="1704"/>
                    </a:lnTo>
                    <a:lnTo>
                      <a:pt x="572" y="1882"/>
                    </a:lnTo>
                    <a:lnTo>
                      <a:pt x="598" y="2073"/>
                    </a:lnTo>
                    <a:lnTo>
                      <a:pt x="623" y="2251"/>
                    </a:lnTo>
                    <a:lnTo>
                      <a:pt x="699" y="2620"/>
                    </a:lnTo>
                    <a:lnTo>
                      <a:pt x="725" y="2798"/>
                    </a:lnTo>
                    <a:lnTo>
                      <a:pt x="750" y="2976"/>
                    </a:lnTo>
                    <a:lnTo>
                      <a:pt x="763" y="3166"/>
                    </a:lnTo>
                    <a:lnTo>
                      <a:pt x="750" y="3344"/>
                    </a:lnTo>
                    <a:lnTo>
                      <a:pt x="725" y="3522"/>
                    </a:lnTo>
                    <a:lnTo>
                      <a:pt x="674" y="3700"/>
                    </a:lnTo>
                    <a:lnTo>
                      <a:pt x="598" y="3878"/>
                    </a:lnTo>
                    <a:lnTo>
                      <a:pt x="547" y="3967"/>
                    </a:lnTo>
                    <a:lnTo>
                      <a:pt x="483" y="4056"/>
                    </a:lnTo>
                    <a:lnTo>
                      <a:pt x="369" y="4196"/>
                    </a:lnTo>
                    <a:lnTo>
                      <a:pt x="254" y="4323"/>
                    </a:lnTo>
                    <a:lnTo>
                      <a:pt x="127" y="4438"/>
                    </a:lnTo>
                    <a:lnTo>
                      <a:pt x="0" y="4552"/>
                    </a:lnTo>
                    <a:lnTo>
                      <a:pt x="229" y="4577"/>
                    </a:lnTo>
                    <a:lnTo>
                      <a:pt x="687" y="4577"/>
                    </a:lnTo>
                    <a:lnTo>
                      <a:pt x="903" y="4552"/>
                    </a:lnTo>
                    <a:lnTo>
                      <a:pt x="1132" y="4514"/>
                    </a:lnTo>
                    <a:lnTo>
                      <a:pt x="1360" y="4463"/>
                    </a:lnTo>
                    <a:lnTo>
                      <a:pt x="1577" y="4399"/>
                    </a:lnTo>
                    <a:lnTo>
                      <a:pt x="1805" y="4336"/>
                    </a:lnTo>
                    <a:lnTo>
                      <a:pt x="2238" y="4171"/>
                    </a:lnTo>
                    <a:lnTo>
                      <a:pt x="2670" y="3993"/>
                    </a:lnTo>
                    <a:lnTo>
                      <a:pt x="3509" y="3611"/>
                    </a:lnTo>
                    <a:lnTo>
                      <a:pt x="3941" y="3421"/>
                    </a:lnTo>
                    <a:lnTo>
                      <a:pt x="4374" y="3243"/>
                    </a:lnTo>
                    <a:lnTo>
                      <a:pt x="4602" y="3154"/>
                    </a:lnTo>
                    <a:lnTo>
                      <a:pt x="4819" y="3090"/>
                    </a:lnTo>
                    <a:lnTo>
                      <a:pt x="5047" y="3026"/>
                    </a:lnTo>
                    <a:lnTo>
                      <a:pt x="5276" y="2963"/>
                    </a:lnTo>
                    <a:lnTo>
                      <a:pt x="5505" y="2937"/>
                    </a:lnTo>
                    <a:lnTo>
                      <a:pt x="5721" y="2912"/>
                    </a:lnTo>
                    <a:lnTo>
                      <a:pt x="5950" y="2899"/>
                    </a:lnTo>
                    <a:lnTo>
                      <a:pt x="6179" y="2925"/>
                    </a:lnTo>
                    <a:lnTo>
                      <a:pt x="6408" y="2963"/>
                    </a:lnTo>
                    <a:lnTo>
                      <a:pt x="6637" y="3026"/>
                    </a:lnTo>
                    <a:lnTo>
                      <a:pt x="6853" y="3103"/>
                    </a:lnTo>
                    <a:lnTo>
                      <a:pt x="7082" y="3217"/>
                    </a:lnTo>
                    <a:lnTo>
                      <a:pt x="7222" y="3306"/>
                    </a:lnTo>
                    <a:lnTo>
                      <a:pt x="7361" y="3408"/>
                    </a:lnTo>
                    <a:lnTo>
                      <a:pt x="7616" y="3599"/>
                    </a:lnTo>
                    <a:lnTo>
                      <a:pt x="7870" y="3815"/>
                    </a:lnTo>
                    <a:lnTo>
                      <a:pt x="8124" y="4031"/>
                    </a:lnTo>
                    <a:lnTo>
                      <a:pt x="8378" y="4234"/>
                    </a:lnTo>
                    <a:lnTo>
                      <a:pt x="8633" y="4438"/>
                    </a:lnTo>
                    <a:lnTo>
                      <a:pt x="8773" y="4527"/>
                    </a:lnTo>
                    <a:lnTo>
                      <a:pt x="8912" y="4616"/>
                    </a:lnTo>
                    <a:lnTo>
                      <a:pt x="9065" y="4692"/>
                    </a:lnTo>
                    <a:lnTo>
                      <a:pt x="9218" y="4768"/>
                    </a:lnTo>
                    <a:lnTo>
                      <a:pt x="9421" y="4844"/>
                    </a:lnTo>
                    <a:lnTo>
                      <a:pt x="9624" y="4908"/>
                    </a:lnTo>
                    <a:lnTo>
                      <a:pt x="9828" y="4959"/>
                    </a:lnTo>
                    <a:lnTo>
                      <a:pt x="10031" y="5010"/>
                    </a:lnTo>
                    <a:lnTo>
                      <a:pt x="10451" y="5099"/>
                    </a:lnTo>
                    <a:lnTo>
                      <a:pt x="10870" y="5175"/>
                    </a:lnTo>
                    <a:lnTo>
                      <a:pt x="11277" y="5264"/>
                    </a:lnTo>
                    <a:lnTo>
                      <a:pt x="11481" y="5315"/>
                    </a:lnTo>
                    <a:lnTo>
                      <a:pt x="11684" y="5378"/>
                    </a:lnTo>
                    <a:lnTo>
                      <a:pt x="11887" y="5455"/>
                    </a:lnTo>
                    <a:lnTo>
                      <a:pt x="12078" y="5531"/>
                    </a:lnTo>
                    <a:lnTo>
                      <a:pt x="12282" y="5633"/>
                    </a:lnTo>
                    <a:lnTo>
                      <a:pt x="12472" y="5747"/>
                    </a:lnTo>
                    <a:lnTo>
                      <a:pt x="12625" y="5849"/>
                    </a:lnTo>
                    <a:lnTo>
                      <a:pt x="12777" y="5963"/>
                    </a:lnTo>
                    <a:lnTo>
                      <a:pt x="12917" y="6090"/>
                    </a:lnTo>
                    <a:lnTo>
                      <a:pt x="13057" y="6218"/>
                    </a:lnTo>
                    <a:lnTo>
                      <a:pt x="13184" y="6357"/>
                    </a:lnTo>
                    <a:lnTo>
                      <a:pt x="13311" y="6497"/>
                    </a:lnTo>
                    <a:lnTo>
                      <a:pt x="13426" y="6650"/>
                    </a:lnTo>
                    <a:lnTo>
                      <a:pt x="13540" y="6802"/>
                    </a:lnTo>
                    <a:lnTo>
                      <a:pt x="13642" y="6955"/>
                    </a:lnTo>
                    <a:lnTo>
                      <a:pt x="13731" y="7120"/>
                    </a:lnTo>
                    <a:lnTo>
                      <a:pt x="13820" y="7286"/>
                    </a:lnTo>
                    <a:lnTo>
                      <a:pt x="13909" y="7464"/>
                    </a:lnTo>
                    <a:lnTo>
                      <a:pt x="13985" y="7629"/>
                    </a:lnTo>
                    <a:lnTo>
                      <a:pt x="14049" y="7807"/>
                    </a:lnTo>
                    <a:lnTo>
                      <a:pt x="14100" y="7985"/>
                    </a:lnTo>
                    <a:lnTo>
                      <a:pt x="14151" y="8176"/>
                    </a:lnTo>
                    <a:lnTo>
                      <a:pt x="14176" y="8354"/>
                    </a:lnTo>
                    <a:lnTo>
                      <a:pt x="14214" y="8532"/>
                    </a:lnTo>
                    <a:lnTo>
                      <a:pt x="14227" y="8709"/>
                    </a:lnTo>
                    <a:lnTo>
                      <a:pt x="14240" y="8875"/>
                    </a:lnTo>
                    <a:lnTo>
                      <a:pt x="14240" y="9053"/>
                    </a:lnTo>
                    <a:lnTo>
                      <a:pt x="14227" y="9218"/>
                    </a:lnTo>
                    <a:lnTo>
                      <a:pt x="14214" y="9396"/>
                    </a:lnTo>
                    <a:lnTo>
                      <a:pt x="14189" y="9561"/>
                    </a:lnTo>
                    <a:lnTo>
                      <a:pt x="14151" y="9714"/>
                    </a:lnTo>
                    <a:lnTo>
                      <a:pt x="14112" y="9879"/>
                    </a:lnTo>
                    <a:lnTo>
                      <a:pt x="14062" y="10044"/>
                    </a:lnTo>
                    <a:lnTo>
                      <a:pt x="14011" y="10197"/>
                    </a:lnTo>
                    <a:lnTo>
                      <a:pt x="13884" y="10489"/>
                    </a:lnTo>
                    <a:lnTo>
                      <a:pt x="13718" y="10782"/>
                    </a:lnTo>
                    <a:lnTo>
                      <a:pt x="13540" y="11062"/>
                    </a:lnTo>
                    <a:lnTo>
                      <a:pt x="13337" y="11316"/>
                    </a:lnTo>
                    <a:lnTo>
                      <a:pt x="13108" y="11557"/>
                    </a:lnTo>
                    <a:lnTo>
                      <a:pt x="12854" y="11774"/>
                    </a:lnTo>
                    <a:lnTo>
                      <a:pt x="12587" y="11977"/>
                    </a:lnTo>
                    <a:lnTo>
                      <a:pt x="12307" y="12168"/>
                    </a:lnTo>
                    <a:lnTo>
                      <a:pt x="12015" y="12320"/>
                    </a:lnTo>
                    <a:lnTo>
                      <a:pt x="11709" y="12460"/>
                    </a:lnTo>
                    <a:lnTo>
                      <a:pt x="11633" y="12473"/>
                    </a:lnTo>
                    <a:lnTo>
                      <a:pt x="11531" y="12511"/>
                    </a:lnTo>
                    <a:lnTo>
                      <a:pt x="11430" y="12575"/>
                    </a:lnTo>
                    <a:lnTo>
                      <a:pt x="11303" y="12651"/>
                    </a:lnTo>
                    <a:lnTo>
                      <a:pt x="11163" y="12753"/>
                    </a:lnTo>
                    <a:lnTo>
                      <a:pt x="11010" y="12880"/>
                    </a:lnTo>
                    <a:lnTo>
                      <a:pt x="10705" y="13159"/>
                    </a:lnTo>
                    <a:lnTo>
                      <a:pt x="10387" y="13490"/>
                    </a:lnTo>
                    <a:lnTo>
                      <a:pt x="10235" y="13668"/>
                    </a:lnTo>
                    <a:lnTo>
                      <a:pt x="10095" y="13846"/>
                    </a:lnTo>
                    <a:lnTo>
                      <a:pt x="9955" y="14024"/>
                    </a:lnTo>
                    <a:lnTo>
                      <a:pt x="9828" y="14215"/>
                    </a:lnTo>
                    <a:lnTo>
                      <a:pt x="9713" y="14393"/>
                    </a:lnTo>
                    <a:lnTo>
                      <a:pt x="9624" y="14571"/>
                    </a:lnTo>
                    <a:lnTo>
                      <a:pt x="9650" y="14660"/>
                    </a:lnTo>
                    <a:lnTo>
                      <a:pt x="9688" y="14749"/>
                    </a:lnTo>
                    <a:lnTo>
                      <a:pt x="9739" y="14825"/>
                    </a:lnTo>
                    <a:lnTo>
                      <a:pt x="9790" y="14901"/>
                    </a:lnTo>
                    <a:lnTo>
                      <a:pt x="9866" y="14965"/>
                    </a:lnTo>
                    <a:lnTo>
                      <a:pt x="9942" y="15016"/>
                    </a:lnTo>
                    <a:lnTo>
                      <a:pt x="10031" y="15066"/>
                    </a:lnTo>
                    <a:lnTo>
                      <a:pt x="10146" y="15105"/>
                    </a:lnTo>
                    <a:lnTo>
                      <a:pt x="10260" y="15143"/>
                    </a:lnTo>
                    <a:lnTo>
                      <a:pt x="10400" y="15168"/>
                    </a:lnTo>
                    <a:lnTo>
                      <a:pt x="10692" y="15194"/>
                    </a:lnTo>
                    <a:lnTo>
                      <a:pt x="12434" y="15194"/>
                    </a:lnTo>
                    <a:lnTo>
                      <a:pt x="12752" y="15232"/>
                    </a:lnTo>
                    <a:lnTo>
                      <a:pt x="14125" y="14787"/>
                    </a:lnTo>
                    <a:lnTo>
                      <a:pt x="15689" y="14265"/>
                    </a:lnTo>
                    <a:lnTo>
                      <a:pt x="17393" y="13693"/>
                    </a:lnTo>
                    <a:lnTo>
                      <a:pt x="19147" y="13083"/>
                    </a:lnTo>
                    <a:lnTo>
                      <a:pt x="20902" y="12473"/>
                    </a:lnTo>
                    <a:lnTo>
                      <a:pt x="22593" y="11863"/>
                    </a:lnTo>
                    <a:lnTo>
                      <a:pt x="24144" y="11303"/>
                    </a:lnTo>
                    <a:lnTo>
                      <a:pt x="25491" y="10795"/>
                    </a:lnTo>
                    <a:lnTo>
                      <a:pt x="26814" y="10286"/>
                    </a:lnTo>
                    <a:lnTo>
                      <a:pt x="27475" y="10019"/>
                    </a:lnTo>
                    <a:lnTo>
                      <a:pt x="28123" y="9752"/>
                    </a:lnTo>
                    <a:lnTo>
                      <a:pt x="28771" y="9472"/>
                    </a:lnTo>
                    <a:lnTo>
                      <a:pt x="29420" y="9180"/>
                    </a:lnTo>
                    <a:lnTo>
                      <a:pt x="30056" y="8875"/>
                    </a:lnTo>
                    <a:lnTo>
                      <a:pt x="30691" y="8570"/>
                    </a:lnTo>
                    <a:lnTo>
                      <a:pt x="31174" y="8341"/>
                    </a:lnTo>
                    <a:lnTo>
                      <a:pt x="31823" y="8036"/>
                    </a:lnTo>
                    <a:lnTo>
                      <a:pt x="32179" y="7858"/>
                    </a:lnTo>
                    <a:lnTo>
                      <a:pt x="32547" y="7667"/>
                    </a:lnTo>
                    <a:lnTo>
                      <a:pt x="32916" y="7464"/>
                    </a:lnTo>
                    <a:lnTo>
                      <a:pt x="33285" y="7235"/>
                    </a:lnTo>
                    <a:lnTo>
                      <a:pt x="33628" y="7006"/>
                    </a:lnTo>
                    <a:lnTo>
                      <a:pt x="33946" y="6764"/>
                    </a:lnTo>
                    <a:lnTo>
                      <a:pt x="34086" y="6637"/>
                    </a:lnTo>
                    <a:lnTo>
                      <a:pt x="34226" y="6510"/>
                    </a:lnTo>
                    <a:lnTo>
                      <a:pt x="34353" y="6383"/>
                    </a:lnTo>
                    <a:lnTo>
                      <a:pt x="34467" y="6243"/>
                    </a:lnTo>
                    <a:lnTo>
                      <a:pt x="34569" y="6116"/>
                    </a:lnTo>
                    <a:lnTo>
                      <a:pt x="34645" y="5976"/>
                    </a:lnTo>
                    <a:lnTo>
                      <a:pt x="34722" y="5836"/>
                    </a:lnTo>
                    <a:lnTo>
                      <a:pt x="34772" y="5696"/>
                    </a:lnTo>
                    <a:lnTo>
                      <a:pt x="34798" y="5556"/>
                    </a:lnTo>
                    <a:lnTo>
                      <a:pt x="34823" y="5417"/>
                    </a:lnTo>
                    <a:lnTo>
                      <a:pt x="34811" y="5264"/>
                    </a:lnTo>
                    <a:lnTo>
                      <a:pt x="34785" y="5124"/>
                    </a:lnTo>
                    <a:lnTo>
                      <a:pt x="34671" y="4997"/>
                    </a:lnTo>
                    <a:lnTo>
                      <a:pt x="34556" y="4870"/>
                    </a:lnTo>
                    <a:lnTo>
                      <a:pt x="34429" y="4755"/>
                    </a:lnTo>
                    <a:lnTo>
                      <a:pt x="34302" y="4654"/>
                    </a:lnTo>
                    <a:lnTo>
                      <a:pt x="34175" y="4552"/>
                    </a:lnTo>
                    <a:lnTo>
                      <a:pt x="34022" y="4463"/>
                    </a:lnTo>
                    <a:lnTo>
                      <a:pt x="33730" y="4298"/>
                    </a:lnTo>
                    <a:lnTo>
                      <a:pt x="33412" y="4145"/>
                    </a:lnTo>
                    <a:lnTo>
                      <a:pt x="33069" y="4018"/>
                    </a:lnTo>
                    <a:lnTo>
                      <a:pt x="32713" y="3904"/>
                    </a:lnTo>
                    <a:lnTo>
                      <a:pt x="32344" y="3802"/>
                    </a:lnTo>
                    <a:lnTo>
                      <a:pt x="31492" y="3586"/>
                    </a:lnTo>
                    <a:lnTo>
                      <a:pt x="30640" y="3370"/>
                    </a:lnTo>
                    <a:lnTo>
                      <a:pt x="29789" y="3166"/>
                    </a:lnTo>
                    <a:lnTo>
                      <a:pt x="28937" y="2976"/>
                    </a:lnTo>
                    <a:lnTo>
                      <a:pt x="27220" y="2607"/>
                    </a:lnTo>
                    <a:lnTo>
                      <a:pt x="25491" y="2264"/>
                    </a:lnTo>
                    <a:lnTo>
                      <a:pt x="23737" y="1933"/>
                    </a:lnTo>
                    <a:lnTo>
                      <a:pt x="21970" y="1641"/>
                    </a:lnTo>
                    <a:lnTo>
                      <a:pt x="20190" y="1361"/>
                    </a:lnTo>
                    <a:lnTo>
                      <a:pt x="18410" y="1107"/>
                    </a:lnTo>
                    <a:lnTo>
                      <a:pt x="16630" y="878"/>
                    </a:lnTo>
                    <a:lnTo>
                      <a:pt x="14850" y="674"/>
                    </a:lnTo>
                    <a:lnTo>
                      <a:pt x="13070" y="496"/>
                    </a:lnTo>
                    <a:lnTo>
                      <a:pt x="11277" y="344"/>
                    </a:lnTo>
                    <a:lnTo>
                      <a:pt x="9434" y="217"/>
                    </a:lnTo>
                    <a:lnTo>
                      <a:pt x="7577" y="115"/>
                    </a:lnTo>
                    <a:lnTo>
                      <a:pt x="6662" y="77"/>
                    </a:lnTo>
                    <a:lnTo>
                      <a:pt x="5734" y="39"/>
                    </a:lnTo>
                    <a:lnTo>
                      <a:pt x="4806" y="13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6518978" y="2581294"/>
                <a:ext cx="83861" cy="107033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3701" extrusionOk="0">
                    <a:moveTo>
                      <a:pt x="2798" y="1"/>
                    </a:moveTo>
                    <a:lnTo>
                      <a:pt x="2620" y="51"/>
                    </a:lnTo>
                    <a:lnTo>
                      <a:pt x="2442" y="128"/>
                    </a:lnTo>
                    <a:lnTo>
                      <a:pt x="2289" y="229"/>
                    </a:lnTo>
                    <a:lnTo>
                      <a:pt x="2149" y="357"/>
                    </a:lnTo>
                    <a:lnTo>
                      <a:pt x="2035" y="496"/>
                    </a:lnTo>
                    <a:lnTo>
                      <a:pt x="1933" y="636"/>
                    </a:lnTo>
                    <a:lnTo>
                      <a:pt x="1857" y="802"/>
                    </a:lnTo>
                    <a:lnTo>
                      <a:pt x="1781" y="979"/>
                    </a:lnTo>
                    <a:lnTo>
                      <a:pt x="1717" y="1170"/>
                    </a:lnTo>
                    <a:lnTo>
                      <a:pt x="1590" y="1564"/>
                    </a:lnTo>
                    <a:lnTo>
                      <a:pt x="1437" y="1933"/>
                    </a:lnTo>
                    <a:lnTo>
                      <a:pt x="1272" y="2276"/>
                    </a:lnTo>
                    <a:lnTo>
                      <a:pt x="1183" y="2442"/>
                    </a:lnTo>
                    <a:lnTo>
                      <a:pt x="1081" y="2607"/>
                    </a:lnTo>
                    <a:lnTo>
                      <a:pt x="980" y="2759"/>
                    </a:lnTo>
                    <a:lnTo>
                      <a:pt x="865" y="2899"/>
                    </a:lnTo>
                    <a:lnTo>
                      <a:pt x="738" y="3052"/>
                    </a:lnTo>
                    <a:lnTo>
                      <a:pt x="611" y="3192"/>
                    </a:lnTo>
                    <a:lnTo>
                      <a:pt x="471" y="3319"/>
                    </a:lnTo>
                    <a:lnTo>
                      <a:pt x="331" y="3446"/>
                    </a:lnTo>
                    <a:lnTo>
                      <a:pt x="166" y="3573"/>
                    </a:lnTo>
                    <a:lnTo>
                      <a:pt x="1" y="3688"/>
                    </a:lnTo>
                    <a:lnTo>
                      <a:pt x="344" y="3700"/>
                    </a:lnTo>
                    <a:lnTo>
                      <a:pt x="687" y="3675"/>
                    </a:lnTo>
                    <a:lnTo>
                      <a:pt x="1018" y="3637"/>
                    </a:lnTo>
                    <a:lnTo>
                      <a:pt x="1374" y="3599"/>
                    </a:lnTo>
                    <a:lnTo>
                      <a:pt x="2098" y="3510"/>
                    </a:lnTo>
                    <a:lnTo>
                      <a:pt x="2493" y="3471"/>
                    </a:lnTo>
                    <a:lnTo>
                      <a:pt x="2899" y="3459"/>
                    </a:lnTo>
                    <a:lnTo>
                      <a:pt x="2861" y="1730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599864" y="2472471"/>
                <a:ext cx="593069" cy="208860"/>
              </a:xfrm>
              <a:custGeom>
                <a:avLst/>
                <a:gdLst/>
                <a:ahLst/>
                <a:cxnLst/>
                <a:rect l="l" t="t" r="r" b="b"/>
                <a:pathLst>
                  <a:path w="20509" h="7222" extrusionOk="0">
                    <a:moveTo>
                      <a:pt x="17114" y="0"/>
                    </a:moveTo>
                    <a:lnTo>
                      <a:pt x="17088" y="26"/>
                    </a:lnTo>
                    <a:lnTo>
                      <a:pt x="17063" y="64"/>
                    </a:lnTo>
                    <a:lnTo>
                      <a:pt x="17037" y="127"/>
                    </a:lnTo>
                    <a:lnTo>
                      <a:pt x="16999" y="267"/>
                    </a:lnTo>
                    <a:lnTo>
                      <a:pt x="16948" y="445"/>
                    </a:lnTo>
                    <a:lnTo>
                      <a:pt x="16923" y="598"/>
                    </a:lnTo>
                    <a:lnTo>
                      <a:pt x="16885" y="712"/>
                    </a:lnTo>
                    <a:lnTo>
                      <a:pt x="16770" y="928"/>
                    </a:lnTo>
                    <a:lnTo>
                      <a:pt x="16656" y="1119"/>
                    </a:lnTo>
                    <a:lnTo>
                      <a:pt x="16529" y="1297"/>
                    </a:lnTo>
                    <a:lnTo>
                      <a:pt x="16376" y="1462"/>
                    </a:lnTo>
                    <a:lnTo>
                      <a:pt x="16224" y="1615"/>
                    </a:lnTo>
                    <a:lnTo>
                      <a:pt x="16058" y="1755"/>
                    </a:lnTo>
                    <a:lnTo>
                      <a:pt x="15893" y="1895"/>
                    </a:lnTo>
                    <a:lnTo>
                      <a:pt x="15702" y="2009"/>
                    </a:lnTo>
                    <a:lnTo>
                      <a:pt x="15512" y="2123"/>
                    </a:lnTo>
                    <a:lnTo>
                      <a:pt x="15321" y="2238"/>
                    </a:lnTo>
                    <a:lnTo>
                      <a:pt x="15117" y="2327"/>
                    </a:lnTo>
                    <a:lnTo>
                      <a:pt x="14914" y="2429"/>
                    </a:lnTo>
                    <a:lnTo>
                      <a:pt x="14507" y="2594"/>
                    </a:lnTo>
                    <a:lnTo>
                      <a:pt x="14088" y="2746"/>
                    </a:lnTo>
                    <a:lnTo>
                      <a:pt x="13249" y="3039"/>
                    </a:lnTo>
                    <a:lnTo>
                      <a:pt x="12397" y="3319"/>
                    </a:lnTo>
                    <a:lnTo>
                      <a:pt x="11545" y="3573"/>
                    </a:lnTo>
                    <a:lnTo>
                      <a:pt x="10693" y="3814"/>
                    </a:lnTo>
                    <a:lnTo>
                      <a:pt x="9816" y="4043"/>
                    </a:lnTo>
                    <a:lnTo>
                      <a:pt x="8939" y="4247"/>
                    </a:lnTo>
                    <a:lnTo>
                      <a:pt x="8061" y="4437"/>
                    </a:lnTo>
                    <a:lnTo>
                      <a:pt x="7171" y="4615"/>
                    </a:lnTo>
                    <a:lnTo>
                      <a:pt x="6281" y="4768"/>
                    </a:lnTo>
                    <a:lnTo>
                      <a:pt x="5391" y="4908"/>
                    </a:lnTo>
                    <a:lnTo>
                      <a:pt x="4489" y="5022"/>
                    </a:lnTo>
                    <a:lnTo>
                      <a:pt x="3599" y="5111"/>
                    </a:lnTo>
                    <a:lnTo>
                      <a:pt x="3332" y="5137"/>
                    </a:lnTo>
                    <a:lnTo>
                      <a:pt x="3116" y="5137"/>
                    </a:lnTo>
                    <a:lnTo>
                      <a:pt x="2912" y="5111"/>
                    </a:lnTo>
                    <a:lnTo>
                      <a:pt x="2734" y="5073"/>
                    </a:lnTo>
                    <a:lnTo>
                      <a:pt x="2645" y="5048"/>
                    </a:lnTo>
                    <a:lnTo>
                      <a:pt x="2556" y="4997"/>
                    </a:lnTo>
                    <a:lnTo>
                      <a:pt x="2480" y="4959"/>
                    </a:lnTo>
                    <a:lnTo>
                      <a:pt x="2391" y="4895"/>
                    </a:lnTo>
                    <a:lnTo>
                      <a:pt x="2226" y="4755"/>
                    </a:lnTo>
                    <a:lnTo>
                      <a:pt x="2048" y="4565"/>
                    </a:lnTo>
                    <a:lnTo>
                      <a:pt x="1908" y="4412"/>
                    </a:lnTo>
                    <a:lnTo>
                      <a:pt x="1755" y="4259"/>
                    </a:lnTo>
                    <a:lnTo>
                      <a:pt x="1590" y="4132"/>
                    </a:lnTo>
                    <a:lnTo>
                      <a:pt x="1412" y="4018"/>
                    </a:lnTo>
                    <a:lnTo>
                      <a:pt x="1259" y="3942"/>
                    </a:lnTo>
                    <a:lnTo>
                      <a:pt x="1094" y="3865"/>
                    </a:lnTo>
                    <a:lnTo>
                      <a:pt x="916" y="3814"/>
                    </a:lnTo>
                    <a:lnTo>
                      <a:pt x="738" y="3764"/>
                    </a:lnTo>
                    <a:lnTo>
                      <a:pt x="547" y="3738"/>
                    </a:lnTo>
                    <a:lnTo>
                      <a:pt x="369" y="3725"/>
                    </a:lnTo>
                    <a:lnTo>
                      <a:pt x="191" y="3738"/>
                    </a:lnTo>
                    <a:lnTo>
                      <a:pt x="1" y="3764"/>
                    </a:lnTo>
                    <a:lnTo>
                      <a:pt x="64" y="5493"/>
                    </a:lnTo>
                    <a:lnTo>
                      <a:pt x="102" y="7222"/>
                    </a:lnTo>
                    <a:lnTo>
                      <a:pt x="128" y="7222"/>
                    </a:lnTo>
                    <a:lnTo>
                      <a:pt x="471" y="7209"/>
                    </a:lnTo>
                    <a:lnTo>
                      <a:pt x="827" y="7184"/>
                    </a:lnTo>
                    <a:lnTo>
                      <a:pt x="1552" y="7107"/>
                    </a:lnTo>
                    <a:lnTo>
                      <a:pt x="2315" y="7006"/>
                    </a:lnTo>
                    <a:lnTo>
                      <a:pt x="3116" y="6878"/>
                    </a:lnTo>
                    <a:lnTo>
                      <a:pt x="3929" y="6739"/>
                    </a:lnTo>
                    <a:lnTo>
                      <a:pt x="4756" y="6561"/>
                    </a:lnTo>
                    <a:lnTo>
                      <a:pt x="5595" y="6383"/>
                    </a:lnTo>
                    <a:lnTo>
                      <a:pt x="6434" y="6179"/>
                    </a:lnTo>
                    <a:lnTo>
                      <a:pt x="7273" y="5963"/>
                    </a:lnTo>
                    <a:lnTo>
                      <a:pt x="8099" y="5734"/>
                    </a:lnTo>
                    <a:lnTo>
                      <a:pt x="8926" y="5505"/>
                    </a:lnTo>
                    <a:lnTo>
                      <a:pt x="9714" y="5264"/>
                    </a:lnTo>
                    <a:lnTo>
                      <a:pt x="10490" y="5035"/>
                    </a:lnTo>
                    <a:lnTo>
                      <a:pt x="11227" y="4793"/>
                    </a:lnTo>
                    <a:lnTo>
                      <a:pt x="12575" y="4348"/>
                    </a:lnTo>
                    <a:lnTo>
                      <a:pt x="14355" y="3738"/>
                    </a:lnTo>
                    <a:lnTo>
                      <a:pt x="16389" y="3013"/>
                    </a:lnTo>
                    <a:lnTo>
                      <a:pt x="20508" y="1539"/>
                    </a:lnTo>
                    <a:lnTo>
                      <a:pt x="20508" y="1539"/>
                    </a:lnTo>
                    <a:lnTo>
                      <a:pt x="20038" y="1577"/>
                    </a:lnTo>
                    <a:lnTo>
                      <a:pt x="19555" y="1640"/>
                    </a:lnTo>
                    <a:lnTo>
                      <a:pt x="19199" y="1691"/>
                    </a:lnTo>
                    <a:lnTo>
                      <a:pt x="19021" y="1704"/>
                    </a:lnTo>
                    <a:lnTo>
                      <a:pt x="18677" y="1704"/>
                    </a:lnTo>
                    <a:lnTo>
                      <a:pt x="18525" y="1678"/>
                    </a:lnTo>
                    <a:lnTo>
                      <a:pt x="18372" y="1640"/>
                    </a:lnTo>
                    <a:lnTo>
                      <a:pt x="18220" y="1589"/>
                    </a:lnTo>
                    <a:lnTo>
                      <a:pt x="18080" y="1526"/>
                    </a:lnTo>
                    <a:lnTo>
                      <a:pt x="17940" y="1424"/>
                    </a:lnTo>
                    <a:lnTo>
                      <a:pt x="17813" y="1310"/>
                    </a:lnTo>
                    <a:lnTo>
                      <a:pt x="17698" y="1170"/>
                    </a:lnTo>
                    <a:lnTo>
                      <a:pt x="17584" y="1005"/>
                    </a:lnTo>
                    <a:lnTo>
                      <a:pt x="17482" y="814"/>
                    </a:lnTo>
                    <a:lnTo>
                      <a:pt x="17381" y="585"/>
                    </a:lnTo>
                    <a:lnTo>
                      <a:pt x="17304" y="331"/>
                    </a:lnTo>
                    <a:lnTo>
                      <a:pt x="17253" y="191"/>
                    </a:lnTo>
                    <a:lnTo>
                      <a:pt x="17215" y="89"/>
                    </a:lnTo>
                    <a:lnTo>
                      <a:pt x="17177" y="26"/>
                    </a:lnTo>
                    <a:lnTo>
                      <a:pt x="1715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488468" y="2004793"/>
                <a:ext cx="806654" cy="683177"/>
              </a:xfrm>
              <a:custGeom>
                <a:avLst/>
                <a:gdLst/>
                <a:ahLst/>
                <a:cxnLst/>
                <a:rect l="l" t="t" r="r" b="b"/>
                <a:pathLst>
                  <a:path w="27895" h="23623" extrusionOk="0">
                    <a:moveTo>
                      <a:pt x="25250" y="0"/>
                    </a:moveTo>
                    <a:lnTo>
                      <a:pt x="25276" y="165"/>
                    </a:lnTo>
                    <a:lnTo>
                      <a:pt x="25276" y="331"/>
                    </a:lnTo>
                    <a:lnTo>
                      <a:pt x="25250" y="496"/>
                    </a:lnTo>
                    <a:lnTo>
                      <a:pt x="25212" y="661"/>
                    </a:lnTo>
                    <a:lnTo>
                      <a:pt x="25136" y="814"/>
                    </a:lnTo>
                    <a:lnTo>
                      <a:pt x="25034" y="966"/>
                    </a:lnTo>
                    <a:lnTo>
                      <a:pt x="24920" y="1132"/>
                    </a:lnTo>
                    <a:lnTo>
                      <a:pt x="24792" y="1284"/>
                    </a:lnTo>
                    <a:lnTo>
                      <a:pt x="24653" y="1424"/>
                    </a:lnTo>
                    <a:lnTo>
                      <a:pt x="24487" y="1577"/>
                    </a:lnTo>
                    <a:lnTo>
                      <a:pt x="24309" y="1717"/>
                    </a:lnTo>
                    <a:lnTo>
                      <a:pt x="24131" y="1856"/>
                    </a:lnTo>
                    <a:lnTo>
                      <a:pt x="23737" y="2123"/>
                    </a:lnTo>
                    <a:lnTo>
                      <a:pt x="23318" y="2365"/>
                    </a:lnTo>
                    <a:lnTo>
                      <a:pt x="23318" y="2378"/>
                    </a:lnTo>
                    <a:lnTo>
                      <a:pt x="23826" y="3293"/>
                    </a:lnTo>
                    <a:lnTo>
                      <a:pt x="24322" y="4221"/>
                    </a:lnTo>
                    <a:lnTo>
                      <a:pt x="24780" y="5149"/>
                    </a:lnTo>
                    <a:lnTo>
                      <a:pt x="25225" y="6103"/>
                    </a:lnTo>
                    <a:lnTo>
                      <a:pt x="25263" y="5963"/>
                    </a:lnTo>
                    <a:lnTo>
                      <a:pt x="25276" y="5938"/>
                    </a:lnTo>
                    <a:lnTo>
                      <a:pt x="25288" y="5925"/>
                    </a:lnTo>
                    <a:lnTo>
                      <a:pt x="25314" y="5912"/>
                    </a:lnTo>
                    <a:lnTo>
                      <a:pt x="25365" y="5912"/>
                    </a:lnTo>
                    <a:lnTo>
                      <a:pt x="25377" y="5938"/>
                    </a:lnTo>
                    <a:lnTo>
                      <a:pt x="25390" y="5950"/>
                    </a:lnTo>
                    <a:lnTo>
                      <a:pt x="25403" y="5976"/>
                    </a:lnTo>
                    <a:lnTo>
                      <a:pt x="25377" y="6128"/>
                    </a:lnTo>
                    <a:lnTo>
                      <a:pt x="25301" y="6433"/>
                    </a:lnTo>
                    <a:lnTo>
                      <a:pt x="25199" y="6891"/>
                    </a:lnTo>
                    <a:lnTo>
                      <a:pt x="25098" y="7463"/>
                    </a:lnTo>
                    <a:lnTo>
                      <a:pt x="25047" y="7794"/>
                    </a:lnTo>
                    <a:lnTo>
                      <a:pt x="24996" y="8162"/>
                    </a:lnTo>
                    <a:lnTo>
                      <a:pt x="24958" y="8544"/>
                    </a:lnTo>
                    <a:lnTo>
                      <a:pt x="24932" y="8951"/>
                    </a:lnTo>
                    <a:lnTo>
                      <a:pt x="24920" y="9370"/>
                    </a:lnTo>
                    <a:lnTo>
                      <a:pt x="24907" y="9815"/>
                    </a:lnTo>
                    <a:lnTo>
                      <a:pt x="24920" y="10273"/>
                    </a:lnTo>
                    <a:lnTo>
                      <a:pt x="24958" y="10743"/>
                    </a:lnTo>
                    <a:lnTo>
                      <a:pt x="24970" y="11010"/>
                    </a:lnTo>
                    <a:lnTo>
                      <a:pt x="24983" y="11277"/>
                    </a:lnTo>
                    <a:lnTo>
                      <a:pt x="24983" y="11544"/>
                    </a:lnTo>
                    <a:lnTo>
                      <a:pt x="24970" y="11811"/>
                    </a:lnTo>
                    <a:lnTo>
                      <a:pt x="24958" y="12078"/>
                    </a:lnTo>
                    <a:lnTo>
                      <a:pt x="24932" y="12345"/>
                    </a:lnTo>
                    <a:lnTo>
                      <a:pt x="24856" y="12892"/>
                    </a:lnTo>
                    <a:lnTo>
                      <a:pt x="24754" y="13413"/>
                    </a:lnTo>
                    <a:lnTo>
                      <a:pt x="24627" y="13947"/>
                    </a:lnTo>
                    <a:lnTo>
                      <a:pt x="24475" y="14469"/>
                    </a:lnTo>
                    <a:lnTo>
                      <a:pt x="24297" y="14977"/>
                    </a:lnTo>
                    <a:lnTo>
                      <a:pt x="24271" y="15028"/>
                    </a:lnTo>
                    <a:lnTo>
                      <a:pt x="24233" y="15066"/>
                    </a:lnTo>
                    <a:lnTo>
                      <a:pt x="24195" y="15092"/>
                    </a:lnTo>
                    <a:lnTo>
                      <a:pt x="24144" y="15104"/>
                    </a:lnTo>
                    <a:lnTo>
                      <a:pt x="24093" y="15104"/>
                    </a:lnTo>
                    <a:lnTo>
                      <a:pt x="24042" y="15092"/>
                    </a:lnTo>
                    <a:lnTo>
                      <a:pt x="23991" y="15066"/>
                    </a:lnTo>
                    <a:lnTo>
                      <a:pt x="23953" y="15015"/>
                    </a:lnTo>
                    <a:lnTo>
                      <a:pt x="23674" y="14481"/>
                    </a:lnTo>
                    <a:lnTo>
                      <a:pt x="23394" y="13947"/>
                    </a:lnTo>
                    <a:lnTo>
                      <a:pt x="23140" y="13413"/>
                    </a:lnTo>
                    <a:lnTo>
                      <a:pt x="22898" y="12854"/>
                    </a:lnTo>
                    <a:lnTo>
                      <a:pt x="22784" y="12587"/>
                    </a:lnTo>
                    <a:lnTo>
                      <a:pt x="22682" y="12307"/>
                    </a:lnTo>
                    <a:lnTo>
                      <a:pt x="22593" y="12015"/>
                    </a:lnTo>
                    <a:lnTo>
                      <a:pt x="22517" y="11735"/>
                    </a:lnTo>
                    <a:lnTo>
                      <a:pt x="22440" y="11443"/>
                    </a:lnTo>
                    <a:lnTo>
                      <a:pt x="22377" y="11150"/>
                    </a:lnTo>
                    <a:lnTo>
                      <a:pt x="22326" y="10845"/>
                    </a:lnTo>
                    <a:lnTo>
                      <a:pt x="22288" y="10540"/>
                    </a:lnTo>
                    <a:lnTo>
                      <a:pt x="22250" y="10171"/>
                    </a:lnTo>
                    <a:lnTo>
                      <a:pt x="22199" y="9815"/>
                    </a:lnTo>
                    <a:lnTo>
                      <a:pt x="22135" y="9472"/>
                    </a:lnTo>
                    <a:lnTo>
                      <a:pt x="22059" y="9141"/>
                    </a:lnTo>
                    <a:lnTo>
                      <a:pt x="21957" y="8811"/>
                    </a:lnTo>
                    <a:lnTo>
                      <a:pt x="21894" y="8646"/>
                    </a:lnTo>
                    <a:lnTo>
                      <a:pt x="21830" y="8493"/>
                    </a:lnTo>
                    <a:lnTo>
                      <a:pt x="21754" y="8328"/>
                    </a:lnTo>
                    <a:lnTo>
                      <a:pt x="21665" y="8175"/>
                    </a:lnTo>
                    <a:lnTo>
                      <a:pt x="21563" y="8010"/>
                    </a:lnTo>
                    <a:lnTo>
                      <a:pt x="21461" y="7857"/>
                    </a:lnTo>
                    <a:lnTo>
                      <a:pt x="21347" y="7705"/>
                    </a:lnTo>
                    <a:lnTo>
                      <a:pt x="21220" y="7552"/>
                    </a:lnTo>
                    <a:lnTo>
                      <a:pt x="20978" y="7247"/>
                    </a:lnTo>
                    <a:lnTo>
                      <a:pt x="20864" y="7095"/>
                    </a:lnTo>
                    <a:lnTo>
                      <a:pt x="20762" y="6942"/>
                    </a:lnTo>
                    <a:lnTo>
                      <a:pt x="20673" y="6777"/>
                    </a:lnTo>
                    <a:lnTo>
                      <a:pt x="20610" y="6599"/>
                    </a:lnTo>
                    <a:lnTo>
                      <a:pt x="20571" y="6484"/>
                    </a:lnTo>
                    <a:lnTo>
                      <a:pt x="20521" y="6370"/>
                    </a:lnTo>
                    <a:lnTo>
                      <a:pt x="20457" y="6281"/>
                    </a:lnTo>
                    <a:lnTo>
                      <a:pt x="20393" y="6217"/>
                    </a:lnTo>
                    <a:lnTo>
                      <a:pt x="20304" y="6166"/>
                    </a:lnTo>
                    <a:lnTo>
                      <a:pt x="20266" y="6154"/>
                    </a:lnTo>
                    <a:lnTo>
                      <a:pt x="20165" y="6154"/>
                    </a:lnTo>
                    <a:lnTo>
                      <a:pt x="20101" y="6166"/>
                    </a:lnTo>
                    <a:lnTo>
                      <a:pt x="19987" y="6217"/>
                    </a:lnTo>
                    <a:lnTo>
                      <a:pt x="19923" y="6243"/>
                    </a:lnTo>
                    <a:lnTo>
                      <a:pt x="19885" y="6255"/>
                    </a:lnTo>
                    <a:lnTo>
                      <a:pt x="19847" y="6255"/>
                    </a:lnTo>
                    <a:lnTo>
                      <a:pt x="19809" y="6243"/>
                    </a:lnTo>
                    <a:lnTo>
                      <a:pt x="19783" y="6230"/>
                    </a:lnTo>
                    <a:lnTo>
                      <a:pt x="19770" y="6205"/>
                    </a:lnTo>
                    <a:lnTo>
                      <a:pt x="19745" y="6141"/>
                    </a:lnTo>
                    <a:lnTo>
                      <a:pt x="19745" y="6065"/>
                    </a:lnTo>
                    <a:lnTo>
                      <a:pt x="19770" y="5976"/>
                    </a:lnTo>
                    <a:lnTo>
                      <a:pt x="19809" y="5887"/>
                    </a:lnTo>
                    <a:lnTo>
                      <a:pt x="19872" y="5810"/>
                    </a:lnTo>
                    <a:lnTo>
                      <a:pt x="19923" y="5747"/>
                    </a:lnTo>
                    <a:lnTo>
                      <a:pt x="19974" y="5683"/>
                    </a:lnTo>
                    <a:lnTo>
                      <a:pt x="20050" y="5531"/>
                    </a:lnTo>
                    <a:lnTo>
                      <a:pt x="20126" y="5340"/>
                    </a:lnTo>
                    <a:lnTo>
                      <a:pt x="20190" y="5149"/>
                    </a:lnTo>
                    <a:lnTo>
                      <a:pt x="20292" y="4742"/>
                    </a:lnTo>
                    <a:lnTo>
                      <a:pt x="20355" y="4552"/>
                    </a:lnTo>
                    <a:lnTo>
                      <a:pt x="20406" y="4386"/>
                    </a:lnTo>
                    <a:lnTo>
                      <a:pt x="20432" y="4336"/>
                    </a:lnTo>
                    <a:lnTo>
                      <a:pt x="20444" y="4272"/>
                    </a:lnTo>
                    <a:lnTo>
                      <a:pt x="20444" y="4196"/>
                    </a:lnTo>
                    <a:lnTo>
                      <a:pt x="20444" y="4132"/>
                    </a:lnTo>
                    <a:lnTo>
                      <a:pt x="20406" y="3980"/>
                    </a:lnTo>
                    <a:lnTo>
                      <a:pt x="20355" y="3827"/>
                    </a:lnTo>
                    <a:lnTo>
                      <a:pt x="19275" y="4323"/>
                    </a:lnTo>
                    <a:lnTo>
                      <a:pt x="18181" y="4793"/>
                    </a:lnTo>
                    <a:lnTo>
                      <a:pt x="17075" y="5251"/>
                    </a:lnTo>
                    <a:lnTo>
                      <a:pt x="15956" y="5671"/>
                    </a:lnTo>
                    <a:lnTo>
                      <a:pt x="14609" y="6179"/>
                    </a:lnTo>
                    <a:lnTo>
                      <a:pt x="13058" y="6739"/>
                    </a:lnTo>
                    <a:lnTo>
                      <a:pt x="11367" y="7349"/>
                    </a:lnTo>
                    <a:lnTo>
                      <a:pt x="9612" y="7959"/>
                    </a:lnTo>
                    <a:lnTo>
                      <a:pt x="7858" y="8569"/>
                    </a:lnTo>
                    <a:lnTo>
                      <a:pt x="6154" y="9141"/>
                    </a:lnTo>
                    <a:lnTo>
                      <a:pt x="4590" y="9663"/>
                    </a:lnTo>
                    <a:lnTo>
                      <a:pt x="3217" y="10108"/>
                    </a:lnTo>
                    <a:lnTo>
                      <a:pt x="3001" y="10082"/>
                    </a:lnTo>
                    <a:lnTo>
                      <a:pt x="2759" y="10070"/>
                    </a:lnTo>
                    <a:lnTo>
                      <a:pt x="1285" y="10070"/>
                    </a:lnTo>
                    <a:lnTo>
                      <a:pt x="1145" y="10604"/>
                    </a:lnTo>
                    <a:lnTo>
                      <a:pt x="1018" y="11138"/>
                    </a:lnTo>
                    <a:lnTo>
                      <a:pt x="903" y="11684"/>
                    </a:lnTo>
                    <a:lnTo>
                      <a:pt x="789" y="12231"/>
                    </a:lnTo>
                    <a:lnTo>
                      <a:pt x="700" y="12765"/>
                    </a:lnTo>
                    <a:lnTo>
                      <a:pt x="598" y="13312"/>
                    </a:lnTo>
                    <a:lnTo>
                      <a:pt x="522" y="13858"/>
                    </a:lnTo>
                    <a:lnTo>
                      <a:pt x="445" y="14405"/>
                    </a:lnTo>
                    <a:lnTo>
                      <a:pt x="318" y="15511"/>
                    </a:lnTo>
                    <a:lnTo>
                      <a:pt x="204" y="16617"/>
                    </a:lnTo>
                    <a:lnTo>
                      <a:pt x="128" y="17723"/>
                    </a:lnTo>
                    <a:lnTo>
                      <a:pt x="77" y="18829"/>
                    </a:lnTo>
                    <a:lnTo>
                      <a:pt x="26" y="20253"/>
                    </a:lnTo>
                    <a:lnTo>
                      <a:pt x="0" y="21690"/>
                    </a:lnTo>
                    <a:lnTo>
                      <a:pt x="0" y="21881"/>
                    </a:lnTo>
                    <a:lnTo>
                      <a:pt x="13" y="22097"/>
                    </a:lnTo>
                    <a:lnTo>
                      <a:pt x="39" y="22555"/>
                    </a:lnTo>
                    <a:lnTo>
                      <a:pt x="39" y="22783"/>
                    </a:lnTo>
                    <a:lnTo>
                      <a:pt x="39" y="23012"/>
                    </a:lnTo>
                    <a:lnTo>
                      <a:pt x="26" y="23228"/>
                    </a:lnTo>
                    <a:lnTo>
                      <a:pt x="0" y="23445"/>
                    </a:lnTo>
                    <a:lnTo>
                      <a:pt x="267" y="23521"/>
                    </a:lnTo>
                    <a:lnTo>
                      <a:pt x="534" y="23572"/>
                    </a:lnTo>
                    <a:lnTo>
                      <a:pt x="801" y="23610"/>
                    </a:lnTo>
                    <a:lnTo>
                      <a:pt x="1056" y="23623"/>
                    </a:lnTo>
                    <a:lnTo>
                      <a:pt x="1221" y="23508"/>
                    </a:lnTo>
                    <a:lnTo>
                      <a:pt x="1386" y="23381"/>
                    </a:lnTo>
                    <a:lnTo>
                      <a:pt x="1526" y="23254"/>
                    </a:lnTo>
                    <a:lnTo>
                      <a:pt x="1666" y="23127"/>
                    </a:lnTo>
                    <a:lnTo>
                      <a:pt x="1793" y="22987"/>
                    </a:lnTo>
                    <a:lnTo>
                      <a:pt x="1920" y="22834"/>
                    </a:lnTo>
                    <a:lnTo>
                      <a:pt x="2035" y="22694"/>
                    </a:lnTo>
                    <a:lnTo>
                      <a:pt x="2136" y="22542"/>
                    </a:lnTo>
                    <a:lnTo>
                      <a:pt x="2238" y="22377"/>
                    </a:lnTo>
                    <a:lnTo>
                      <a:pt x="2327" y="22211"/>
                    </a:lnTo>
                    <a:lnTo>
                      <a:pt x="2492" y="21868"/>
                    </a:lnTo>
                    <a:lnTo>
                      <a:pt x="2645" y="21499"/>
                    </a:lnTo>
                    <a:lnTo>
                      <a:pt x="2772" y="21105"/>
                    </a:lnTo>
                    <a:lnTo>
                      <a:pt x="2836" y="20914"/>
                    </a:lnTo>
                    <a:lnTo>
                      <a:pt x="2912" y="20737"/>
                    </a:lnTo>
                    <a:lnTo>
                      <a:pt x="2988" y="20571"/>
                    </a:lnTo>
                    <a:lnTo>
                      <a:pt x="3090" y="20431"/>
                    </a:lnTo>
                    <a:lnTo>
                      <a:pt x="3204" y="20292"/>
                    </a:lnTo>
                    <a:lnTo>
                      <a:pt x="3344" y="20164"/>
                    </a:lnTo>
                    <a:lnTo>
                      <a:pt x="3497" y="20063"/>
                    </a:lnTo>
                    <a:lnTo>
                      <a:pt x="3675" y="19986"/>
                    </a:lnTo>
                    <a:lnTo>
                      <a:pt x="3853" y="19936"/>
                    </a:lnTo>
                    <a:lnTo>
                      <a:pt x="4043" y="19910"/>
                    </a:lnTo>
                    <a:lnTo>
                      <a:pt x="4221" y="19897"/>
                    </a:lnTo>
                    <a:lnTo>
                      <a:pt x="4399" y="19910"/>
                    </a:lnTo>
                    <a:lnTo>
                      <a:pt x="4590" y="19936"/>
                    </a:lnTo>
                    <a:lnTo>
                      <a:pt x="4768" y="19986"/>
                    </a:lnTo>
                    <a:lnTo>
                      <a:pt x="4946" y="20037"/>
                    </a:lnTo>
                    <a:lnTo>
                      <a:pt x="5111" y="20114"/>
                    </a:lnTo>
                    <a:lnTo>
                      <a:pt x="5264" y="20190"/>
                    </a:lnTo>
                    <a:lnTo>
                      <a:pt x="5442" y="20304"/>
                    </a:lnTo>
                    <a:lnTo>
                      <a:pt x="5607" y="20431"/>
                    </a:lnTo>
                    <a:lnTo>
                      <a:pt x="5760" y="20584"/>
                    </a:lnTo>
                    <a:lnTo>
                      <a:pt x="5900" y="20737"/>
                    </a:lnTo>
                    <a:lnTo>
                      <a:pt x="6078" y="20927"/>
                    </a:lnTo>
                    <a:lnTo>
                      <a:pt x="6243" y="21067"/>
                    </a:lnTo>
                    <a:lnTo>
                      <a:pt x="6332" y="21131"/>
                    </a:lnTo>
                    <a:lnTo>
                      <a:pt x="6408" y="21169"/>
                    </a:lnTo>
                    <a:lnTo>
                      <a:pt x="6497" y="21220"/>
                    </a:lnTo>
                    <a:lnTo>
                      <a:pt x="6586" y="21245"/>
                    </a:lnTo>
                    <a:lnTo>
                      <a:pt x="6764" y="21283"/>
                    </a:lnTo>
                    <a:lnTo>
                      <a:pt x="6968" y="21309"/>
                    </a:lnTo>
                    <a:lnTo>
                      <a:pt x="7184" y="21309"/>
                    </a:lnTo>
                    <a:lnTo>
                      <a:pt x="7451" y="21283"/>
                    </a:lnTo>
                    <a:lnTo>
                      <a:pt x="8341" y="21194"/>
                    </a:lnTo>
                    <a:lnTo>
                      <a:pt x="9243" y="21080"/>
                    </a:lnTo>
                    <a:lnTo>
                      <a:pt x="10133" y="20940"/>
                    </a:lnTo>
                    <a:lnTo>
                      <a:pt x="11023" y="20787"/>
                    </a:lnTo>
                    <a:lnTo>
                      <a:pt x="11913" y="20609"/>
                    </a:lnTo>
                    <a:lnTo>
                      <a:pt x="12791" y="20419"/>
                    </a:lnTo>
                    <a:lnTo>
                      <a:pt x="13668" y="20215"/>
                    </a:lnTo>
                    <a:lnTo>
                      <a:pt x="14545" y="19986"/>
                    </a:lnTo>
                    <a:lnTo>
                      <a:pt x="15397" y="19745"/>
                    </a:lnTo>
                    <a:lnTo>
                      <a:pt x="16249" y="19491"/>
                    </a:lnTo>
                    <a:lnTo>
                      <a:pt x="17101" y="19211"/>
                    </a:lnTo>
                    <a:lnTo>
                      <a:pt x="17940" y="18918"/>
                    </a:lnTo>
                    <a:lnTo>
                      <a:pt x="18359" y="18766"/>
                    </a:lnTo>
                    <a:lnTo>
                      <a:pt x="18766" y="18601"/>
                    </a:lnTo>
                    <a:lnTo>
                      <a:pt x="18969" y="18499"/>
                    </a:lnTo>
                    <a:lnTo>
                      <a:pt x="19173" y="18410"/>
                    </a:lnTo>
                    <a:lnTo>
                      <a:pt x="19364" y="18295"/>
                    </a:lnTo>
                    <a:lnTo>
                      <a:pt x="19554" y="18181"/>
                    </a:lnTo>
                    <a:lnTo>
                      <a:pt x="19745" y="18067"/>
                    </a:lnTo>
                    <a:lnTo>
                      <a:pt x="19910" y="17927"/>
                    </a:lnTo>
                    <a:lnTo>
                      <a:pt x="20076" y="17787"/>
                    </a:lnTo>
                    <a:lnTo>
                      <a:pt x="20228" y="17634"/>
                    </a:lnTo>
                    <a:lnTo>
                      <a:pt x="20381" y="17469"/>
                    </a:lnTo>
                    <a:lnTo>
                      <a:pt x="20508" y="17291"/>
                    </a:lnTo>
                    <a:lnTo>
                      <a:pt x="20622" y="17100"/>
                    </a:lnTo>
                    <a:lnTo>
                      <a:pt x="20737" y="16884"/>
                    </a:lnTo>
                    <a:lnTo>
                      <a:pt x="20775" y="16770"/>
                    </a:lnTo>
                    <a:lnTo>
                      <a:pt x="20800" y="16617"/>
                    </a:lnTo>
                    <a:lnTo>
                      <a:pt x="20851" y="16439"/>
                    </a:lnTo>
                    <a:lnTo>
                      <a:pt x="20889" y="16299"/>
                    </a:lnTo>
                    <a:lnTo>
                      <a:pt x="20915" y="16236"/>
                    </a:lnTo>
                    <a:lnTo>
                      <a:pt x="20940" y="16198"/>
                    </a:lnTo>
                    <a:lnTo>
                      <a:pt x="20966" y="16172"/>
                    </a:lnTo>
                    <a:lnTo>
                      <a:pt x="21004" y="16172"/>
                    </a:lnTo>
                    <a:lnTo>
                      <a:pt x="21029" y="16198"/>
                    </a:lnTo>
                    <a:lnTo>
                      <a:pt x="21067" y="16261"/>
                    </a:lnTo>
                    <a:lnTo>
                      <a:pt x="21105" y="16363"/>
                    </a:lnTo>
                    <a:lnTo>
                      <a:pt x="21156" y="16503"/>
                    </a:lnTo>
                    <a:lnTo>
                      <a:pt x="21233" y="16757"/>
                    </a:lnTo>
                    <a:lnTo>
                      <a:pt x="21334" y="16986"/>
                    </a:lnTo>
                    <a:lnTo>
                      <a:pt x="21436" y="17177"/>
                    </a:lnTo>
                    <a:lnTo>
                      <a:pt x="21550" y="17342"/>
                    </a:lnTo>
                    <a:lnTo>
                      <a:pt x="21665" y="17482"/>
                    </a:lnTo>
                    <a:lnTo>
                      <a:pt x="21792" y="17596"/>
                    </a:lnTo>
                    <a:lnTo>
                      <a:pt x="21932" y="17698"/>
                    </a:lnTo>
                    <a:lnTo>
                      <a:pt x="22072" y="17761"/>
                    </a:lnTo>
                    <a:lnTo>
                      <a:pt x="22224" y="17812"/>
                    </a:lnTo>
                    <a:lnTo>
                      <a:pt x="22377" y="17850"/>
                    </a:lnTo>
                    <a:lnTo>
                      <a:pt x="22529" y="17876"/>
                    </a:lnTo>
                    <a:lnTo>
                      <a:pt x="22873" y="17876"/>
                    </a:lnTo>
                    <a:lnTo>
                      <a:pt x="23051" y="17863"/>
                    </a:lnTo>
                    <a:lnTo>
                      <a:pt x="23407" y="17812"/>
                    </a:lnTo>
                    <a:lnTo>
                      <a:pt x="23890" y="17749"/>
                    </a:lnTo>
                    <a:lnTo>
                      <a:pt x="24360" y="17711"/>
                    </a:lnTo>
                    <a:lnTo>
                      <a:pt x="26966" y="16744"/>
                    </a:lnTo>
                    <a:lnTo>
                      <a:pt x="27691" y="16465"/>
                    </a:lnTo>
                    <a:lnTo>
                      <a:pt x="27869" y="16401"/>
                    </a:lnTo>
                    <a:lnTo>
                      <a:pt x="27895" y="16376"/>
                    </a:lnTo>
                    <a:lnTo>
                      <a:pt x="27704" y="14672"/>
                    </a:lnTo>
                    <a:lnTo>
                      <a:pt x="27488" y="12650"/>
                    </a:lnTo>
                    <a:lnTo>
                      <a:pt x="27272" y="10629"/>
                    </a:lnTo>
                    <a:lnTo>
                      <a:pt x="27157" y="9726"/>
                    </a:lnTo>
                    <a:lnTo>
                      <a:pt x="27043" y="8938"/>
                    </a:lnTo>
                    <a:lnTo>
                      <a:pt x="26916" y="7972"/>
                    </a:lnTo>
                    <a:lnTo>
                      <a:pt x="26788" y="7006"/>
                    </a:lnTo>
                    <a:lnTo>
                      <a:pt x="26547" y="5048"/>
                    </a:lnTo>
                    <a:lnTo>
                      <a:pt x="26407" y="4069"/>
                    </a:lnTo>
                    <a:lnTo>
                      <a:pt x="26254" y="3102"/>
                    </a:lnTo>
                    <a:lnTo>
                      <a:pt x="26165" y="2619"/>
                    </a:lnTo>
                    <a:lnTo>
                      <a:pt x="26076" y="2149"/>
                    </a:lnTo>
                    <a:lnTo>
                      <a:pt x="25962" y="1666"/>
                    </a:lnTo>
                    <a:lnTo>
                      <a:pt x="25848" y="1195"/>
                    </a:lnTo>
                    <a:lnTo>
                      <a:pt x="25797" y="1017"/>
                    </a:lnTo>
                    <a:lnTo>
                      <a:pt x="25746" y="852"/>
                    </a:lnTo>
                    <a:lnTo>
                      <a:pt x="25682" y="687"/>
                    </a:lnTo>
                    <a:lnTo>
                      <a:pt x="25606" y="534"/>
                    </a:lnTo>
                    <a:lnTo>
                      <a:pt x="25530" y="382"/>
                    </a:lnTo>
                    <a:lnTo>
                      <a:pt x="25441" y="254"/>
                    </a:lnTo>
                    <a:lnTo>
                      <a:pt x="25352" y="115"/>
                    </a:lnTo>
                    <a:lnTo>
                      <a:pt x="25250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059444" y="2073157"/>
                <a:ext cx="163644" cy="368470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12741" extrusionOk="0">
                    <a:moveTo>
                      <a:pt x="3574" y="1"/>
                    </a:moveTo>
                    <a:lnTo>
                      <a:pt x="3256" y="179"/>
                    </a:lnTo>
                    <a:lnTo>
                      <a:pt x="2951" y="344"/>
                    </a:lnTo>
                    <a:lnTo>
                      <a:pt x="2340" y="637"/>
                    </a:lnTo>
                    <a:lnTo>
                      <a:pt x="1819" y="891"/>
                    </a:lnTo>
                    <a:lnTo>
                      <a:pt x="1412" y="1082"/>
                    </a:lnTo>
                    <a:lnTo>
                      <a:pt x="611" y="1463"/>
                    </a:lnTo>
                    <a:lnTo>
                      <a:pt x="662" y="1616"/>
                    </a:lnTo>
                    <a:lnTo>
                      <a:pt x="700" y="1768"/>
                    </a:lnTo>
                    <a:lnTo>
                      <a:pt x="700" y="1832"/>
                    </a:lnTo>
                    <a:lnTo>
                      <a:pt x="700" y="1908"/>
                    </a:lnTo>
                    <a:lnTo>
                      <a:pt x="688" y="1972"/>
                    </a:lnTo>
                    <a:lnTo>
                      <a:pt x="662" y="2022"/>
                    </a:lnTo>
                    <a:lnTo>
                      <a:pt x="611" y="2188"/>
                    </a:lnTo>
                    <a:lnTo>
                      <a:pt x="548" y="2378"/>
                    </a:lnTo>
                    <a:lnTo>
                      <a:pt x="446" y="2785"/>
                    </a:lnTo>
                    <a:lnTo>
                      <a:pt x="382" y="2976"/>
                    </a:lnTo>
                    <a:lnTo>
                      <a:pt x="306" y="3167"/>
                    </a:lnTo>
                    <a:lnTo>
                      <a:pt x="230" y="3319"/>
                    </a:lnTo>
                    <a:lnTo>
                      <a:pt x="179" y="3383"/>
                    </a:lnTo>
                    <a:lnTo>
                      <a:pt x="128" y="3446"/>
                    </a:lnTo>
                    <a:lnTo>
                      <a:pt x="65" y="3523"/>
                    </a:lnTo>
                    <a:lnTo>
                      <a:pt x="26" y="3612"/>
                    </a:lnTo>
                    <a:lnTo>
                      <a:pt x="1" y="3701"/>
                    </a:lnTo>
                    <a:lnTo>
                      <a:pt x="1" y="3777"/>
                    </a:lnTo>
                    <a:lnTo>
                      <a:pt x="26" y="3841"/>
                    </a:lnTo>
                    <a:lnTo>
                      <a:pt x="39" y="3866"/>
                    </a:lnTo>
                    <a:lnTo>
                      <a:pt x="65" y="3879"/>
                    </a:lnTo>
                    <a:lnTo>
                      <a:pt x="103" y="3891"/>
                    </a:lnTo>
                    <a:lnTo>
                      <a:pt x="141" y="3891"/>
                    </a:lnTo>
                    <a:lnTo>
                      <a:pt x="179" y="3879"/>
                    </a:lnTo>
                    <a:lnTo>
                      <a:pt x="243" y="3853"/>
                    </a:lnTo>
                    <a:lnTo>
                      <a:pt x="357" y="3802"/>
                    </a:lnTo>
                    <a:lnTo>
                      <a:pt x="421" y="3790"/>
                    </a:lnTo>
                    <a:lnTo>
                      <a:pt x="522" y="3790"/>
                    </a:lnTo>
                    <a:lnTo>
                      <a:pt x="560" y="3802"/>
                    </a:lnTo>
                    <a:lnTo>
                      <a:pt x="649" y="3853"/>
                    </a:lnTo>
                    <a:lnTo>
                      <a:pt x="713" y="3917"/>
                    </a:lnTo>
                    <a:lnTo>
                      <a:pt x="777" y="4006"/>
                    </a:lnTo>
                    <a:lnTo>
                      <a:pt x="827" y="4120"/>
                    </a:lnTo>
                    <a:lnTo>
                      <a:pt x="866" y="4235"/>
                    </a:lnTo>
                    <a:lnTo>
                      <a:pt x="929" y="4413"/>
                    </a:lnTo>
                    <a:lnTo>
                      <a:pt x="1018" y="4578"/>
                    </a:lnTo>
                    <a:lnTo>
                      <a:pt x="1120" y="4731"/>
                    </a:lnTo>
                    <a:lnTo>
                      <a:pt x="1234" y="4883"/>
                    </a:lnTo>
                    <a:lnTo>
                      <a:pt x="1476" y="5188"/>
                    </a:lnTo>
                    <a:lnTo>
                      <a:pt x="1603" y="5341"/>
                    </a:lnTo>
                    <a:lnTo>
                      <a:pt x="1717" y="5493"/>
                    </a:lnTo>
                    <a:lnTo>
                      <a:pt x="1819" y="5646"/>
                    </a:lnTo>
                    <a:lnTo>
                      <a:pt x="1921" y="5811"/>
                    </a:lnTo>
                    <a:lnTo>
                      <a:pt x="2010" y="5964"/>
                    </a:lnTo>
                    <a:lnTo>
                      <a:pt x="2086" y="6129"/>
                    </a:lnTo>
                    <a:lnTo>
                      <a:pt x="2150" y="6282"/>
                    </a:lnTo>
                    <a:lnTo>
                      <a:pt x="2213" y="6447"/>
                    </a:lnTo>
                    <a:lnTo>
                      <a:pt x="2315" y="6777"/>
                    </a:lnTo>
                    <a:lnTo>
                      <a:pt x="2391" y="7108"/>
                    </a:lnTo>
                    <a:lnTo>
                      <a:pt x="2455" y="7451"/>
                    </a:lnTo>
                    <a:lnTo>
                      <a:pt x="2506" y="7807"/>
                    </a:lnTo>
                    <a:lnTo>
                      <a:pt x="2544" y="8176"/>
                    </a:lnTo>
                    <a:lnTo>
                      <a:pt x="2582" y="8481"/>
                    </a:lnTo>
                    <a:lnTo>
                      <a:pt x="2633" y="8786"/>
                    </a:lnTo>
                    <a:lnTo>
                      <a:pt x="2696" y="9079"/>
                    </a:lnTo>
                    <a:lnTo>
                      <a:pt x="2773" y="9371"/>
                    </a:lnTo>
                    <a:lnTo>
                      <a:pt x="2849" y="9651"/>
                    </a:lnTo>
                    <a:lnTo>
                      <a:pt x="2938" y="9943"/>
                    </a:lnTo>
                    <a:lnTo>
                      <a:pt x="3040" y="10223"/>
                    </a:lnTo>
                    <a:lnTo>
                      <a:pt x="3154" y="10490"/>
                    </a:lnTo>
                    <a:lnTo>
                      <a:pt x="3396" y="11049"/>
                    </a:lnTo>
                    <a:lnTo>
                      <a:pt x="3650" y="11583"/>
                    </a:lnTo>
                    <a:lnTo>
                      <a:pt x="3930" y="12117"/>
                    </a:lnTo>
                    <a:lnTo>
                      <a:pt x="4209" y="12651"/>
                    </a:lnTo>
                    <a:lnTo>
                      <a:pt x="4247" y="12702"/>
                    </a:lnTo>
                    <a:lnTo>
                      <a:pt x="4298" y="12728"/>
                    </a:lnTo>
                    <a:lnTo>
                      <a:pt x="4349" y="12740"/>
                    </a:lnTo>
                    <a:lnTo>
                      <a:pt x="4400" y="12740"/>
                    </a:lnTo>
                    <a:lnTo>
                      <a:pt x="4451" y="12728"/>
                    </a:lnTo>
                    <a:lnTo>
                      <a:pt x="4489" y="12702"/>
                    </a:lnTo>
                    <a:lnTo>
                      <a:pt x="4527" y="12664"/>
                    </a:lnTo>
                    <a:lnTo>
                      <a:pt x="4553" y="12613"/>
                    </a:lnTo>
                    <a:lnTo>
                      <a:pt x="4731" y="12105"/>
                    </a:lnTo>
                    <a:lnTo>
                      <a:pt x="4883" y="11583"/>
                    </a:lnTo>
                    <a:lnTo>
                      <a:pt x="5010" y="11049"/>
                    </a:lnTo>
                    <a:lnTo>
                      <a:pt x="5112" y="10528"/>
                    </a:lnTo>
                    <a:lnTo>
                      <a:pt x="5188" y="9981"/>
                    </a:lnTo>
                    <a:lnTo>
                      <a:pt x="5214" y="9714"/>
                    </a:lnTo>
                    <a:lnTo>
                      <a:pt x="5226" y="9447"/>
                    </a:lnTo>
                    <a:lnTo>
                      <a:pt x="5239" y="9180"/>
                    </a:lnTo>
                    <a:lnTo>
                      <a:pt x="5239" y="8913"/>
                    </a:lnTo>
                    <a:lnTo>
                      <a:pt x="5226" y="8646"/>
                    </a:lnTo>
                    <a:lnTo>
                      <a:pt x="5214" y="8379"/>
                    </a:lnTo>
                    <a:lnTo>
                      <a:pt x="5176" y="7909"/>
                    </a:lnTo>
                    <a:lnTo>
                      <a:pt x="5163" y="7451"/>
                    </a:lnTo>
                    <a:lnTo>
                      <a:pt x="5176" y="7006"/>
                    </a:lnTo>
                    <a:lnTo>
                      <a:pt x="5188" y="6587"/>
                    </a:lnTo>
                    <a:lnTo>
                      <a:pt x="5214" y="6180"/>
                    </a:lnTo>
                    <a:lnTo>
                      <a:pt x="5252" y="5798"/>
                    </a:lnTo>
                    <a:lnTo>
                      <a:pt x="5303" y="5430"/>
                    </a:lnTo>
                    <a:lnTo>
                      <a:pt x="5354" y="5099"/>
                    </a:lnTo>
                    <a:lnTo>
                      <a:pt x="5455" y="4527"/>
                    </a:lnTo>
                    <a:lnTo>
                      <a:pt x="5557" y="4069"/>
                    </a:lnTo>
                    <a:lnTo>
                      <a:pt x="5633" y="3764"/>
                    </a:lnTo>
                    <a:lnTo>
                      <a:pt x="5659" y="3612"/>
                    </a:lnTo>
                    <a:lnTo>
                      <a:pt x="5595" y="3485"/>
                    </a:lnTo>
                    <a:lnTo>
                      <a:pt x="5430" y="3192"/>
                    </a:lnTo>
                    <a:lnTo>
                      <a:pt x="4870" y="2239"/>
                    </a:lnTo>
                    <a:lnTo>
                      <a:pt x="4197" y="1082"/>
                    </a:lnTo>
                    <a:lnTo>
                      <a:pt x="3574" y="14"/>
                    </a:lnTo>
                    <a:lnTo>
                      <a:pt x="35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963445" y="1890071"/>
                <a:ext cx="1259588" cy="719211"/>
              </a:xfrm>
              <a:custGeom>
                <a:avLst/>
                <a:gdLst/>
                <a:ahLst/>
                <a:cxnLst/>
                <a:rect l="l" t="t" r="r" b="b"/>
                <a:pathLst>
                  <a:path w="43558" h="24869" extrusionOk="0">
                    <a:moveTo>
                      <a:pt x="9294" y="0"/>
                    </a:moveTo>
                    <a:lnTo>
                      <a:pt x="9243" y="39"/>
                    </a:lnTo>
                    <a:lnTo>
                      <a:pt x="9192" y="89"/>
                    </a:lnTo>
                    <a:lnTo>
                      <a:pt x="9154" y="153"/>
                    </a:lnTo>
                    <a:lnTo>
                      <a:pt x="9116" y="229"/>
                    </a:lnTo>
                    <a:lnTo>
                      <a:pt x="9090" y="318"/>
                    </a:lnTo>
                    <a:lnTo>
                      <a:pt x="9065" y="407"/>
                    </a:lnTo>
                    <a:lnTo>
                      <a:pt x="9040" y="598"/>
                    </a:lnTo>
                    <a:lnTo>
                      <a:pt x="9027" y="814"/>
                    </a:lnTo>
                    <a:lnTo>
                      <a:pt x="9040" y="1043"/>
                    </a:lnTo>
                    <a:lnTo>
                      <a:pt x="9065" y="1285"/>
                    </a:lnTo>
                    <a:lnTo>
                      <a:pt x="9090" y="1513"/>
                    </a:lnTo>
                    <a:lnTo>
                      <a:pt x="9116" y="1666"/>
                    </a:lnTo>
                    <a:lnTo>
                      <a:pt x="9129" y="1819"/>
                    </a:lnTo>
                    <a:lnTo>
                      <a:pt x="9129" y="1958"/>
                    </a:lnTo>
                    <a:lnTo>
                      <a:pt x="9116" y="2098"/>
                    </a:lnTo>
                    <a:lnTo>
                      <a:pt x="9090" y="2238"/>
                    </a:lnTo>
                    <a:lnTo>
                      <a:pt x="9052" y="2378"/>
                    </a:lnTo>
                    <a:lnTo>
                      <a:pt x="9014" y="2518"/>
                    </a:lnTo>
                    <a:lnTo>
                      <a:pt x="8951" y="2658"/>
                    </a:lnTo>
                    <a:lnTo>
                      <a:pt x="8887" y="2772"/>
                    </a:lnTo>
                    <a:lnTo>
                      <a:pt x="8823" y="2874"/>
                    </a:lnTo>
                    <a:lnTo>
                      <a:pt x="8734" y="2976"/>
                    </a:lnTo>
                    <a:lnTo>
                      <a:pt x="8633" y="3090"/>
                    </a:lnTo>
                    <a:lnTo>
                      <a:pt x="8404" y="3319"/>
                    </a:lnTo>
                    <a:lnTo>
                      <a:pt x="8162" y="3535"/>
                    </a:lnTo>
                    <a:lnTo>
                      <a:pt x="7908" y="3726"/>
                    </a:lnTo>
                    <a:lnTo>
                      <a:pt x="7667" y="3916"/>
                    </a:lnTo>
                    <a:lnTo>
                      <a:pt x="7450" y="4056"/>
                    </a:lnTo>
                    <a:lnTo>
                      <a:pt x="7285" y="4171"/>
                    </a:lnTo>
                    <a:lnTo>
                      <a:pt x="6713" y="4476"/>
                    </a:lnTo>
                    <a:lnTo>
                      <a:pt x="6141" y="4781"/>
                    </a:lnTo>
                    <a:lnTo>
                      <a:pt x="5543" y="5048"/>
                    </a:lnTo>
                    <a:lnTo>
                      <a:pt x="4946" y="5315"/>
                    </a:lnTo>
                    <a:lnTo>
                      <a:pt x="4348" y="5569"/>
                    </a:lnTo>
                    <a:lnTo>
                      <a:pt x="3738" y="5811"/>
                    </a:lnTo>
                    <a:lnTo>
                      <a:pt x="2530" y="6294"/>
                    </a:lnTo>
                    <a:lnTo>
                      <a:pt x="2149" y="6459"/>
                    </a:lnTo>
                    <a:lnTo>
                      <a:pt x="1424" y="6777"/>
                    </a:lnTo>
                    <a:lnTo>
                      <a:pt x="623" y="7133"/>
                    </a:lnTo>
                    <a:lnTo>
                      <a:pt x="280" y="7298"/>
                    </a:lnTo>
                    <a:lnTo>
                      <a:pt x="0" y="7451"/>
                    </a:lnTo>
                    <a:lnTo>
                      <a:pt x="559" y="7565"/>
                    </a:lnTo>
                    <a:lnTo>
                      <a:pt x="1132" y="7718"/>
                    </a:lnTo>
                    <a:lnTo>
                      <a:pt x="1691" y="7883"/>
                    </a:lnTo>
                    <a:lnTo>
                      <a:pt x="2263" y="8048"/>
                    </a:lnTo>
                    <a:lnTo>
                      <a:pt x="2823" y="8214"/>
                    </a:lnTo>
                    <a:lnTo>
                      <a:pt x="3395" y="8379"/>
                    </a:lnTo>
                    <a:lnTo>
                      <a:pt x="3954" y="8519"/>
                    </a:lnTo>
                    <a:lnTo>
                      <a:pt x="4513" y="8633"/>
                    </a:lnTo>
                    <a:lnTo>
                      <a:pt x="5569" y="8837"/>
                    </a:lnTo>
                    <a:lnTo>
                      <a:pt x="6141" y="8938"/>
                    </a:lnTo>
                    <a:lnTo>
                      <a:pt x="6675" y="9027"/>
                    </a:lnTo>
                    <a:lnTo>
                      <a:pt x="7005" y="9065"/>
                    </a:lnTo>
                    <a:lnTo>
                      <a:pt x="7260" y="9104"/>
                    </a:lnTo>
                    <a:lnTo>
                      <a:pt x="7450" y="9129"/>
                    </a:lnTo>
                    <a:lnTo>
                      <a:pt x="7628" y="9154"/>
                    </a:lnTo>
                    <a:lnTo>
                      <a:pt x="7616" y="9269"/>
                    </a:lnTo>
                    <a:lnTo>
                      <a:pt x="7578" y="9409"/>
                    </a:lnTo>
                    <a:lnTo>
                      <a:pt x="7450" y="9727"/>
                    </a:lnTo>
                    <a:lnTo>
                      <a:pt x="7361" y="9905"/>
                    </a:lnTo>
                    <a:lnTo>
                      <a:pt x="7298" y="10095"/>
                    </a:lnTo>
                    <a:lnTo>
                      <a:pt x="7234" y="10299"/>
                    </a:lnTo>
                    <a:lnTo>
                      <a:pt x="7196" y="10515"/>
                    </a:lnTo>
                    <a:lnTo>
                      <a:pt x="7247" y="10591"/>
                    </a:lnTo>
                    <a:lnTo>
                      <a:pt x="7311" y="10667"/>
                    </a:lnTo>
                    <a:lnTo>
                      <a:pt x="7387" y="10744"/>
                    </a:lnTo>
                    <a:lnTo>
                      <a:pt x="7476" y="10807"/>
                    </a:lnTo>
                    <a:lnTo>
                      <a:pt x="7565" y="10871"/>
                    </a:lnTo>
                    <a:lnTo>
                      <a:pt x="7667" y="10922"/>
                    </a:lnTo>
                    <a:lnTo>
                      <a:pt x="7895" y="11011"/>
                    </a:lnTo>
                    <a:lnTo>
                      <a:pt x="8137" y="11074"/>
                    </a:lnTo>
                    <a:lnTo>
                      <a:pt x="8391" y="11125"/>
                    </a:lnTo>
                    <a:lnTo>
                      <a:pt x="8633" y="11163"/>
                    </a:lnTo>
                    <a:lnTo>
                      <a:pt x="8874" y="11176"/>
                    </a:lnTo>
                    <a:lnTo>
                      <a:pt x="9408" y="11176"/>
                    </a:lnTo>
                    <a:lnTo>
                      <a:pt x="9955" y="11151"/>
                    </a:lnTo>
                    <a:lnTo>
                      <a:pt x="10324" y="11112"/>
                    </a:lnTo>
                    <a:lnTo>
                      <a:pt x="10629" y="11100"/>
                    </a:lnTo>
                    <a:lnTo>
                      <a:pt x="10794" y="11100"/>
                    </a:lnTo>
                    <a:lnTo>
                      <a:pt x="10947" y="11112"/>
                    </a:lnTo>
                    <a:lnTo>
                      <a:pt x="11137" y="11125"/>
                    </a:lnTo>
                    <a:lnTo>
                      <a:pt x="11328" y="11163"/>
                    </a:lnTo>
                    <a:lnTo>
                      <a:pt x="11468" y="11201"/>
                    </a:lnTo>
                    <a:lnTo>
                      <a:pt x="11608" y="11265"/>
                    </a:lnTo>
                    <a:lnTo>
                      <a:pt x="11748" y="11329"/>
                    </a:lnTo>
                    <a:lnTo>
                      <a:pt x="11888" y="11405"/>
                    </a:lnTo>
                    <a:lnTo>
                      <a:pt x="12015" y="11494"/>
                    </a:lnTo>
                    <a:lnTo>
                      <a:pt x="12154" y="11596"/>
                    </a:lnTo>
                    <a:lnTo>
                      <a:pt x="12421" y="11824"/>
                    </a:lnTo>
                    <a:lnTo>
                      <a:pt x="12930" y="12282"/>
                    </a:lnTo>
                    <a:lnTo>
                      <a:pt x="13184" y="12511"/>
                    </a:lnTo>
                    <a:lnTo>
                      <a:pt x="13426" y="12702"/>
                    </a:lnTo>
                    <a:lnTo>
                      <a:pt x="13566" y="12829"/>
                    </a:lnTo>
                    <a:lnTo>
                      <a:pt x="13718" y="12956"/>
                    </a:lnTo>
                    <a:lnTo>
                      <a:pt x="13871" y="13058"/>
                    </a:lnTo>
                    <a:lnTo>
                      <a:pt x="14036" y="13159"/>
                    </a:lnTo>
                    <a:lnTo>
                      <a:pt x="14201" y="13236"/>
                    </a:lnTo>
                    <a:lnTo>
                      <a:pt x="14379" y="13299"/>
                    </a:lnTo>
                    <a:lnTo>
                      <a:pt x="14557" y="13363"/>
                    </a:lnTo>
                    <a:lnTo>
                      <a:pt x="14735" y="13401"/>
                    </a:lnTo>
                    <a:lnTo>
                      <a:pt x="14863" y="13439"/>
                    </a:lnTo>
                    <a:lnTo>
                      <a:pt x="15015" y="13464"/>
                    </a:lnTo>
                    <a:lnTo>
                      <a:pt x="15206" y="13477"/>
                    </a:lnTo>
                    <a:lnTo>
                      <a:pt x="15422" y="13490"/>
                    </a:lnTo>
                    <a:lnTo>
                      <a:pt x="15918" y="13503"/>
                    </a:lnTo>
                    <a:lnTo>
                      <a:pt x="16452" y="13503"/>
                    </a:lnTo>
                    <a:lnTo>
                      <a:pt x="16986" y="13477"/>
                    </a:lnTo>
                    <a:lnTo>
                      <a:pt x="17469" y="13426"/>
                    </a:lnTo>
                    <a:lnTo>
                      <a:pt x="17685" y="13401"/>
                    </a:lnTo>
                    <a:lnTo>
                      <a:pt x="17863" y="13363"/>
                    </a:lnTo>
                    <a:lnTo>
                      <a:pt x="18016" y="13325"/>
                    </a:lnTo>
                    <a:lnTo>
                      <a:pt x="18130" y="13286"/>
                    </a:lnTo>
                    <a:lnTo>
                      <a:pt x="18143" y="13541"/>
                    </a:lnTo>
                    <a:lnTo>
                      <a:pt x="18168" y="13795"/>
                    </a:lnTo>
                    <a:lnTo>
                      <a:pt x="18244" y="14304"/>
                    </a:lnTo>
                    <a:lnTo>
                      <a:pt x="18346" y="14787"/>
                    </a:lnTo>
                    <a:lnTo>
                      <a:pt x="18422" y="15232"/>
                    </a:lnTo>
                    <a:lnTo>
                      <a:pt x="18448" y="15448"/>
                    </a:lnTo>
                    <a:lnTo>
                      <a:pt x="18473" y="15664"/>
                    </a:lnTo>
                    <a:lnTo>
                      <a:pt x="18486" y="15867"/>
                    </a:lnTo>
                    <a:lnTo>
                      <a:pt x="18486" y="16084"/>
                    </a:lnTo>
                    <a:lnTo>
                      <a:pt x="18473" y="16478"/>
                    </a:lnTo>
                    <a:lnTo>
                      <a:pt x="18448" y="16884"/>
                    </a:lnTo>
                    <a:lnTo>
                      <a:pt x="18397" y="17279"/>
                    </a:lnTo>
                    <a:lnTo>
                      <a:pt x="18333" y="17685"/>
                    </a:lnTo>
                    <a:lnTo>
                      <a:pt x="18194" y="18525"/>
                    </a:lnTo>
                    <a:lnTo>
                      <a:pt x="18143" y="18906"/>
                    </a:lnTo>
                    <a:lnTo>
                      <a:pt x="18092" y="19287"/>
                    </a:lnTo>
                    <a:lnTo>
                      <a:pt x="18054" y="19682"/>
                    </a:lnTo>
                    <a:lnTo>
                      <a:pt x="18028" y="20076"/>
                    </a:lnTo>
                    <a:lnTo>
                      <a:pt x="17990" y="20889"/>
                    </a:lnTo>
                    <a:lnTo>
                      <a:pt x="17977" y="21716"/>
                    </a:lnTo>
                    <a:lnTo>
                      <a:pt x="17990" y="22542"/>
                    </a:lnTo>
                    <a:lnTo>
                      <a:pt x="18028" y="23343"/>
                    </a:lnTo>
                    <a:lnTo>
                      <a:pt x="18079" y="24119"/>
                    </a:lnTo>
                    <a:lnTo>
                      <a:pt x="18168" y="24869"/>
                    </a:lnTo>
                    <a:lnTo>
                      <a:pt x="18206" y="24500"/>
                    </a:lnTo>
                    <a:lnTo>
                      <a:pt x="18244" y="24131"/>
                    </a:lnTo>
                    <a:lnTo>
                      <a:pt x="18308" y="23381"/>
                    </a:lnTo>
                    <a:lnTo>
                      <a:pt x="18359" y="22618"/>
                    </a:lnTo>
                    <a:lnTo>
                      <a:pt x="18384" y="21856"/>
                    </a:lnTo>
                    <a:lnTo>
                      <a:pt x="18422" y="21093"/>
                    </a:lnTo>
                    <a:lnTo>
                      <a:pt x="18473" y="20330"/>
                    </a:lnTo>
                    <a:lnTo>
                      <a:pt x="18537" y="19580"/>
                    </a:lnTo>
                    <a:lnTo>
                      <a:pt x="18575" y="19211"/>
                    </a:lnTo>
                    <a:lnTo>
                      <a:pt x="18626" y="18855"/>
                    </a:lnTo>
                    <a:lnTo>
                      <a:pt x="18740" y="18118"/>
                    </a:lnTo>
                    <a:lnTo>
                      <a:pt x="18906" y="17215"/>
                    </a:lnTo>
                    <a:lnTo>
                      <a:pt x="18995" y="16770"/>
                    </a:lnTo>
                    <a:lnTo>
                      <a:pt x="19096" y="16325"/>
                    </a:lnTo>
                    <a:lnTo>
                      <a:pt x="19211" y="15944"/>
                    </a:lnTo>
                    <a:lnTo>
                      <a:pt x="19312" y="15613"/>
                    </a:lnTo>
                    <a:lnTo>
                      <a:pt x="19376" y="15461"/>
                    </a:lnTo>
                    <a:lnTo>
                      <a:pt x="19465" y="15321"/>
                    </a:lnTo>
                    <a:lnTo>
                      <a:pt x="19554" y="15181"/>
                    </a:lnTo>
                    <a:lnTo>
                      <a:pt x="19668" y="15054"/>
                    </a:lnTo>
                    <a:lnTo>
                      <a:pt x="19783" y="14927"/>
                    </a:lnTo>
                    <a:lnTo>
                      <a:pt x="19923" y="14812"/>
                    </a:lnTo>
                    <a:lnTo>
                      <a:pt x="20062" y="14710"/>
                    </a:lnTo>
                    <a:lnTo>
                      <a:pt x="20215" y="14609"/>
                    </a:lnTo>
                    <a:lnTo>
                      <a:pt x="20380" y="14507"/>
                    </a:lnTo>
                    <a:lnTo>
                      <a:pt x="20546" y="14418"/>
                    </a:lnTo>
                    <a:lnTo>
                      <a:pt x="20724" y="14342"/>
                    </a:lnTo>
                    <a:lnTo>
                      <a:pt x="20902" y="14253"/>
                    </a:lnTo>
                    <a:lnTo>
                      <a:pt x="21296" y="14113"/>
                    </a:lnTo>
                    <a:lnTo>
                      <a:pt x="21690" y="13986"/>
                    </a:lnTo>
                    <a:lnTo>
                      <a:pt x="22097" y="13884"/>
                    </a:lnTo>
                    <a:lnTo>
                      <a:pt x="22504" y="13782"/>
                    </a:lnTo>
                    <a:lnTo>
                      <a:pt x="23317" y="13617"/>
                    </a:lnTo>
                    <a:lnTo>
                      <a:pt x="24055" y="13464"/>
                    </a:lnTo>
                    <a:lnTo>
                      <a:pt x="24372" y="13401"/>
                    </a:lnTo>
                    <a:lnTo>
                      <a:pt x="24665" y="13325"/>
                    </a:lnTo>
                    <a:lnTo>
                      <a:pt x="25440" y="13108"/>
                    </a:lnTo>
                    <a:lnTo>
                      <a:pt x="26203" y="12880"/>
                    </a:lnTo>
                    <a:lnTo>
                      <a:pt x="26966" y="12638"/>
                    </a:lnTo>
                    <a:lnTo>
                      <a:pt x="27729" y="12384"/>
                    </a:lnTo>
                    <a:lnTo>
                      <a:pt x="28492" y="12129"/>
                    </a:lnTo>
                    <a:lnTo>
                      <a:pt x="29255" y="11862"/>
                    </a:lnTo>
                    <a:lnTo>
                      <a:pt x="30005" y="11583"/>
                    </a:lnTo>
                    <a:lnTo>
                      <a:pt x="30755" y="11303"/>
                    </a:lnTo>
                    <a:lnTo>
                      <a:pt x="31378" y="11062"/>
                    </a:lnTo>
                    <a:lnTo>
                      <a:pt x="32039" y="10795"/>
                    </a:lnTo>
                    <a:lnTo>
                      <a:pt x="32738" y="10489"/>
                    </a:lnTo>
                    <a:lnTo>
                      <a:pt x="33463" y="10172"/>
                    </a:lnTo>
                    <a:lnTo>
                      <a:pt x="34976" y="9485"/>
                    </a:lnTo>
                    <a:lnTo>
                      <a:pt x="36489" y="8786"/>
                    </a:lnTo>
                    <a:lnTo>
                      <a:pt x="39197" y="7514"/>
                    </a:lnTo>
                    <a:lnTo>
                      <a:pt x="40239" y="7019"/>
                    </a:lnTo>
                    <a:lnTo>
                      <a:pt x="40964" y="6688"/>
                    </a:lnTo>
                    <a:lnTo>
                      <a:pt x="41015" y="6675"/>
                    </a:lnTo>
                    <a:lnTo>
                      <a:pt x="41091" y="6675"/>
                    </a:lnTo>
                    <a:lnTo>
                      <a:pt x="41129" y="6688"/>
                    </a:lnTo>
                    <a:lnTo>
                      <a:pt x="41193" y="6726"/>
                    </a:lnTo>
                    <a:lnTo>
                      <a:pt x="41244" y="6777"/>
                    </a:lnTo>
                    <a:lnTo>
                      <a:pt x="41295" y="6841"/>
                    </a:lnTo>
                    <a:lnTo>
                      <a:pt x="41333" y="6904"/>
                    </a:lnTo>
                    <a:lnTo>
                      <a:pt x="41371" y="7006"/>
                    </a:lnTo>
                    <a:lnTo>
                      <a:pt x="41498" y="7336"/>
                    </a:lnTo>
                    <a:lnTo>
                      <a:pt x="41663" y="7692"/>
                    </a:lnTo>
                    <a:lnTo>
                      <a:pt x="41879" y="8086"/>
                    </a:lnTo>
                    <a:lnTo>
                      <a:pt x="41994" y="8277"/>
                    </a:lnTo>
                    <a:lnTo>
                      <a:pt x="42134" y="8468"/>
                    </a:lnTo>
                    <a:lnTo>
                      <a:pt x="42274" y="8671"/>
                    </a:lnTo>
                    <a:lnTo>
                      <a:pt x="42426" y="8862"/>
                    </a:lnTo>
                    <a:lnTo>
                      <a:pt x="42591" y="9065"/>
                    </a:lnTo>
                    <a:lnTo>
                      <a:pt x="42757" y="9256"/>
                    </a:lnTo>
                    <a:lnTo>
                      <a:pt x="42947" y="9434"/>
                    </a:lnTo>
                    <a:lnTo>
                      <a:pt x="43138" y="9612"/>
                    </a:lnTo>
                    <a:lnTo>
                      <a:pt x="43342" y="9790"/>
                    </a:lnTo>
                    <a:lnTo>
                      <a:pt x="43558" y="9943"/>
                    </a:lnTo>
                    <a:lnTo>
                      <a:pt x="43164" y="8811"/>
                    </a:lnTo>
                    <a:lnTo>
                      <a:pt x="42947" y="8188"/>
                    </a:lnTo>
                    <a:lnTo>
                      <a:pt x="42769" y="7718"/>
                    </a:lnTo>
                    <a:lnTo>
                      <a:pt x="42693" y="7489"/>
                    </a:lnTo>
                    <a:lnTo>
                      <a:pt x="42630" y="7247"/>
                    </a:lnTo>
                    <a:lnTo>
                      <a:pt x="42566" y="6968"/>
                    </a:lnTo>
                    <a:lnTo>
                      <a:pt x="42502" y="6637"/>
                    </a:lnTo>
                    <a:lnTo>
                      <a:pt x="42490" y="6421"/>
                    </a:lnTo>
                    <a:lnTo>
                      <a:pt x="42477" y="6294"/>
                    </a:lnTo>
                    <a:lnTo>
                      <a:pt x="42490" y="6167"/>
                    </a:lnTo>
                    <a:lnTo>
                      <a:pt x="42502" y="6040"/>
                    </a:lnTo>
                    <a:lnTo>
                      <a:pt x="42541" y="5912"/>
                    </a:lnTo>
                    <a:lnTo>
                      <a:pt x="42579" y="5798"/>
                    </a:lnTo>
                    <a:lnTo>
                      <a:pt x="42642" y="5696"/>
                    </a:lnTo>
                    <a:lnTo>
                      <a:pt x="42808" y="5506"/>
                    </a:lnTo>
                    <a:lnTo>
                      <a:pt x="42935" y="5366"/>
                    </a:lnTo>
                    <a:lnTo>
                      <a:pt x="43049" y="5226"/>
                    </a:lnTo>
                    <a:lnTo>
                      <a:pt x="43164" y="5086"/>
                    </a:lnTo>
                    <a:lnTo>
                      <a:pt x="43265" y="4921"/>
                    </a:lnTo>
                    <a:lnTo>
                      <a:pt x="43354" y="4755"/>
                    </a:lnTo>
                    <a:lnTo>
                      <a:pt x="43431" y="4577"/>
                    </a:lnTo>
                    <a:lnTo>
                      <a:pt x="43481" y="4399"/>
                    </a:lnTo>
                    <a:lnTo>
                      <a:pt x="43494" y="4234"/>
                    </a:lnTo>
                    <a:lnTo>
                      <a:pt x="43494" y="4145"/>
                    </a:lnTo>
                    <a:lnTo>
                      <a:pt x="43481" y="4056"/>
                    </a:lnTo>
                    <a:lnTo>
                      <a:pt x="43469" y="4005"/>
                    </a:lnTo>
                    <a:lnTo>
                      <a:pt x="43443" y="3954"/>
                    </a:lnTo>
                    <a:lnTo>
                      <a:pt x="43367" y="3840"/>
                    </a:lnTo>
                    <a:lnTo>
                      <a:pt x="43253" y="3700"/>
                    </a:lnTo>
                    <a:lnTo>
                      <a:pt x="43113" y="3573"/>
                    </a:lnTo>
                    <a:lnTo>
                      <a:pt x="42960" y="3446"/>
                    </a:lnTo>
                    <a:lnTo>
                      <a:pt x="42808" y="3319"/>
                    </a:lnTo>
                    <a:lnTo>
                      <a:pt x="42642" y="3204"/>
                    </a:lnTo>
                    <a:lnTo>
                      <a:pt x="42490" y="3115"/>
                    </a:lnTo>
                    <a:lnTo>
                      <a:pt x="42286" y="3026"/>
                    </a:lnTo>
                    <a:lnTo>
                      <a:pt x="41994" y="2912"/>
                    </a:lnTo>
                    <a:lnTo>
                      <a:pt x="41663" y="2810"/>
                    </a:lnTo>
                    <a:lnTo>
                      <a:pt x="41511" y="2785"/>
                    </a:lnTo>
                    <a:lnTo>
                      <a:pt x="41371" y="2759"/>
                    </a:lnTo>
                    <a:lnTo>
                      <a:pt x="41511" y="2874"/>
                    </a:lnTo>
                    <a:lnTo>
                      <a:pt x="41651" y="3014"/>
                    </a:lnTo>
                    <a:lnTo>
                      <a:pt x="41765" y="3153"/>
                    </a:lnTo>
                    <a:lnTo>
                      <a:pt x="41879" y="3293"/>
                    </a:lnTo>
                    <a:lnTo>
                      <a:pt x="41981" y="3446"/>
                    </a:lnTo>
                    <a:lnTo>
                      <a:pt x="42057" y="3611"/>
                    </a:lnTo>
                    <a:lnTo>
                      <a:pt x="42134" y="3776"/>
                    </a:lnTo>
                    <a:lnTo>
                      <a:pt x="42185" y="3929"/>
                    </a:lnTo>
                    <a:lnTo>
                      <a:pt x="42235" y="4094"/>
                    </a:lnTo>
                    <a:lnTo>
                      <a:pt x="42261" y="4260"/>
                    </a:lnTo>
                    <a:lnTo>
                      <a:pt x="42274" y="4425"/>
                    </a:lnTo>
                    <a:lnTo>
                      <a:pt x="42261" y="4577"/>
                    </a:lnTo>
                    <a:lnTo>
                      <a:pt x="42235" y="4730"/>
                    </a:lnTo>
                    <a:lnTo>
                      <a:pt x="42197" y="4870"/>
                    </a:lnTo>
                    <a:lnTo>
                      <a:pt x="42134" y="4997"/>
                    </a:lnTo>
                    <a:lnTo>
                      <a:pt x="42057" y="5124"/>
                    </a:lnTo>
                    <a:lnTo>
                      <a:pt x="41994" y="5188"/>
                    </a:lnTo>
                    <a:lnTo>
                      <a:pt x="41930" y="5264"/>
                    </a:lnTo>
                    <a:lnTo>
                      <a:pt x="41727" y="5429"/>
                    </a:lnTo>
                    <a:lnTo>
                      <a:pt x="41473" y="5620"/>
                    </a:lnTo>
                    <a:lnTo>
                      <a:pt x="41180" y="5823"/>
                    </a:lnTo>
                    <a:lnTo>
                      <a:pt x="40888" y="6027"/>
                    </a:lnTo>
                    <a:lnTo>
                      <a:pt x="40608" y="6205"/>
                    </a:lnTo>
                    <a:lnTo>
                      <a:pt x="40354" y="6357"/>
                    </a:lnTo>
                    <a:lnTo>
                      <a:pt x="40150" y="6459"/>
                    </a:lnTo>
                    <a:lnTo>
                      <a:pt x="38701" y="7146"/>
                    </a:lnTo>
                    <a:lnTo>
                      <a:pt x="37264" y="7845"/>
                    </a:lnTo>
                    <a:lnTo>
                      <a:pt x="35828" y="8544"/>
                    </a:lnTo>
                    <a:lnTo>
                      <a:pt x="34404" y="9243"/>
                    </a:lnTo>
                    <a:lnTo>
                      <a:pt x="33679" y="9574"/>
                    </a:lnTo>
                    <a:lnTo>
                      <a:pt x="32954" y="9905"/>
                    </a:lnTo>
                    <a:lnTo>
                      <a:pt x="32230" y="10235"/>
                    </a:lnTo>
                    <a:lnTo>
                      <a:pt x="31505" y="10553"/>
                    </a:lnTo>
                    <a:lnTo>
                      <a:pt x="30768" y="10858"/>
                    </a:lnTo>
                    <a:lnTo>
                      <a:pt x="30017" y="11151"/>
                    </a:lnTo>
                    <a:lnTo>
                      <a:pt x="29280" y="11418"/>
                    </a:lnTo>
                    <a:lnTo>
                      <a:pt x="28517" y="11685"/>
                    </a:lnTo>
                    <a:lnTo>
                      <a:pt x="26979" y="12206"/>
                    </a:lnTo>
                    <a:lnTo>
                      <a:pt x="26203" y="12473"/>
                    </a:lnTo>
                    <a:lnTo>
                      <a:pt x="25440" y="12714"/>
                    </a:lnTo>
                    <a:lnTo>
                      <a:pt x="24665" y="12943"/>
                    </a:lnTo>
                    <a:lnTo>
                      <a:pt x="23877" y="13159"/>
                    </a:lnTo>
                    <a:lnTo>
                      <a:pt x="23483" y="13248"/>
                    </a:lnTo>
                    <a:lnTo>
                      <a:pt x="23088" y="13337"/>
                    </a:lnTo>
                    <a:lnTo>
                      <a:pt x="22694" y="13414"/>
                    </a:lnTo>
                    <a:lnTo>
                      <a:pt x="22300" y="13477"/>
                    </a:lnTo>
                    <a:lnTo>
                      <a:pt x="21970" y="13515"/>
                    </a:lnTo>
                    <a:lnTo>
                      <a:pt x="21575" y="13541"/>
                    </a:lnTo>
                    <a:lnTo>
                      <a:pt x="21130" y="13553"/>
                    </a:lnTo>
                    <a:lnTo>
                      <a:pt x="20889" y="13541"/>
                    </a:lnTo>
                    <a:lnTo>
                      <a:pt x="20660" y="13528"/>
                    </a:lnTo>
                    <a:lnTo>
                      <a:pt x="20431" y="13515"/>
                    </a:lnTo>
                    <a:lnTo>
                      <a:pt x="20215" y="13477"/>
                    </a:lnTo>
                    <a:lnTo>
                      <a:pt x="19999" y="13439"/>
                    </a:lnTo>
                    <a:lnTo>
                      <a:pt x="19796" y="13388"/>
                    </a:lnTo>
                    <a:lnTo>
                      <a:pt x="19618" y="13312"/>
                    </a:lnTo>
                    <a:lnTo>
                      <a:pt x="19452" y="13236"/>
                    </a:lnTo>
                    <a:lnTo>
                      <a:pt x="19312" y="13134"/>
                    </a:lnTo>
                    <a:lnTo>
                      <a:pt x="19262" y="13083"/>
                    </a:lnTo>
                    <a:lnTo>
                      <a:pt x="19198" y="13019"/>
                    </a:lnTo>
                    <a:lnTo>
                      <a:pt x="19160" y="12969"/>
                    </a:lnTo>
                    <a:lnTo>
                      <a:pt x="19122" y="12892"/>
                    </a:lnTo>
                    <a:lnTo>
                      <a:pt x="19084" y="12803"/>
                    </a:lnTo>
                    <a:lnTo>
                      <a:pt x="19084" y="12689"/>
                    </a:lnTo>
                    <a:lnTo>
                      <a:pt x="19084" y="12638"/>
                    </a:lnTo>
                    <a:lnTo>
                      <a:pt x="19096" y="12574"/>
                    </a:lnTo>
                    <a:lnTo>
                      <a:pt x="19122" y="12511"/>
                    </a:lnTo>
                    <a:lnTo>
                      <a:pt x="19160" y="12447"/>
                    </a:lnTo>
                    <a:lnTo>
                      <a:pt x="19198" y="12371"/>
                    </a:lnTo>
                    <a:lnTo>
                      <a:pt x="19262" y="12307"/>
                    </a:lnTo>
                    <a:lnTo>
                      <a:pt x="19351" y="12231"/>
                    </a:lnTo>
                    <a:lnTo>
                      <a:pt x="19440" y="12168"/>
                    </a:lnTo>
                    <a:lnTo>
                      <a:pt x="19872" y="11862"/>
                    </a:lnTo>
                    <a:lnTo>
                      <a:pt x="20304" y="11519"/>
                    </a:lnTo>
                    <a:lnTo>
                      <a:pt x="20749" y="11189"/>
                    </a:lnTo>
                    <a:lnTo>
                      <a:pt x="20991" y="11036"/>
                    </a:lnTo>
                    <a:lnTo>
                      <a:pt x="21232" y="10884"/>
                    </a:lnTo>
                    <a:lnTo>
                      <a:pt x="21232" y="10884"/>
                    </a:lnTo>
                    <a:lnTo>
                      <a:pt x="21029" y="10922"/>
                    </a:lnTo>
                    <a:lnTo>
                      <a:pt x="20762" y="11011"/>
                    </a:lnTo>
                    <a:lnTo>
                      <a:pt x="20037" y="11290"/>
                    </a:lnTo>
                    <a:lnTo>
                      <a:pt x="19134" y="11659"/>
                    </a:lnTo>
                    <a:lnTo>
                      <a:pt x="18639" y="11850"/>
                    </a:lnTo>
                    <a:lnTo>
                      <a:pt x="18117" y="12040"/>
                    </a:lnTo>
                    <a:lnTo>
                      <a:pt x="17596" y="12231"/>
                    </a:lnTo>
                    <a:lnTo>
                      <a:pt x="17075" y="12396"/>
                    </a:lnTo>
                    <a:lnTo>
                      <a:pt x="16553" y="12549"/>
                    </a:lnTo>
                    <a:lnTo>
                      <a:pt x="16070" y="12676"/>
                    </a:lnTo>
                    <a:lnTo>
                      <a:pt x="15829" y="12727"/>
                    </a:lnTo>
                    <a:lnTo>
                      <a:pt x="15600" y="12765"/>
                    </a:lnTo>
                    <a:lnTo>
                      <a:pt x="15384" y="12791"/>
                    </a:lnTo>
                    <a:lnTo>
                      <a:pt x="15180" y="12803"/>
                    </a:lnTo>
                    <a:lnTo>
                      <a:pt x="14799" y="12803"/>
                    </a:lnTo>
                    <a:lnTo>
                      <a:pt x="14634" y="12778"/>
                    </a:lnTo>
                    <a:lnTo>
                      <a:pt x="14481" y="12740"/>
                    </a:lnTo>
                    <a:lnTo>
                      <a:pt x="14201" y="12574"/>
                    </a:lnTo>
                    <a:lnTo>
                      <a:pt x="13934" y="12396"/>
                    </a:lnTo>
                    <a:lnTo>
                      <a:pt x="13795" y="12231"/>
                    </a:lnTo>
                    <a:lnTo>
                      <a:pt x="13642" y="12079"/>
                    </a:lnTo>
                    <a:lnTo>
                      <a:pt x="13413" y="11837"/>
                    </a:lnTo>
                    <a:lnTo>
                      <a:pt x="13172" y="11583"/>
                    </a:lnTo>
                    <a:lnTo>
                      <a:pt x="12905" y="11341"/>
                    </a:lnTo>
                    <a:lnTo>
                      <a:pt x="12765" y="11214"/>
                    </a:lnTo>
                    <a:lnTo>
                      <a:pt x="12625" y="11100"/>
                    </a:lnTo>
                    <a:lnTo>
                      <a:pt x="12472" y="10998"/>
                    </a:lnTo>
                    <a:lnTo>
                      <a:pt x="12307" y="10896"/>
                    </a:lnTo>
                    <a:lnTo>
                      <a:pt x="12129" y="10795"/>
                    </a:lnTo>
                    <a:lnTo>
                      <a:pt x="11951" y="10718"/>
                    </a:lnTo>
                    <a:lnTo>
                      <a:pt x="11773" y="10642"/>
                    </a:lnTo>
                    <a:lnTo>
                      <a:pt x="11570" y="10591"/>
                    </a:lnTo>
                    <a:lnTo>
                      <a:pt x="11366" y="10540"/>
                    </a:lnTo>
                    <a:lnTo>
                      <a:pt x="11150" y="10515"/>
                    </a:lnTo>
                    <a:lnTo>
                      <a:pt x="10934" y="10502"/>
                    </a:lnTo>
                    <a:lnTo>
                      <a:pt x="10642" y="10502"/>
                    </a:lnTo>
                    <a:lnTo>
                      <a:pt x="9930" y="10489"/>
                    </a:lnTo>
                    <a:lnTo>
                      <a:pt x="9548" y="10477"/>
                    </a:lnTo>
                    <a:lnTo>
                      <a:pt x="9205" y="10439"/>
                    </a:lnTo>
                    <a:lnTo>
                      <a:pt x="9040" y="10413"/>
                    </a:lnTo>
                    <a:lnTo>
                      <a:pt x="8900" y="10388"/>
                    </a:lnTo>
                    <a:lnTo>
                      <a:pt x="8773" y="10362"/>
                    </a:lnTo>
                    <a:lnTo>
                      <a:pt x="8658" y="10311"/>
                    </a:lnTo>
                    <a:lnTo>
                      <a:pt x="8595" y="10286"/>
                    </a:lnTo>
                    <a:lnTo>
                      <a:pt x="8531" y="10235"/>
                    </a:lnTo>
                    <a:lnTo>
                      <a:pt x="8480" y="10197"/>
                    </a:lnTo>
                    <a:lnTo>
                      <a:pt x="8417" y="10133"/>
                    </a:lnTo>
                    <a:lnTo>
                      <a:pt x="8366" y="10070"/>
                    </a:lnTo>
                    <a:lnTo>
                      <a:pt x="8315" y="10006"/>
                    </a:lnTo>
                    <a:lnTo>
                      <a:pt x="8277" y="9930"/>
                    </a:lnTo>
                    <a:lnTo>
                      <a:pt x="8239" y="9841"/>
                    </a:lnTo>
                    <a:lnTo>
                      <a:pt x="8226" y="9752"/>
                    </a:lnTo>
                    <a:lnTo>
                      <a:pt x="8200" y="9663"/>
                    </a:lnTo>
                    <a:lnTo>
                      <a:pt x="8200" y="9561"/>
                    </a:lnTo>
                    <a:lnTo>
                      <a:pt x="8213" y="9460"/>
                    </a:lnTo>
                    <a:lnTo>
                      <a:pt x="8226" y="9358"/>
                    </a:lnTo>
                    <a:lnTo>
                      <a:pt x="8264" y="9256"/>
                    </a:lnTo>
                    <a:lnTo>
                      <a:pt x="8302" y="9142"/>
                    </a:lnTo>
                    <a:lnTo>
                      <a:pt x="8366" y="9027"/>
                    </a:lnTo>
                    <a:lnTo>
                      <a:pt x="8556" y="8722"/>
                    </a:lnTo>
                    <a:lnTo>
                      <a:pt x="8633" y="8570"/>
                    </a:lnTo>
                    <a:lnTo>
                      <a:pt x="8709" y="8404"/>
                    </a:lnTo>
                    <a:lnTo>
                      <a:pt x="8773" y="8252"/>
                    </a:lnTo>
                    <a:lnTo>
                      <a:pt x="8811" y="8086"/>
                    </a:lnTo>
                    <a:lnTo>
                      <a:pt x="8836" y="7934"/>
                    </a:lnTo>
                    <a:lnTo>
                      <a:pt x="8836" y="7781"/>
                    </a:lnTo>
                    <a:lnTo>
                      <a:pt x="8823" y="7616"/>
                    </a:lnTo>
                    <a:lnTo>
                      <a:pt x="8811" y="7451"/>
                    </a:lnTo>
                    <a:lnTo>
                      <a:pt x="8773" y="7298"/>
                    </a:lnTo>
                    <a:lnTo>
                      <a:pt x="8747" y="7235"/>
                    </a:lnTo>
                    <a:lnTo>
                      <a:pt x="8709" y="7158"/>
                    </a:lnTo>
                    <a:lnTo>
                      <a:pt x="8658" y="7095"/>
                    </a:lnTo>
                    <a:lnTo>
                      <a:pt x="8595" y="7031"/>
                    </a:lnTo>
                    <a:lnTo>
                      <a:pt x="8506" y="6980"/>
                    </a:lnTo>
                    <a:lnTo>
                      <a:pt x="8417" y="6917"/>
                    </a:lnTo>
                    <a:lnTo>
                      <a:pt x="8302" y="6879"/>
                    </a:lnTo>
                    <a:lnTo>
                      <a:pt x="8175" y="6828"/>
                    </a:lnTo>
                    <a:lnTo>
                      <a:pt x="8022" y="6790"/>
                    </a:lnTo>
                    <a:lnTo>
                      <a:pt x="7845" y="6752"/>
                    </a:lnTo>
                    <a:lnTo>
                      <a:pt x="7895" y="7019"/>
                    </a:lnTo>
                    <a:lnTo>
                      <a:pt x="7946" y="7286"/>
                    </a:lnTo>
                    <a:lnTo>
                      <a:pt x="7972" y="7425"/>
                    </a:lnTo>
                    <a:lnTo>
                      <a:pt x="7984" y="7552"/>
                    </a:lnTo>
                    <a:lnTo>
                      <a:pt x="7997" y="7680"/>
                    </a:lnTo>
                    <a:lnTo>
                      <a:pt x="7984" y="7794"/>
                    </a:lnTo>
                    <a:lnTo>
                      <a:pt x="7959" y="7896"/>
                    </a:lnTo>
                    <a:lnTo>
                      <a:pt x="7908" y="7997"/>
                    </a:lnTo>
                    <a:lnTo>
                      <a:pt x="7845" y="8086"/>
                    </a:lnTo>
                    <a:lnTo>
                      <a:pt x="7743" y="8150"/>
                    </a:lnTo>
                    <a:lnTo>
                      <a:pt x="7616" y="8214"/>
                    </a:lnTo>
                    <a:lnTo>
                      <a:pt x="7463" y="8252"/>
                    </a:lnTo>
                    <a:lnTo>
                      <a:pt x="7272" y="8277"/>
                    </a:lnTo>
                    <a:lnTo>
                      <a:pt x="7044" y="8277"/>
                    </a:lnTo>
                    <a:lnTo>
                      <a:pt x="6344" y="8239"/>
                    </a:lnTo>
                    <a:lnTo>
                      <a:pt x="5658" y="8188"/>
                    </a:lnTo>
                    <a:lnTo>
                      <a:pt x="4259" y="8048"/>
                    </a:lnTo>
                    <a:lnTo>
                      <a:pt x="4043" y="7997"/>
                    </a:lnTo>
                    <a:lnTo>
                      <a:pt x="3713" y="7896"/>
                    </a:lnTo>
                    <a:lnTo>
                      <a:pt x="3166" y="7743"/>
                    </a:lnTo>
                    <a:lnTo>
                      <a:pt x="3001" y="7692"/>
                    </a:lnTo>
                    <a:lnTo>
                      <a:pt x="2861" y="7629"/>
                    </a:lnTo>
                    <a:lnTo>
                      <a:pt x="2746" y="7565"/>
                    </a:lnTo>
                    <a:lnTo>
                      <a:pt x="2657" y="7489"/>
                    </a:lnTo>
                    <a:lnTo>
                      <a:pt x="2594" y="7413"/>
                    </a:lnTo>
                    <a:lnTo>
                      <a:pt x="2543" y="7324"/>
                    </a:lnTo>
                    <a:lnTo>
                      <a:pt x="2517" y="7247"/>
                    </a:lnTo>
                    <a:lnTo>
                      <a:pt x="2517" y="7158"/>
                    </a:lnTo>
                    <a:lnTo>
                      <a:pt x="2530" y="7069"/>
                    </a:lnTo>
                    <a:lnTo>
                      <a:pt x="2556" y="6993"/>
                    </a:lnTo>
                    <a:lnTo>
                      <a:pt x="2581" y="6904"/>
                    </a:lnTo>
                    <a:lnTo>
                      <a:pt x="2632" y="6828"/>
                    </a:lnTo>
                    <a:lnTo>
                      <a:pt x="2683" y="6764"/>
                    </a:lnTo>
                    <a:lnTo>
                      <a:pt x="2746" y="6701"/>
                    </a:lnTo>
                    <a:lnTo>
                      <a:pt x="2810" y="6637"/>
                    </a:lnTo>
                    <a:lnTo>
                      <a:pt x="2886" y="6599"/>
                    </a:lnTo>
                    <a:lnTo>
                      <a:pt x="3357" y="6345"/>
                    </a:lnTo>
                    <a:lnTo>
                      <a:pt x="3827" y="6116"/>
                    </a:lnTo>
                    <a:lnTo>
                      <a:pt x="4297" y="5900"/>
                    </a:lnTo>
                    <a:lnTo>
                      <a:pt x="4780" y="5696"/>
                    </a:lnTo>
                    <a:lnTo>
                      <a:pt x="5747" y="5302"/>
                    </a:lnTo>
                    <a:lnTo>
                      <a:pt x="6230" y="5086"/>
                    </a:lnTo>
                    <a:lnTo>
                      <a:pt x="6713" y="4857"/>
                    </a:lnTo>
                    <a:lnTo>
                      <a:pt x="7069" y="4654"/>
                    </a:lnTo>
                    <a:lnTo>
                      <a:pt x="7628" y="4310"/>
                    </a:lnTo>
                    <a:lnTo>
                      <a:pt x="7959" y="4120"/>
                    </a:lnTo>
                    <a:lnTo>
                      <a:pt x="8315" y="3942"/>
                    </a:lnTo>
                    <a:lnTo>
                      <a:pt x="8684" y="3751"/>
                    </a:lnTo>
                    <a:lnTo>
                      <a:pt x="9040" y="3598"/>
                    </a:lnTo>
                    <a:lnTo>
                      <a:pt x="9281" y="3497"/>
                    </a:lnTo>
                    <a:lnTo>
                      <a:pt x="9485" y="3395"/>
                    </a:lnTo>
                    <a:lnTo>
                      <a:pt x="9663" y="3306"/>
                    </a:lnTo>
                    <a:lnTo>
                      <a:pt x="9815" y="3217"/>
                    </a:lnTo>
                    <a:lnTo>
                      <a:pt x="9942" y="3128"/>
                    </a:lnTo>
                    <a:lnTo>
                      <a:pt x="10057" y="3052"/>
                    </a:lnTo>
                    <a:lnTo>
                      <a:pt x="10146" y="2976"/>
                    </a:lnTo>
                    <a:lnTo>
                      <a:pt x="10222" y="2899"/>
                    </a:lnTo>
                    <a:lnTo>
                      <a:pt x="10273" y="2836"/>
                    </a:lnTo>
                    <a:lnTo>
                      <a:pt x="10311" y="2759"/>
                    </a:lnTo>
                    <a:lnTo>
                      <a:pt x="10336" y="2709"/>
                    </a:lnTo>
                    <a:lnTo>
                      <a:pt x="10349" y="2645"/>
                    </a:lnTo>
                    <a:lnTo>
                      <a:pt x="10362" y="2594"/>
                    </a:lnTo>
                    <a:lnTo>
                      <a:pt x="10349" y="2543"/>
                    </a:lnTo>
                    <a:lnTo>
                      <a:pt x="10324" y="2467"/>
                    </a:lnTo>
                    <a:lnTo>
                      <a:pt x="10197" y="2264"/>
                    </a:lnTo>
                    <a:lnTo>
                      <a:pt x="10031" y="1997"/>
                    </a:lnTo>
                    <a:lnTo>
                      <a:pt x="9853" y="1691"/>
                    </a:lnTo>
                    <a:lnTo>
                      <a:pt x="9675" y="1361"/>
                    </a:lnTo>
                    <a:lnTo>
                      <a:pt x="9586" y="1196"/>
                    </a:lnTo>
                    <a:lnTo>
                      <a:pt x="9510" y="1018"/>
                    </a:lnTo>
                    <a:lnTo>
                      <a:pt x="9434" y="840"/>
                    </a:lnTo>
                    <a:lnTo>
                      <a:pt x="9370" y="662"/>
                    </a:lnTo>
                    <a:lnTo>
                      <a:pt x="9332" y="496"/>
                    </a:lnTo>
                    <a:lnTo>
                      <a:pt x="9294" y="318"/>
                    </a:lnTo>
                    <a:lnTo>
                      <a:pt x="9281" y="153"/>
                    </a:lnTo>
                    <a:lnTo>
                      <a:pt x="9294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524501" y="2322439"/>
                <a:ext cx="135334" cy="286829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918" extrusionOk="0">
                    <a:moveTo>
                      <a:pt x="4514" y="1"/>
                    </a:moveTo>
                    <a:lnTo>
                      <a:pt x="4437" y="14"/>
                    </a:lnTo>
                    <a:lnTo>
                      <a:pt x="4361" y="26"/>
                    </a:lnTo>
                    <a:lnTo>
                      <a:pt x="4285" y="52"/>
                    </a:lnTo>
                    <a:lnTo>
                      <a:pt x="4209" y="90"/>
                    </a:lnTo>
                    <a:lnTo>
                      <a:pt x="4132" y="141"/>
                    </a:lnTo>
                    <a:lnTo>
                      <a:pt x="3967" y="268"/>
                    </a:lnTo>
                    <a:lnTo>
                      <a:pt x="3815" y="433"/>
                    </a:lnTo>
                    <a:lnTo>
                      <a:pt x="3662" y="624"/>
                    </a:lnTo>
                    <a:lnTo>
                      <a:pt x="3509" y="840"/>
                    </a:lnTo>
                    <a:lnTo>
                      <a:pt x="3357" y="1069"/>
                    </a:lnTo>
                    <a:lnTo>
                      <a:pt x="3319" y="1107"/>
                    </a:lnTo>
                    <a:lnTo>
                      <a:pt x="3281" y="1133"/>
                    </a:lnTo>
                    <a:lnTo>
                      <a:pt x="3217" y="1145"/>
                    </a:lnTo>
                    <a:lnTo>
                      <a:pt x="3153" y="1145"/>
                    </a:lnTo>
                    <a:lnTo>
                      <a:pt x="3001" y="1133"/>
                    </a:lnTo>
                    <a:lnTo>
                      <a:pt x="2810" y="1107"/>
                    </a:lnTo>
                    <a:lnTo>
                      <a:pt x="2619" y="1082"/>
                    </a:lnTo>
                    <a:lnTo>
                      <a:pt x="2518" y="1082"/>
                    </a:lnTo>
                    <a:lnTo>
                      <a:pt x="2403" y="1094"/>
                    </a:lnTo>
                    <a:lnTo>
                      <a:pt x="2302" y="1120"/>
                    </a:lnTo>
                    <a:lnTo>
                      <a:pt x="2200" y="1158"/>
                    </a:lnTo>
                    <a:lnTo>
                      <a:pt x="2098" y="1209"/>
                    </a:lnTo>
                    <a:lnTo>
                      <a:pt x="1996" y="1285"/>
                    </a:lnTo>
                    <a:lnTo>
                      <a:pt x="1869" y="1412"/>
                    </a:lnTo>
                    <a:lnTo>
                      <a:pt x="1755" y="1539"/>
                    </a:lnTo>
                    <a:lnTo>
                      <a:pt x="1666" y="1666"/>
                    </a:lnTo>
                    <a:lnTo>
                      <a:pt x="1602" y="1794"/>
                    </a:lnTo>
                    <a:lnTo>
                      <a:pt x="1539" y="1921"/>
                    </a:lnTo>
                    <a:lnTo>
                      <a:pt x="1488" y="2061"/>
                    </a:lnTo>
                    <a:lnTo>
                      <a:pt x="1412" y="2302"/>
                    </a:lnTo>
                    <a:lnTo>
                      <a:pt x="1335" y="2544"/>
                    </a:lnTo>
                    <a:lnTo>
                      <a:pt x="1284" y="2658"/>
                    </a:lnTo>
                    <a:lnTo>
                      <a:pt x="1221" y="2760"/>
                    </a:lnTo>
                    <a:lnTo>
                      <a:pt x="1157" y="2849"/>
                    </a:lnTo>
                    <a:lnTo>
                      <a:pt x="1068" y="2938"/>
                    </a:lnTo>
                    <a:lnTo>
                      <a:pt x="967" y="3001"/>
                    </a:lnTo>
                    <a:lnTo>
                      <a:pt x="839" y="3065"/>
                    </a:lnTo>
                    <a:lnTo>
                      <a:pt x="776" y="3103"/>
                    </a:lnTo>
                    <a:lnTo>
                      <a:pt x="712" y="3141"/>
                    </a:lnTo>
                    <a:lnTo>
                      <a:pt x="649" y="3179"/>
                    </a:lnTo>
                    <a:lnTo>
                      <a:pt x="598" y="3230"/>
                    </a:lnTo>
                    <a:lnTo>
                      <a:pt x="496" y="3357"/>
                    </a:lnTo>
                    <a:lnTo>
                      <a:pt x="420" y="3497"/>
                    </a:lnTo>
                    <a:lnTo>
                      <a:pt x="356" y="3663"/>
                    </a:lnTo>
                    <a:lnTo>
                      <a:pt x="306" y="3841"/>
                    </a:lnTo>
                    <a:lnTo>
                      <a:pt x="255" y="4031"/>
                    </a:lnTo>
                    <a:lnTo>
                      <a:pt x="229" y="4222"/>
                    </a:lnTo>
                    <a:lnTo>
                      <a:pt x="204" y="4425"/>
                    </a:lnTo>
                    <a:lnTo>
                      <a:pt x="191" y="4629"/>
                    </a:lnTo>
                    <a:lnTo>
                      <a:pt x="166" y="5036"/>
                    </a:lnTo>
                    <a:lnTo>
                      <a:pt x="166" y="5748"/>
                    </a:lnTo>
                    <a:lnTo>
                      <a:pt x="140" y="6396"/>
                    </a:lnTo>
                    <a:lnTo>
                      <a:pt x="115" y="6866"/>
                    </a:lnTo>
                    <a:lnTo>
                      <a:pt x="115" y="7095"/>
                    </a:lnTo>
                    <a:lnTo>
                      <a:pt x="128" y="7350"/>
                    </a:lnTo>
                    <a:lnTo>
                      <a:pt x="166" y="7642"/>
                    </a:lnTo>
                    <a:lnTo>
                      <a:pt x="217" y="7985"/>
                    </a:lnTo>
                    <a:lnTo>
                      <a:pt x="242" y="8163"/>
                    </a:lnTo>
                    <a:lnTo>
                      <a:pt x="255" y="8341"/>
                    </a:lnTo>
                    <a:lnTo>
                      <a:pt x="255" y="8519"/>
                    </a:lnTo>
                    <a:lnTo>
                      <a:pt x="242" y="8697"/>
                    </a:lnTo>
                    <a:lnTo>
                      <a:pt x="191" y="9015"/>
                    </a:lnTo>
                    <a:lnTo>
                      <a:pt x="128" y="9308"/>
                    </a:lnTo>
                    <a:lnTo>
                      <a:pt x="13" y="9753"/>
                    </a:lnTo>
                    <a:lnTo>
                      <a:pt x="13" y="9816"/>
                    </a:lnTo>
                    <a:lnTo>
                      <a:pt x="0" y="9867"/>
                    </a:lnTo>
                    <a:lnTo>
                      <a:pt x="13" y="9905"/>
                    </a:lnTo>
                    <a:lnTo>
                      <a:pt x="39" y="9918"/>
                    </a:lnTo>
                    <a:lnTo>
                      <a:pt x="128" y="9905"/>
                    </a:lnTo>
                    <a:lnTo>
                      <a:pt x="217" y="9892"/>
                    </a:lnTo>
                    <a:lnTo>
                      <a:pt x="306" y="9880"/>
                    </a:lnTo>
                    <a:lnTo>
                      <a:pt x="382" y="9854"/>
                    </a:lnTo>
                    <a:lnTo>
                      <a:pt x="458" y="9816"/>
                    </a:lnTo>
                    <a:lnTo>
                      <a:pt x="522" y="9778"/>
                    </a:lnTo>
                    <a:lnTo>
                      <a:pt x="649" y="9689"/>
                    </a:lnTo>
                    <a:lnTo>
                      <a:pt x="763" y="9562"/>
                    </a:lnTo>
                    <a:lnTo>
                      <a:pt x="865" y="9435"/>
                    </a:lnTo>
                    <a:lnTo>
                      <a:pt x="941" y="9282"/>
                    </a:lnTo>
                    <a:lnTo>
                      <a:pt x="1017" y="9104"/>
                    </a:lnTo>
                    <a:lnTo>
                      <a:pt x="1068" y="8926"/>
                    </a:lnTo>
                    <a:lnTo>
                      <a:pt x="1119" y="8748"/>
                    </a:lnTo>
                    <a:lnTo>
                      <a:pt x="1157" y="8545"/>
                    </a:lnTo>
                    <a:lnTo>
                      <a:pt x="1195" y="8354"/>
                    </a:lnTo>
                    <a:lnTo>
                      <a:pt x="1234" y="7960"/>
                    </a:lnTo>
                    <a:lnTo>
                      <a:pt x="1259" y="7578"/>
                    </a:lnTo>
                    <a:lnTo>
                      <a:pt x="1272" y="7426"/>
                    </a:lnTo>
                    <a:lnTo>
                      <a:pt x="1284" y="7299"/>
                    </a:lnTo>
                    <a:lnTo>
                      <a:pt x="1310" y="7184"/>
                    </a:lnTo>
                    <a:lnTo>
                      <a:pt x="1348" y="7083"/>
                    </a:lnTo>
                    <a:lnTo>
                      <a:pt x="1386" y="6981"/>
                    </a:lnTo>
                    <a:lnTo>
                      <a:pt x="1437" y="6905"/>
                    </a:lnTo>
                    <a:lnTo>
                      <a:pt x="1488" y="6828"/>
                    </a:lnTo>
                    <a:lnTo>
                      <a:pt x="1551" y="6765"/>
                    </a:lnTo>
                    <a:lnTo>
                      <a:pt x="1628" y="6701"/>
                    </a:lnTo>
                    <a:lnTo>
                      <a:pt x="1717" y="6650"/>
                    </a:lnTo>
                    <a:lnTo>
                      <a:pt x="1907" y="6536"/>
                    </a:lnTo>
                    <a:lnTo>
                      <a:pt x="2416" y="6282"/>
                    </a:lnTo>
                    <a:lnTo>
                      <a:pt x="2518" y="6218"/>
                    </a:lnTo>
                    <a:lnTo>
                      <a:pt x="2607" y="6154"/>
                    </a:lnTo>
                    <a:lnTo>
                      <a:pt x="2683" y="6065"/>
                    </a:lnTo>
                    <a:lnTo>
                      <a:pt x="2734" y="5989"/>
                    </a:lnTo>
                    <a:lnTo>
                      <a:pt x="2772" y="5900"/>
                    </a:lnTo>
                    <a:lnTo>
                      <a:pt x="2797" y="5811"/>
                    </a:lnTo>
                    <a:lnTo>
                      <a:pt x="2823" y="5709"/>
                    </a:lnTo>
                    <a:lnTo>
                      <a:pt x="2836" y="5620"/>
                    </a:lnTo>
                    <a:lnTo>
                      <a:pt x="2848" y="5239"/>
                    </a:lnTo>
                    <a:lnTo>
                      <a:pt x="2886" y="5061"/>
                    </a:lnTo>
                    <a:lnTo>
                      <a:pt x="2899" y="4985"/>
                    </a:lnTo>
                    <a:lnTo>
                      <a:pt x="2937" y="4921"/>
                    </a:lnTo>
                    <a:lnTo>
                      <a:pt x="3014" y="4832"/>
                    </a:lnTo>
                    <a:lnTo>
                      <a:pt x="3115" y="4731"/>
                    </a:lnTo>
                    <a:lnTo>
                      <a:pt x="3370" y="4527"/>
                    </a:lnTo>
                    <a:lnTo>
                      <a:pt x="3624" y="4311"/>
                    </a:lnTo>
                    <a:lnTo>
                      <a:pt x="3726" y="4222"/>
                    </a:lnTo>
                    <a:lnTo>
                      <a:pt x="3802" y="4120"/>
                    </a:lnTo>
                    <a:lnTo>
                      <a:pt x="3954" y="3866"/>
                    </a:lnTo>
                    <a:lnTo>
                      <a:pt x="4094" y="3612"/>
                    </a:lnTo>
                    <a:lnTo>
                      <a:pt x="4209" y="3357"/>
                    </a:lnTo>
                    <a:lnTo>
                      <a:pt x="4310" y="3116"/>
                    </a:lnTo>
                    <a:lnTo>
                      <a:pt x="4399" y="2874"/>
                    </a:lnTo>
                    <a:lnTo>
                      <a:pt x="4476" y="2633"/>
                    </a:lnTo>
                    <a:lnTo>
                      <a:pt x="4539" y="2391"/>
                    </a:lnTo>
                    <a:lnTo>
                      <a:pt x="4590" y="2150"/>
                    </a:lnTo>
                    <a:lnTo>
                      <a:pt x="4628" y="1908"/>
                    </a:lnTo>
                    <a:lnTo>
                      <a:pt x="4654" y="1666"/>
                    </a:lnTo>
                    <a:lnTo>
                      <a:pt x="4666" y="1412"/>
                    </a:lnTo>
                    <a:lnTo>
                      <a:pt x="4679" y="1145"/>
                    </a:lnTo>
                    <a:lnTo>
                      <a:pt x="4666" y="878"/>
                    </a:lnTo>
                    <a:lnTo>
                      <a:pt x="4654" y="599"/>
                    </a:lnTo>
                    <a:lnTo>
                      <a:pt x="4590" y="14"/>
                    </a:lnTo>
                    <a:lnTo>
                      <a:pt x="45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966816" y="3531371"/>
                <a:ext cx="280182" cy="133871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4629" extrusionOk="0">
                    <a:moveTo>
                      <a:pt x="2136" y="0"/>
                    </a:moveTo>
                    <a:lnTo>
                      <a:pt x="1869" y="13"/>
                    </a:lnTo>
                    <a:lnTo>
                      <a:pt x="1602" y="38"/>
                    </a:lnTo>
                    <a:lnTo>
                      <a:pt x="1284" y="140"/>
                    </a:lnTo>
                    <a:lnTo>
                      <a:pt x="966" y="280"/>
                    </a:lnTo>
                    <a:lnTo>
                      <a:pt x="814" y="356"/>
                    </a:lnTo>
                    <a:lnTo>
                      <a:pt x="674" y="445"/>
                    </a:lnTo>
                    <a:lnTo>
                      <a:pt x="534" y="534"/>
                    </a:lnTo>
                    <a:lnTo>
                      <a:pt x="407" y="623"/>
                    </a:lnTo>
                    <a:lnTo>
                      <a:pt x="293" y="738"/>
                    </a:lnTo>
                    <a:lnTo>
                      <a:pt x="191" y="852"/>
                    </a:lnTo>
                    <a:lnTo>
                      <a:pt x="115" y="966"/>
                    </a:lnTo>
                    <a:lnTo>
                      <a:pt x="51" y="1106"/>
                    </a:lnTo>
                    <a:lnTo>
                      <a:pt x="13" y="1246"/>
                    </a:lnTo>
                    <a:lnTo>
                      <a:pt x="0" y="1386"/>
                    </a:lnTo>
                    <a:lnTo>
                      <a:pt x="26" y="1551"/>
                    </a:lnTo>
                    <a:lnTo>
                      <a:pt x="64" y="1717"/>
                    </a:lnTo>
                    <a:lnTo>
                      <a:pt x="165" y="1996"/>
                    </a:lnTo>
                    <a:lnTo>
                      <a:pt x="267" y="2263"/>
                    </a:lnTo>
                    <a:lnTo>
                      <a:pt x="496" y="2785"/>
                    </a:lnTo>
                    <a:lnTo>
                      <a:pt x="738" y="3280"/>
                    </a:lnTo>
                    <a:lnTo>
                      <a:pt x="966" y="3713"/>
                    </a:lnTo>
                    <a:lnTo>
                      <a:pt x="1182" y="4094"/>
                    </a:lnTo>
                    <a:lnTo>
                      <a:pt x="1360" y="4374"/>
                    </a:lnTo>
                    <a:lnTo>
                      <a:pt x="1513" y="4628"/>
                    </a:lnTo>
                    <a:lnTo>
                      <a:pt x="3357" y="4285"/>
                    </a:lnTo>
                    <a:lnTo>
                      <a:pt x="4768" y="4018"/>
                    </a:lnTo>
                    <a:lnTo>
                      <a:pt x="5721" y="3827"/>
                    </a:lnTo>
                    <a:lnTo>
                      <a:pt x="5937" y="3776"/>
                    </a:lnTo>
                    <a:lnTo>
                      <a:pt x="6281" y="3674"/>
                    </a:lnTo>
                    <a:lnTo>
                      <a:pt x="6713" y="3547"/>
                    </a:lnTo>
                    <a:lnTo>
                      <a:pt x="7222" y="3369"/>
                    </a:lnTo>
                    <a:lnTo>
                      <a:pt x="7806" y="3166"/>
                    </a:lnTo>
                    <a:lnTo>
                      <a:pt x="8417" y="2937"/>
                    </a:lnTo>
                    <a:lnTo>
                      <a:pt x="9052" y="2683"/>
                    </a:lnTo>
                    <a:lnTo>
                      <a:pt x="9688" y="2416"/>
                    </a:lnTo>
                    <a:lnTo>
                      <a:pt x="9624" y="2301"/>
                    </a:lnTo>
                    <a:lnTo>
                      <a:pt x="9561" y="2212"/>
                    </a:lnTo>
                    <a:lnTo>
                      <a:pt x="9497" y="2136"/>
                    </a:lnTo>
                    <a:lnTo>
                      <a:pt x="9408" y="2060"/>
                    </a:lnTo>
                    <a:lnTo>
                      <a:pt x="9307" y="1984"/>
                    </a:lnTo>
                    <a:lnTo>
                      <a:pt x="9192" y="1920"/>
                    </a:lnTo>
                    <a:lnTo>
                      <a:pt x="8925" y="1793"/>
                    </a:lnTo>
                    <a:lnTo>
                      <a:pt x="8646" y="1691"/>
                    </a:lnTo>
                    <a:lnTo>
                      <a:pt x="8340" y="1589"/>
                    </a:lnTo>
                    <a:lnTo>
                      <a:pt x="8048" y="1488"/>
                    </a:lnTo>
                    <a:lnTo>
                      <a:pt x="7781" y="1411"/>
                    </a:lnTo>
                    <a:lnTo>
                      <a:pt x="7552" y="1322"/>
                    </a:lnTo>
                    <a:lnTo>
                      <a:pt x="7120" y="1157"/>
                    </a:lnTo>
                    <a:lnTo>
                      <a:pt x="6675" y="1005"/>
                    </a:lnTo>
                    <a:lnTo>
                      <a:pt x="6243" y="852"/>
                    </a:lnTo>
                    <a:lnTo>
                      <a:pt x="5798" y="712"/>
                    </a:lnTo>
                    <a:lnTo>
                      <a:pt x="5340" y="585"/>
                    </a:lnTo>
                    <a:lnTo>
                      <a:pt x="4895" y="458"/>
                    </a:lnTo>
                    <a:lnTo>
                      <a:pt x="4437" y="343"/>
                    </a:lnTo>
                    <a:lnTo>
                      <a:pt x="3992" y="229"/>
                    </a:lnTo>
                    <a:lnTo>
                      <a:pt x="3649" y="153"/>
                    </a:lnTo>
                    <a:lnTo>
                      <a:pt x="3318" y="102"/>
                    </a:lnTo>
                    <a:lnTo>
                      <a:pt x="3013" y="51"/>
                    </a:lnTo>
                    <a:lnTo>
                      <a:pt x="2708" y="26"/>
                    </a:lnTo>
                    <a:lnTo>
                      <a:pt x="2416" y="13"/>
                    </a:lnTo>
                    <a:lnTo>
                      <a:pt x="2136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005047" y="3632472"/>
                <a:ext cx="20242" cy="298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031" extrusionOk="0">
                    <a:moveTo>
                      <a:pt x="0" y="0"/>
                    </a:moveTo>
                    <a:lnTo>
                      <a:pt x="153" y="267"/>
                    </a:lnTo>
                    <a:lnTo>
                      <a:pt x="318" y="522"/>
                    </a:lnTo>
                    <a:lnTo>
                      <a:pt x="496" y="776"/>
                    </a:lnTo>
                    <a:lnTo>
                      <a:pt x="700" y="1030"/>
                    </a:lnTo>
                    <a:lnTo>
                      <a:pt x="496" y="751"/>
                    </a:lnTo>
                    <a:lnTo>
                      <a:pt x="267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69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6873408" y="3532470"/>
                <a:ext cx="166218" cy="18497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396" extrusionOk="0">
                    <a:moveTo>
                      <a:pt x="4832" y="0"/>
                    </a:moveTo>
                    <a:lnTo>
                      <a:pt x="4527" y="38"/>
                    </a:lnTo>
                    <a:lnTo>
                      <a:pt x="4222" y="102"/>
                    </a:lnTo>
                    <a:lnTo>
                      <a:pt x="3929" y="191"/>
                    </a:lnTo>
                    <a:lnTo>
                      <a:pt x="3662" y="293"/>
                    </a:lnTo>
                    <a:lnTo>
                      <a:pt x="3395" y="433"/>
                    </a:lnTo>
                    <a:lnTo>
                      <a:pt x="3141" y="572"/>
                    </a:lnTo>
                    <a:lnTo>
                      <a:pt x="2887" y="750"/>
                    </a:lnTo>
                    <a:lnTo>
                      <a:pt x="2645" y="941"/>
                    </a:lnTo>
                    <a:lnTo>
                      <a:pt x="2442" y="1094"/>
                    </a:lnTo>
                    <a:lnTo>
                      <a:pt x="2251" y="1246"/>
                    </a:lnTo>
                    <a:lnTo>
                      <a:pt x="2060" y="1412"/>
                    </a:lnTo>
                    <a:lnTo>
                      <a:pt x="1870" y="1577"/>
                    </a:lnTo>
                    <a:lnTo>
                      <a:pt x="1692" y="1755"/>
                    </a:lnTo>
                    <a:lnTo>
                      <a:pt x="1514" y="1946"/>
                    </a:lnTo>
                    <a:lnTo>
                      <a:pt x="1336" y="2136"/>
                    </a:lnTo>
                    <a:lnTo>
                      <a:pt x="1170" y="2340"/>
                    </a:lnTo>
                    <a:lnTo>
                      <a:pt x="853" y="2759"/>
                    </a:lnTo>
                    <a:lnTo>
                      <a:pt x="547" y="3204"/>
                    </a:lnTo>
                    <a:lnTo>
                      <a:pt x="268" y="3662"/>
                    </a:lnTo>
                    <a:lnTo>
                      <a:pt x="1" y="4132"/>
                    </a:lnTo>
                    <a:lnTo>
                      <a:pt x="141" y="4259"/>
                    </a:lnTo>
                    <a:lnTo>
                      <a:pt x="293" y="4399"/>
                    </a:lnTo>
                    <a:lnTo>
                      <a:pt x="611" y="4654"/>
                    </a:lnTo>
                    <a:lnTo>
                      <a:pt x="967" y="4908"/>
                    </a:lnTo>
                    <a:lnTo>
                      <a:pt x="1323" y="5137"/>
                    </a:lnTo>
                    <a:lnTo>
                      <a:pt x="1692" y="5353"/>
                    </a:lnTo>
                    <a:lnTo>
                      <a:pt x="2060" y="5544"/>
                    </a:lnTo>
                    <a:lnTo>
                      <a:pt x="2416" y="5722"/>
                    </a:lnTo>
                    <a:lnTo>
                      <a:pt x="2760" y="5861"/>
                    </a:lnTo>
                    <a:lnTo>
                      <a:pt x="2938" y="5938"/>
                    </a:lnTo>
                    <a:lnTo>
                      <a:pt x="3116" y="6027"/>
                    </a:lnTo>
                    <a:lnTo>
                      <a:pt x="3523" y="6217"/>
                    </a:lnTo>
                    <a:lnTo>
                      <a:pt x="3726" y="6294"/>
                    </a:lnTo>
                    <a:lnTo>
                      <a:pt x="3917" y="6357"/>
                    </a:lnTo>
                    <a:lnTo>
                      <a:pt x="4018" y="6383"/>
                    </a:lnTo>
                    <a:lnTo>
                      <a:pt x="4120" y="6395"/>
                    </a:lnTo>
                    <a:lnTo>
                      <a:pt x="4311" y="6395"/>
                    </a:lnTo>
                    <a:lnTo>
                      <a:pt x="4438" y="6141"/>
                    </a:lnTo>
                    <a:lnTo>
                      <a:pt x="4603" y="5874"/>
                    </a:lnTo>
                    <a:lnTo>
                      <a:pt x="4794" y="5594"/>
                    </a:lnTo>
                    <a:lnTo>
                      <a:pt x="5010" y="5315"/>
                    </a:lnTo>
                    <a:lnTo>
                      <a:pt x="5417" y="4806"/>
                    </a:lnTo>
                    <a:lnTo>
                      <a:pt x="5747" y="4399"/>
                    </a:lnTo>
                    <a:lnTo>
                      <a:pt x="5697" y="4336"/>
                    </a:lnTo>
                    <a:lnTo>
                      <a:pt x="5620" y="4285"/>
                    </a:lnTo>
                    <a:lnTo>
                      <a:pt x="5468" y="4158"/>
                    </a:lnTo>
                    <a:lnTo>
                      <a:pt x="5112" y="3942"/>
                    </a:lnTo>
                    <a:lnTo>
                      <a:pt x="4934" y="3827"/>
                    </a:lnTo>
                    <a:lnTo>
                      <a:pt x="4781" y="3713"/>
                    </a:lnTo>
                    <a:lnTo>
                      <a:pt x="4641" y="3586"/>
                    </a:lnTo>
                    <a:lnTo>
                      <a:pt x="4590" y="3522"/>
                    </a:lnTo>
                    <a:lnTo>
                      <a:pt x="4552" y="3458"/>
                    </a:lnTo>
                    <a:lnTo>
                      <a:pt x="4323" y="3064"/>
                    </a:lnTo>
                    <a:lnTo>
                      <a:pt x="4095" y="2619"/>
                    </a:lnTo>
                    <a:lnTo>
                      <a:pt x="3980" y="2391"/>
                    </a:lnTo>
                    <a:lnTo>
                      <a:pt x="3879" y="2162"/>
                    </a:lnTo>
                    <a:lnTo>
                      <a:pt x="3777" y="1920"/>
                    </a:lnTo>
                    <a:lnTo>
                      <a:pt x="3688" y="1679"/>
                    </a:lnTo>
                    <a:lnTo>
                      <a:pt x="3650" y="1513"/>
                    </a:lnTo>
                    <a:lnTo>
                      <a:pt x="3612" y="1348"/>
                    </a:lnTo>
                    <a:lnTo>
                      <a:pt x="3612" y="1195"/>
                    </a:lnTo>
                    <a:lnTo>
                      <a:pt x="3624" y="1056"/>
                    </a:lnTo>
                    <a:lnTo>
                      <a:pt x="3650" y="928"/>
                    </a:lnTo>
                    <a:lnTo>
                      <a:pt x="3701" y="814"/>
                    </a:lnTo>
                    <a:lnTo>
                      <a:pt x="3751" y="700"/>
                    </a:lnTo>
                    <a:lnTo>
                      <a:pt x="3828" y="585"/>
                    </a:lnTo>
                    <a:lnTo>
                      <a:pt x="3929" y="496"/>
                    </a:lnTo>
                    <a:lnTo>
                      <a:pt x="4031" y="407"/>
                    </a:lnTo>
                    <a:lnTo>
                      <a:pt x="4133" y="318"/>
                    </a:lnTo>
                    <a:lnTo>
                      <a:pt x="4260" y="242"/>
                    </a:lnTo>
                    <a:lnTo>
                      <a:pt x="4400" y="178"/>
                    </a:lnTo>
                    <a:lnTo>
                      <a:pt x="4540" y="102"/>
                    </a:lnTo>
                    <a:lnTo>
                      <a:pt x="4832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7048426" y="3645717"/>
                <a:ext cx="227986" cy="176499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103" extrusionOk="0">
                    <a:moveTo>
                      <a:pt x="7298" y="0"/>
                    </a:moveTo>
                    <a:lnTo>
                      <a:pt x="7260" y="13"/>
                    </a:lnTo>
                    <a:lnTo>
                      <a:pt x="6866" y="165"/>
                    </a:lnTo>
                    <a:lnTo>
                      <a:pt x="6472" y="331"/>
                    </a:lnTo>
                    <a:lnTo>
                      <a:pt x="6078" y="509"/>
                    </a:lnTo>
                    <a:lnTo>
                      <a:pt x="5696" y="687"/>
                    </a:lnTo>
                    <a:lnTo>
                      <a:pt x="4171" y="1424"/>
                    </a:lnTo>
                    <a:lnTo>
                      <a:pt x="3815" y="1589"/>
                    </a:lnTo>
                    <a:lnTo>
                      <a:pt x="3433" y="1742"/>
                    </a:lnTo>
                    <a:lnTo>
                      <a:pt x="2670" y="2060"/>
                    </a:lnTo>
                    <a:lnTo>
                      <a:pt x="2289" y="2238"/>
                    </a:lnTo>
                    <a:lnTo>
                      <a:pt x="1920" y="2416"/>
                    </a:lnTo>
                    <a:lnTo>
                      <a:pt x="1742" y="2518"/>
                    </a:lnTo>
                    <a:lnTo>
                      <a:pt x="1577" y="2619"/>
                    </a:lnTo>
                    <a:lnTo>
                      <a:pt x="1412" y="2734"/>
                    </a:lnTo>
                    <a:lnTo>
                      <a:pt x="1259" y="2848"/>
                    </a:lnTo>
                    <a:lnTo>
                      <a:pt x="1107" y="2975"/>
                    </a:lnTo>
                    <a:lnTo>
                      <a:pt x="967" y="3128"/>
                    </a:lnTo>
                    <a:lnTo>
                      <a:pt x="840" y="3293"/>
                    </a:lnTo>
                    <a:lnTo>
                      <a:pt x="713" y="3471"/>
                    </a:lnTo>
                    <a:lnTo>
                      <a:pt x="598" y="3662"/>
                    </a:lnTo>
                    <a:lnTo>
                      <a:pt x="496" y="3865"/>
                    </a:lnTo>
                    <a:lnTo>
                      <a:pt x="395" y="4081"/>
                    </a:lnTo>
                    <a:lnTo>
                      <a:pt x="306" y="4297"/>
                    </a:lnTo>
                    <a:lnTo>
                      <a:pt x="229" y="4526"/>
                    </a:lnTo>
                    <a:lnTo>
                      <a:pt x="153" y="4755"/>
                    </a:lnTo>
                    <a:lnTo>
                      <a:pt x="102" y="4997"/>
                    </a:lnTo>
                    <a:lnTo>
                      <a:pt x="51" y="5226"/>
                    </a:lnTo>
                    <a:lnTo>
                      <a:pt x="26" y="5454"/>
                    </a:lnTo>
                    <a:lnTo>
                      <a:pt x="1" y="5671"/>
                    </a:lnTo>
                    <a:lnTo>
                      <a:pt x="1" y="5899"/>
                    </a:lnTo>
                    <a:lnTo>
                      <a:pt x="1" y="6103"/>
                    </a:lnTo>
                    <a:lnTo>
                      <a:pt x="166" y="6103"/>
                    </a:lnTo>
                    <a:lnTo>
                      <a:pt x="636" y="6039"/>
                    </a:lnTo>
                    <a:lnTo>
                      <a:pt x="1119" y="5950"/>
                    </a:lnTo>
                    <a:lnTo>
                      <a:pt x="1603" y="5849"/>
                    </a:lnTo>
                    <a:lnTo>
                      <a:pt x="2086" y="5721"/>
                    </a:lnTo>
                    <a:lnTo>
                      <a:pt x="2581" y="5569"/>
                    </a:lnTo>
                    <a:lnTo>
                      <a:pt x="3077" y="5416"/>
                    </a:lnTo>
                    <a:lnTo>
                      <a:pt x="3573" y="5238"/>
                    </a:lnTo>
                    <a:lnTo>
                      <a:pt x="4056" y="5060"/>
                    </a:lnTo>
                    <a:lnTo>
                      <a:pt x="5048" y="4692"/>
                    </a:lnTo>
                    <a:lnTo>
                      <a:pt x="6014" y="4310"/>
                    </a:lnTo>
                    <a:lnTo>
                      <a:pt x="6955" y="3954"/>
                    </a:lnTo>
                    <a:lnTo>
                      <a:pt x="7425" y="3789"/>
                    </a:lnTo>
                    <a:lnTo>
                      <a:pt x="7870" y="3636"/>
                    </a:lnTo>
                    <a:lnTo>
                      <a:pt x="7883" y="3611"/>
                    </a:lnTo>
                    <a:lnTo>
                      <a:pt x="7883" y="3547"/>
                    </a:lnTo>
                    <a:lnTo>
                      <a:pt x="7870" y="3280"/>
                    </a:lnTo>
                    <a:lnTo>
                      <a:pt x="7832" y="2899"/>
                    </a:lnTo>
                    <a:lnTo>
                      <a:pt x="7781" y="2403"/>
                    </a:lnTo>
                    <a:lnTo>
                      <a:pt x="7692" y="1844"/>
                    </a:lnTo>
                    <a:lnTo>
                      <a:pt x="7591" y="1233"/>
                    </a:lnTo>
                    <a:lnTo>
                      <a:pt x="7476" y="610"/>
                    </a:lnTo>
                    <a:lnTo>
                      <a:pt x="7349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830030" y="3651964"/>
                <a:ext cx="168040" cy="157383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442" extrusionOk="0">
                    <a:moveTo>
                      <a:pt x="1501" y="0"/>
                    </a:moveTo>
                    <a:lnTo>
                      <a:pt x="1272" y="433"/>
                    </a:lnTo>
                    <a:lnTo>
                      <a:pt x="1056" y="865"/>
                    </a:lnTo>
                    <a:lnTo>
                      <a:pt x="852" y="1297"/>
                    </a:lnTo>
                    <a:lnTo>
                      <a:pt x="662" y="1729"/>
                    </a:lnTo>
                    <a:lnTo>
                      <a:pt x="318" y="2569"/>
                    </a:lnTo>
                    <a:lnTo>
                      <a:pt x="1" y="3382"/>
                    </a:lnTo>
                    <a:lnTo>
                      <a:pt x="13" y="3395"/>
                    </a:lnTo>
                    <a:lnTo>
                      <a:pt x="26" y="3408"/>
                    </a:lnTo>
                    <a:lnTo>
                      <a:pt x="102" y="3471"/>
                    </a:lnTo>
                    <a:lnTo>
                      <a:pt x="420" y="3649"/>
                    </a:lnTo>
                    <a:lnTo>
                      <a:pt x="903" y="3891"/>
                    </a:lnTo>
                    <a:lnTo>
                      <a:pt x="1539" y="4183"/>
                    </a:lnTo>
                    <a:lnTo>
                      <a:pt x="2289" y="4514"/>
                    </a:lnTo>
                    <a:lnTo>
                      <a:pt x="3115" y="4844"/>
                    </a:lnTo>
                    <a:lnTo>
                      <a:pt x="3560" y="4997"/>
                    </a:lnTo>
                    <a:lnTo>
                      <a:pt x="3993" y="5162"/>
                    </a:lnTo>
                    <a:lnTo>
                      <a:pt x="4438" y="5302"/>
                    </a:lnTo>
                    <a:lnTo>
                      <a:pt x="4883" y="5442"/>
                    </a:lnTo>
                    <a:lnTo>
                      <a:pt x="4959" y="5200"/>
                    </a:lnTo>
                    <a:lnTo>
                      <a:pt x="5023" y="4946"/>
                    </a:lnTo>
                    <a:lnTo>
                      <a:pt x="5150" y="4412"/>
                    </a:lnTo>
                    <a:lnTo>
                      <a:pt x="5264" y="3903"/>
                    </a:lnTo>
                    <a:lnTo>
                      <a:pt x="5328" y="3687"/>
                    </a:lnTo>
                    <a:lnTo>
                      <a:pt x="5379" y="3497"/>
                    </a:lnTo>
                    <a:lnTo>
                      <a:pt x="5455" y="3179"/>
                    </a:lnTo>
                    <a:lnTo>
                      <a:pt x="5544" y="2848"/>
                    </a:lnTo>
                    <a:lnTo>
                      <a:pt x="5582" y="2696"/>
                    </a:lnTo>
                    <a:lnTo>
                      <a:pt x="5646" y="2543"/>
                    </a:lnTo>
                    <a:lnTo>
                      <a:pt x="5722" y="2403"/>
                    </a:lnTo>
                    <a:lnTo>
                      <a:pt x="5811" y="2263"/>
                    </a:lnTo>
                    <a:lnTo>
                      <a:pt x="5620" y="2263"/>
                    </a:lnTo>
                    <a:lnTo>
                      <a:pt x="5518" y="2251"/>
                    </a:lnTo>
                    <a:lnTo>
                      <a:pt x="5417" y="2225"/>
                    </a:lnTo>
                    <a:lnTo>
                      <a:pt x="5226" y="2162"/>
                    </a:lnTo>
                    <a:lnTo>
                      <a:pt x="5023" y="2085"/>
                    </a:lnTo>
                    <a:lnTo>
                      <a:pt x="4616" y="1895"/>
                    </a:lnTo>
                    <a:lnTo>
                      <a:pt x="4438" y="1806"/>
                    </a:lnTo>
                    <a:lnTo>
                      <a:pt x="4260" y="1729"/>
                    </a:lnTo>
                    <a:lnTo>
                      <a:pt x="3916" y="1590"/>
                    </a:lnTo>
                    <a:lnTo>
                      <a:pt x="3560" y="1412"/>
                    </a:lnTo>
                    <a:lnTo>
                      <a:pt x="3192" y="1221"/>
                    </a:lnTo>
                    <a:lnTo>
                      <a:pt x="2823" y="1005"/>
                    </a:lnTo>
                    <a:lnTo>
                      <a:pt x="2467" y="776"/>
                    </a:lnTo>
                    <a:lnTo>
                      <a:pt x="2111" y="522"/>
                    </a:lnTo>
                    <a:lnTo>
                      <a:pt x="1793" y="267"/>
                    </a:lnTo>
                    <a:lnTo>
                      <a:pt x="1641" y="12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998049" y="3658210"/>
                <a:ext cx="51126" cy="59228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2048" extrusionOk="0">
                    <a:moveTo>
                      <a:pt x="1768" y="0"/>
                    </a:moveTo>
                    <a:lnTo>
                      <a:pt x="942" y="140"/>
                    </a:lnTo>
                    <a:lnTo>
                      <a:pt x="814" y="331"/>
                    </a:lnTo>
                    <a:lnTo>
                      <a:pt x="687" y="534"/>
                    </a:lnTo>
                    <a:lnTo>
                      <a:pt x="573" y="763"/>
                    </a:lnTo>
                    <a:lnTo>
                      <a:pt x="446" y="1018"/>
                    </a:lnTo>
                    <a:lnTo>
                      <a:pt x="217" y="1539"/>
                    </a:lnTo>
                    <a:lnTo>
                      <a:pt x="1" y="2047"/>
                    </a:lnTo>
                    <a:lnTo>
                      <a:pt x="191" y="1780"/>
                    </a:lnTo>
                    <a:lnTo>
                      <a:pt x="369" y="1513"/>
                    </a:lnTo>
                    <a:lnTo>
                      <a:pt x="700" y="1005"/>
                    </a:lnTo>
                    <a:lnTo>
                      <a:pt x="967" y="598"/>
                    </a:lnTo>
                    <a:lnTo>
                      <a:pt x="1069" y="445"/>
                    </a:lnTo>
                    <a:lnTo>
                      <a:pt x="1132" y="356"/>
                    </a:lnTo>
                    <a:lnTo>
                      <a:pt x="1234" y="280"/>
                    </a:lnTo>
                    <a:lnTo>
                      <a:pt x="1374" y="191"/>
                    </a:lnTo>
                    <a:lnTo>
                      <a:pt x="1552" y="89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rgbClr val="6D69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997702" y="3601211"/>
                <a:ext cx="263265" cy="221007"/>
              </a:xfrm>
              <a:custGeom>
                <a:avLst/>
                <a:gdLst/>
                <a:ahLst/>
                <a:cxnLst/>
                <a:rect l="l" t="t" r="r" b="b"/>
                <a:pathLst>
                  <a:path w="9104" h="7642" extrusionOk="0">
                    <a:moveTo>
                      <a:pt x="8620" y="1"/>
                    </a:moveTo>
                    <a:lnTo>
                      <a:pt x="7984" y="268"/>
                    </a:lnTo>
                    <a:lnTo>
                      <a:pt x="7349" y="522"/>
                    </a:lnTo>
                    <a:lnTo>
                      <a:pt x="6738" y="751"/>
                    </a:lnTo>
                    <a:lnTo>
                      <a:pt x="6154" y="954"/>
                    </a:lnTo>
                    <a:lnTo>
                      <a:pt x="5645" y="1132"/>
                    </a:lnTo>
                    <a:lnTo>
                      <a:pt x="5213" y="1259"/>
                    </a:lnTo>
                    <a:lnTo>
                      <a:pt x="4869" y="1361"/>
                    </a:lnTo>
                    <a:lnTo>
                      <a:pt x="4653" y="1412"/>
                    </a:lnTo>
                    <a:lnTo>
                      <a:pt x="4259" y="1501"/>
                    </a:lnTo>
                    <a:lnTo>
                      <a:pt x="4043" y="1959"/>
                    </a:lnTo>
                    <a:lnTo>
                      <a:pt x="3802" y="2467"/>
                    </a:lnTo>
                    <a:lnTo>
                      <a:pt x="3662" y="2722"/>
                    </a:lnTo>
                    <a:lnTo>
                      <a:pt x="3522" y="2950"/>
                    </a:lnTo>
                    <a:lnTo>
                      <a:pt x="3369" y="3154"/>
                    </a:lnTo>
                    <a:lnTo>
                      <a:pt x="3293" y="3243"/>
                    </a:lnTo>
                    <a:lnTo>
                      <a:pt x="3204" y="3332"/>
                    </a:lnTo>
                    <a:lnTo>
                      <a:pt x="3140" y="3395"/>
                    </a:lnTo>
                    <a:lnTo>
                      <a:pt x="3064" y="3446"/>
                    </a:lnTo>
                    <a:lnTo>
                      <a:pt x="2886" y="3548"/>
                    </a:lnTo>
                    <a:lnTo>
                      <a:pt x="2708" y="3624"/>
                    </a:lnTo>
                    <a:lnTo>
                      <a:pt x="2517" y="3701"/>
                    </a:lnTo>
                    <a:lnTo>
                      <a:pt x="2161" y="3815"/>
                    </a:lnTo>
                    <a:lnTo>
                      <a:pt x="2009" y="3866"/>
                    </a:lnTo>
                    <a:lnTo>
                      <a:pt x="1882" y="3917"/>
                    </a:lnTo>
                    <a:lnTo>
                      <a:pt x="1666" y="4006"/>
                    </a:lnTo>
                    <a:lnTo>
                      <a:pt x="1411" y="4120"/>
                    </a:lnTo>
                    <a:lnTo>
                      <a:pt x="1157" y="4222"/>
                    </a:lnTo>
                    <a:lnTo>
                      <a:pt x="954" y="4324"/>
                    </a:lnTo>
                    <a:lnTo>
                      <a:pt x="776" y="4680"/>
                    </a:lnTo>
                    <a:lnTo>
                      <a:pt x="623" y="5023"/>
                    </a:lnTo>
                    <a:lnTo>
                      <a:pt x="483" y="5379"/>
                    </a:lnTo>
                    <a:lnTo>
                      <a:pt x="381" y="5722"/>
                    </a:lnTo>
                    <a:lnTo>
                      <a:pt x="280" y="6091"/>
                    </a:lnTo>
                    <a:lnTo>
                      <a:pt x="203" y="6459"/>
                    </a:lnTo>
                    <a:lnTo>
                      <a:pt x="51" y="7222"/>
                    </a:lnTo>
                    <a:lnTo>
                      <a:pt x="25" y="7337"/>
                    </a:lnTo>
                    <a:lnTo>
                      <a:pt x="0" y="7426"/>
                    </a:lnTo>
                    <a:lnTo>
                      <a:pt x="470" y="7527"/>
                    </a:lnTo>
                    <a:lnTo>
                      <a:pt x="928" y="7604"/>
                    </a:lnTo>
                    <a:lnTo>
                      <a:pt x="1157" y="7629"/>
                    </a:lnTo>
                    <a:lnTo>
                      <a:pt x="1360" y="7642"/>
                    </a:lnTo>
                    <a:lnTo>
                      <a:pt x="1755" y="7642"/>
                    </a:lnTo>
                    <a:lnTo>
                      <a:pt x="1755" y="7438"/>
                    </a:lnTo>
                    <a:lnTo>
                      <a:pt x="1755" y="7210"/>
                    </a:lnTo>
                    <a:lnTo>
                      <a:pt x="1780" y="6993"/>
                    </a:lnTo>
                    <a:lnTo>
                      <a:pt x="1805" y="6765"/>
                    </a:lnTo>
                    <a:lnTo>
                      <a:pt x="1856" y="6536"/>
                    </a:lnTo>
                    <a:lnTo>
                      <a:pt x="1907" y="6294"/>
                    </a:lnTo>
                    <a:lnTo>
                      <a:pt x="1983" y="6065"/>
                    </a:lnTo>
                    <a:lnTo>
                      <a:pt x="2060" y="5836"/>
                    </a:lnTo>
                    <a:lnTo>
                      <a:pt x="2149" y="5620"/>
                    </a:lnTo>
                    <a:lnTo>
                      <a:pt x="2250" y="5404"/>
                    </a:lnTo>
                    <a:lnTo>
                      <a:pt x="2352" y="5201"/>
                    </a:lnTo>
                    <a:lnTo>
                      <a:pt x="2467" y="5010"/>
                    </a:lnTo>
                    <a:lnTo>
                      <a:pt x="2594" y="4832"/>
                    </a:lnTo>
                    <a:lnTo>
                      <a:pt x="2721" y="4667"/>
                    </a:lnTo>
                    <a:lnTo>
                      <a:pt x="2861" y="4514"/>
                    </a:lnTo>
                    <a:lnTo>
                      <a:pt x="3013" y="4387"/>
                    </a:lnTo>
                    <a:lnTo>
                      <a:pt x="3166" y="4273"/>
                    </a:lnTo>
                    <a:lnTo>
                      <a:pt x="3331" y="4158"/>
                    </a:lnTo>
                    <a:lnTo>
                      <a:pt x="3496" y="4057"/>
                    </a:lnTo>
                    <a:lnTo>
                      <a:pt x="3674" y="3955"/>
                    </a:lnTo>
                    <a:lnTo>
                      <a:pt x="4043" y="3777"/>
                    </a:lnTo>
                    <a:lnTo>
                      <a:pt x="4424" y="3599"/>
                    </a:lnTo>
                    <a:lnTo>
                      <a:pt x="5187" y="3281"/>
                    </a:lnTo>
                    <a:lnTo>
                      <a:pt x="5569" y="3128"/>
                    </a:lnTo>
                    <a:lnTo>
                      <a:pt x="5925" y="2963"/>
                    </a:lnTo>
                    <a:lnTo>
                      <a:pt x="7450" y="2226"/>
                    </a:lnTo>
                    <a:lnTo>
                      <a:pt x="7832" y="2048"/>
                    </a:lnTo>
                    <a:lnTo>
                      <a:pt x="8226" y="1870"/>
                    </a:lnTo>
                    <a:lnTo>
                      <a:pt x="8620" y="1704"/>
                    </a:lnTo>
                    <a:lnTo>
                      <a:pt x="9014" y="1552"/>
                    </a:lnTo>
                    <a:lnTo>
                      <a:pt x="9052" y="1539"/>
                    </a:lnTo>
                    <a:lnTo>
                      <a:pt x="9103" y="1539"/>
                    </a:lnTo>
                    <a:lnTo>
                      <a:pt x="8989" y="1081"/>
                    </a:lnTo>
                    <a:lnTo>
                      <a:pt x="8874" y="662"/>
                    </a:lnTo>
                    <a:lnTo>
                      <a:pt x="8747" y="293"/>
                    </a:lnTo>
                    <a:lnTo>
                      <a:pt x="8684" y="128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049178" y="3636897"/>
                <a:ext cx="73913" cy="21343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738" extrusionOk="0">
                    <a:moveTo>
                      <a:pt x="2365" y="0"/>
                    </a:moveTo>
                    <a:lnTo>
                      <a:pt x="2238" y="13"/>
                    </a:lnTo>
                    <a:lnTo>
                      <a:pt x="2085" y="38"/>
                    </a:lnTo>
                    <a:lnTo>
                      <a:pt x="1716" y="127"/>
                    </a:lnTo>
                    <a:lnTo>
                      <a:pt x="1284" y="242"/>
                    </a:lnTo>
                    <a:lnTo>
                      <a:pt x="839" y="394"/>
                    </a:lnTo>
                    <a:lnTo>
                      <a:pt x="407" y="559"/>
                    </a:lnTo>
                    <a:lnTo>
                      <a:pt x="0" y="737"/>
                    </a:lnTo>
                    <a:lnTo>
                      <a:pt x="2479" y="267"/>
                    </a:lnTo>
                    <a:lnTo>
                      <a:pt x="2543" y="127"/>
                    </a:lnTo>
                    <a:lnTo>
                      <a:pt x="2555" y="89"/>
                    </a:lnTo>
                    <a:lnTo>
                      <a:pt x="2555" y="64"/>
                    </a:lnTo>
                    <a:lnTo>
                      <a:pt x="2543" y="51"/>
                    </a:lnTo>
                    <a:lnTo>
                      <a:pt x="2530" y="25"/>
                    </a:lnTo>
                    <a:lnTo>
                      <a:pt x="2466" y="13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rgbClr val="5B57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971212" y="3644618"/>
                <a:ext cx="149677" cy="171351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925" extrusionOk="0">
                    <a:moveTo>
                      <a:pt x="5175" y="0"/>
                    </a:moveTo>
                    <a:lnTo>
                      <a:pt x="2696" y="470"/>
                    </a:lnTo>
                    <a:lnTo>
                      <a:pt x="2480" y="559"/>
                    </a:lnTo>
                    <a:lnTo>
                      <a:pt x="2302" y="661"/>
                    </a:lnTo>
                    <a:lnTo>
                      <a:pt x="2162" y="750"/>
                    </a:lnTo>
                    <a:lnTo>
                      <a:pt x="2060" y="826"/>
                    </a:lnTo>
                    <a:lnTo>
                      <a:pt x="1997" y="915"/>
                    </a:lnTo>
                    <a:lnTo>
                      <a:pt x="1895" y="1068"/>
                    </a:lnTo>
                    <a:lnTo>
                      <a:pt x="1628" y="1475"/>
                    </a:lnTo>
                    <a:lnTo>
                      <a:pt x="1297" y="1983"/>
                    </a:lnTo>
                    <a:lnTo>
                      <a:pt x="1119" y="2250"/>
                    </a:lnTo>
                    <a:lnTo>
                      <a:pt x="929" y="2517"/>
                    </a:lnTo>
                    <a:lnTo>
                      <a:pt x="840" y="2657"/>
                    </a:lnTo>
                    <a:lnTo>
                      <a:pt x="764" y="2797"/>
                    </a:lnTo>
                    <a:lnTo>
                      <a:pt x="700" y="2950"/>
                    </a:lnTo>
                    <a:lnTo>
                      <a:pt x="662" y="3102"/>
                    </a:lnTo>
                    <a:lnTo>
                      <a:pt x="573" y="3433"/>
                    </a:lnTo>
                    <a:lnTo>
                      <a:pt x="497" y="3751"/>
                    </a:lnTo>
                    <a:lnTo>
                      <a:pt x="446" y="3941"/>
                    </a:lnTo>
                    <a:lnTo>
                      <a:pt x="382" y="4157"/>
                    </a:lnTo>
                    <a:lnTo>
                      <a:pt x="268" y="4666"/>
                    </a:lnTo>
                    <a:lnTo>
                      <a:pt x="141" y="5200"/>
                    </a:lnTo>
                    <a:lnTo>
                      <a:pt x="77" y="5454"/>
                    </a:lnTo>
                    <a:lnTo>
                      <a:pt x="1" y="5696"/>
                    </a:lnTo>
                    <a:lnTo>
                      <a:pt x="458" y="5823"/>
                    </a:lnTo>
                    <a:lnTo>
                      <a:pt x="916" y="5925"/>
                    </a:lnTo>
                    <a:lnTo>
                      <a:pt x="941" y="5836"/>
                    </a:lnTo>
                    <a:lnTo>
                      <a:pt x="967" y="5721"/>
                    </a:lnTo>
                    <a:lnTo>
                      <a:pt x="1119" y="4958"/>
                    </a:lnTo>
                    <a:lnTo>
                      <a:pt x="1196" y="4590"/>
                    </a:lnTo>
                    <a:lnTo>
                      <a:pt x="1297" y="4221"/>
                    </a:lnTo>
                    <a:lnTo>
                      <a:pt x="1399" y="3878"/>
                    </a:lnTo>
                    <a:lnTo>
                      <a:pt x="1539" y="3522"/>
                    </a:lnTo>
                    <a:lnTo>
                      <a:pt x="1692" y="3179"/>
                    </a:lnTo>
                    <a:lnTo>
                      <a:pt x="1870" y="2823"/>
                    </a:lnTo>
                    <a:lnTo>
                      <a:pt x="2073" y="2721"/>
                    </a:lnTo>
                    <a:lnTo>
                      <a:pt x="2327" y="2619"/>
                    </a:lnTo>
                    <a:lnTo>
                      <a:pt x="2582" y="2505"/>
                    </a:lnTo>
                    <a:lnTo>
                      <a:pt x="2798" y="2416"/>
                    </a:lnTo>
                    <a:lnTo>
                      <a:pt x="2925" y="2365"/>
                    </a:lnTo>
                    <a:lnTo>
                      <a:pt x="3077" y="2314"/>
                    </a:lnTo>
                    <a:lnTo>
                      <a:pt x="3433" y="2200"/>
                    </a:lnTo>
                    <a:lnTo>
                      <a:pt x="3624" y="2123"/>
                    </a:lnTo>
                    <a:lnTo>
                      <a:pt x="3802" y="2047"/>
                    </a:lnTo>
                    <a:lnTo>
                      <a:pt x="3980" y="1945"/>
                    </a:lnTo>
                    <a:lnTo>
                      <a:pt x="4056" y="1894"/>
                    </a:lnTo>
                    <a:lnTo>
                      <a:pt x="4120" y="1831"/>
                    </a:lnTo>
                    <a:lnTo>
                      <a:pt x="4209" y="1742"/>
                    </a:lnTo>
                    <a:lnTo>
                      <a:pt x="4285" y="1653"/>
                    </a:lnTo>
                    <a:lnTo>
                      <a:pt x="4438" y="1449"/>
                    </a:lnTo>
                    <a:lnTo>
                      <a:pt x="4578" y="1221"/>
                    </a:lnTo>
                    <a:lnTo>
                      <a:pt x="4718" y="966"/>
                    </a:lnTo>
                    <a:lnTo>
                      <a:pt x="4959" y="458"/>
                    </a:lnTo>
                    <a:lnTo>
                      <a:pt x="5175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974885" y="3544963"/>
                <a:ext cx="265116" cy="172479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5964" extrusionOk="0">
                    <a:moveTo>
                      <a:pt x="484" y="1"/>
                    </a:moveTo>
                    <a:lnTo>
                      <a:pt x="420" y="13"/>
                    </a:lnTo>
                    <a:lnTo>
                      <a:pt x="357" y="39"/>
                    </a:lnTo>
                    <a:lnTo>
                      <a:pt x="306" y="64"/>
                    </a:lnTo>
                    <a:lnTo>
                      <a:pt x="255" y="102"/>
                    </a:lnTo>
                    <a:lnTo>
                      <a:pt x="204" y="140"/>
                    </a:lnTo>
                    <a:lnTo>
                      <a:pt x="166" y="191"/>
                    </a:lnTo>
                    <a:lnTo>
                      <a:pt x="103" y="293"/>
                    </a:lnTo>
                    <a:lnTo>
                      <a:pt x="52" y="420"/>
                    </a:lnTo>
                    <a:lnTo>
                      <a:pt x="26" y="560"/>
                    </a:lnTo>
                    <a:lnTo>
                      <a:pt x="1" y="713"/>
                    </a:lnTo>
                    <a:lnTo>
                      <a:pt x="1" y="878"/>
                    </a:lnTo>
                    <a:lnTo>
                      <a:pt x="1" y="1043"/>
                    </a:lnTo>
                    <a:lnTo>
                      <a:pt x="14" y="1208"/>
                    </a:lnTo>
                    <a:lnTo>
                      <a:pt x="52" y="1514"/>
                    </a:lnTo>
                    <a:lnTo>
                      <a:pt x="115" y="1781"/>
                    </a:lnTo>
                    <a:lnTo>
                      <a:pt x="179" y="1984"/>
                    </a:lnTo>
                    <a:lnTo>
                      <a:pt x="281" y="2251"/>
                    </a:lnTo>
                    <a:lnTo>
                      <a:pt x="382" y="2531"/>
                    </a:lnTo>
                    <a:lnTo>
                      <a:pt x="433" y="2658"/>
                    </a:lnTo>
                    <a:lnTo>
                      <a:pt x="497" y="2785"/>
                    </a:lnTo>
                    <a:lnTo>
                      <a:pt x="573" y="2912"/>
                    </a:lnTo>
                    <a:lnTo>
                      <a:pt x="662" y="3026"/>
                    </a:lnTo>
                    <a:lnTo>
                      <a:pt x="776" y="3192"/>
                    </a:lnTo>
                    <a:lnTo>
                      <a:pt x="865" y="3370"/>
                    </a:lnTo>
                    <a:lnTo>
                      <a:pt x="942" y="3522"/>
                    </a:lnTo>
                    <a:lnTo>
                      <a:pt x="980" y="3675"/>
                    </a:lnTo>
                    <a:lnTo>
                      <a:pt x="1018" y="3802"/>
                    </a:lnTo>
                    <a:lnTo>
                      <a:pt x="1031" y="3891"/>
                    </a:lnTo>
                    <a:lnTo>
                      <a:pt x="1043" y="3980"/>
                    </a:lnTo>
                    <a:lnTo>
                      <a:pt x="1043" y="4145"/>
                    </a:lnTo>
                    <a:lnTo>
                      <a:pt x="1043" y="4298"/>
                    </a:lnTo>
                    <a:lnTo>
                      <a:pt x="1031" y="4438"/>
                    </a:lnTo>
                    <a:lnTo>
                      <a:pt x="1005" y="4565"/>
                    </a:lnTo>
                    <a:lnTo>
                      <a:pt x="954" y="4806"/>
                    </a:lnTo>
                    <a:lnTo>
                      <a:pt x="891" y="5035"/>
                    </a:lnTo>
                    <a:lnTo>
                      <a:pt x="827" y="5251"/>
                    </a:lnTo>
                    <a:lnTo>
                      <a:pt x="776" y="5480"/>
                    </a:lnTo>
                    <a:lnTo>
                      <a:pt x="776" y="5595"/>
                    </a:lnTo>
                    <a:lnTo>
                      <a:pt x="764" y="5709"/>
                    </a:lnTo>
                    <a:lnTo>
                      <a:pt x="776" y="5836"/>
                    </a:lnTo>
                    <a:lnTo>
                      <a:pt x="802" y="5963"/>
                    </a:lnTo>
                    <a:lnTo>
                      <a:pt x="1399" y="5226"/>
                    </a:lnTo>
                    <a:lnTo>
                      <a:pt x="1679" y="4921"/>
                    </a:lnTo>
                    <a:lnTo>
                      <a:pt x="1806" y="4781"/>
                    </a:lnTo>
                    <a:lnTo>
                      <a:pt x="1946" y="4654"/>
                    </a:lnTo>
                    <a:lnTo>
                      <a:pt x="2099" y="4527"/>
                    </a:lnTo>
                    <a:lnTo>
                      <a:pt x="2251" y="4412"/>
                    </a:lnTo>
                    <a:lnTo>
                      <a:pt x="2416" y="4311"/>
                    </a:lnTo>
                    <a:lnTo>
                      <a:pt x="2582" y="4209"/>
                    </a:lnTo>
                    <a:lnTo>
                      <a:pt x="2772" y="4120"/>
                    </a:lnTo>
                    <a:lnTo>
                      <a:pt x="2989" y="4031"/>
                    </a:lnTo>
                    <a:lnTo>
                      <a:pt x="3217" y="3942"/>
                    </a:lnTo>
                    <a:lnTo>
                      <a:pt x="3459" y="3866"/>
                    </a:lnTo>
                    <a:lnTo>
                      <a:pt x="4425" y="3599"/>
                    </a:lnTo>
                    <a:lnTo>
                      <a:pt x="5633" y="3281"/>
                    </a:lnTo>
                    <a:lnTo>
                      <a:pt x="7184" y="2874"/>
                    </a:lnTo>
                    <a:lnTo>
                      <a:pt x="7655" y="2721"/>
                    </a:lnTo>
                    <a:lnTo>
                      <a:pt x="7909" y="2645"/>
                    </a:lnTo>
                    <a:lnTo>
                      <a:pt x="8189" y="2543"/>
                    </a:lnTo>
                    <a:lnTo>
                      <a:pt x="8456" y="2442"/>
                    </a:lnTo>
                    <a:lnTo>
                      <a:pt x="8710" y="2315"/>
                    </a:lnTo>
                    <a:lnTo>
                      <a:pt x="8951" y="2187"/>
                    </a:lnTo>
                    <a:lnTo>
                      <a:pt x="9167" y="2048"/>
                    </a:lnTo>
                    <a:lnTo>
                      <a:pt x="8850" y="2086"/>
                    </a:lnTo>
                    <a:lnTo>
                      <a:pt x="8532" y="2124"/>
                    </a:lnTo>
                    <a:lnTo>
                      <a:pt x="8214" y="2175"/>
                    </a:lnTo>
                    <a:lnTo>
                      <a:pt x="7896" y="2238"/>
                    </a:lnTo>
                    <a:lnTo>
                      <a:pt x="7260" y="2391"/>
                    </a:lnTo>
                    <a:lnTo>
                      <a:pt x="6625" y="2556"/>
                    </a:lnTo>
                    <a:lnTo>
                      <a:pt x="5379" y="2899"/>
                    </a:lnTo>
                    <a:lnTo>
                      <a:pt x="4781" y="3077"/>
                    </a:lnTo>
                    <a:lnTo>
                      <a:pt x="4196" y="3230"/>
                    </a:lnTo>
                    <a:lnTo>
                      <a:pt x="3955" y="3293"/>
                    </a:lnTo>
                    <a:lnTo>
                      <a:pt x="3713" y="3332"/>
                    </a:lnTo>
                    <a:lnTo>
                      <a:pt x="3472" y="3370"/>
                    </a:lnTo>
                    <a:lnTo>
                      <a:pt x="3243" y="3382"/>
                    </a:lnTo>
                    <a:lnTo>
                      <a:pt x="2798" y="3382"/>
                    </a:lnTo>
                    <a:lnTo>
                      <a:pt x="2569" y="3357"/>
                    </a:lnTo>
                    <a:lnTo>
                      <a:pt x="2366" y="3319"/>
                    </a:lnTo>
                    <a:lnTo>
                      <a:pt x="2149" y="3255"/>
                    </a:lnTo>
                    <a:lnTo>
                      <a:pt x="1946" y="3179"/>
                    </a:lnTo>
                    <a:lnTo>
                      <a:pt x="1743" y="3090"/>
                    </a:lnTo>
                    <a:lnTo>
                      <a:pt x="1552" y="2988"/>
                    </a:lnTo>
                    <a:lnTo>
                      <a:pt x="1348" y="2861"/>
                    </a:lnTo>
                    <a:lnTo>
                      <a:pt x="1170" y="2709"/>
                    </a:lnTo>
                    <a:lnTo>
                      <a:pt x="980" y="2543"/>
                    </a:lnTo>
                    <a:lnTo>
                      <a:pt x="802" y="2365"/>
                    </a:lnTo>
                    <a:lnTo>
                      <a:pt x="726" y="2276"/>
                    </a:lnTo>
                    <a:lnTo>
                      <a:pt x="662" y="2175"/>
                    </a:lnTo>
                    <a:lnTo>
                      <a:pt x="586" y="2060"/>
                    </a:lnTo>
                    <a:lnTo>
                      <a:pt x="522" y="1933"/>
                    </a:lnTo>
                    <a:lnTo>
                      <a:pt x="459" y="1793"/>
                    </a:lnTo>
                    <a:lnTo>
                      <a:pt x="408" y="1653"/>
                    </a:lnTo>
                    <a:lnTo>
                      <a:pt x="357" y="1501"/>
                    </a:lnTo>
                    <a:lnTo>
                      <a:pt x="319" y="1336"/>
                    </a:lnTo>
                    <a:lnTo>
                      <a:pt x="281" y="1170"/>
                    </a:lnTo>
                    <a:lnTo>
                      <a:pt x="268" y="1005"/>
                    </a:lnTo>
                    <a:lnTo>
                      <a:pt x="268" y="840"/>
                    </a:lnTo>
                    <a:lnTo>
                      <a:pt x="268" y="674"/>
                    </a:lnTo>
                    <a:lnTo>
                      <a:pt x="293" y="496"/>
                    </a:lnTo>
                    <a:lnTo>
                      <a:pt x="344" y="331"/>
                    </a:lnTo>
                    <a:lnTo>
                      <a:pt x="395" y="166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060196" y="3651588"/>
                <a:ext cx="186431" cy="111082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3841" extrusionOk="0">
                    <a:moveTo>
                      <a:pt x="5328" y="1"/>
                    </a:moveTo>
                    <a:lnTo>
                      <a:pt x="5048" y="26"/>
                    </a:lnTo>
                    <a:lnTo>
                      <a:pt x="4781" y="64"/>
                    </a:lnTo>
                    <a:lnTo>
                      <a:pt x="4514" y="128"/>
                    </a:lnTo>
                    <a:lnTo>
                      <a:pt x="4387" y="166"/>
                    </a:lnTo>
                    <a:lnTo>
                      <a:pt x="4260" y="229"/>
                    </a:lnTo>
                    <a:lnTo>
                      <a:pt x="4056" y="331"/>
                    </a:lnTo>
                    <a:lnTo>
                      <a:pt x="3904" y="420"/>
                    </a:lnTo>
                    <a:lnTo>
                      <a:pt x="3815" y="509"/>
                    </a:lnTo>
                    <a:lnTo>
                      <a:pt x="3738" y="598"/>
                    </a:lnTo>
                    <a:lnTo>
                      <a:pt x="3662" y="700"/>
                    </a:lnTo>
                    <a:lnTo>
                      <a:pt x="3573" y="802"/>
                    </a:lnTo>
                    <a:lnTo>
                      <a:pt x="3433" y="916"/>
                    </a:lnTo>
                    <a:lnTo>
                      <a:pt x="3255" y="1056"/>
                    </a:lnTo>
                    <a:lnTo>
                      <a:pt x="2988" y="1208"/>
                    </a:lnTo>
                    <a:lnTo>
                      <a:pt x="2594" y="1412"/>
                    </a:lnTo>
                    <a:lnTo>
                      <a:pt x="2200" y="1628"/>
                    </a:lnTo>
                    <a:lnTo>
                      <a:pt x="2022" y="1730"/>
                    </a:lnTo>
                    <a:lnTo>
                      <a:pt x="1882" y="1819"/>
                    </a:lnTo>
                    <a:lnTo>
                      <a:pt x="1730" y="1870"/>
                    </a:lnTo>
                    <a:lnTo>
                      <a:pt x="1539" y="1933"/>
                    </a:lnTo>
                    <a:lnTo>
                      <a:pt x="1119" y="2060"/>
                    </a:lnTo>
                    <a:lnTo>
                      <a:pt x="916" y="2124"/>
                    </a:lnTo>
                    <a:lnTo>
                      <a:pt x="738" y="2200"/>
                    </a:lnTo>
                    <a:lnTo>
                      <a:pt x="662" y="2238"/>
                    </a:lnTo>
                    <a:lnTo>
                      <a:pt x="598" y="2276"/>
                    </a:lnTo>
                    <a:lnTo>
                      <a:pt x="534" y="2327"/>
                    </a:lnTo>
                    <a:lnTo>
                      <a:pt x="509" y="2365"/>
                    </a:lnTo>
                    <a:lnTo>
                      <a:pt x="420" y="2569"/>
                    </a:lnTo>
                    <a:lnTo>
                      <a:pt x="242" y="3001"/>
                    </a:lnTo>
                    <a:lnTo>
                      <a:pt x="153" y="3243"/>
                    </a:lnTo>
                    <a:lnTo>
                      <a:pt x="64" y="3484"/>
                    </a:lnTo>
                    <a:lnTo>
                      <a:pt x="13" y="3688"/>
                    </a:lnTo>
                    <a:lnTo>
                      <a:pt x="0" y="3777"/>
                    </a:lnTo>
                    <a:lnTo>
                      <a:pt x="0" y="3840"/>
                    </a:lnTo>
                    <a:lnTo>
                      <a:pt x="140" y="3700"/>
                    </a:lnTo>
                    <a:lnTo>
                      <a:pt x="267" y="3548"/>
                    </a:lnTo>
                    <a:lnTo>
                      <a:pt x="547" y="3192"/>
                    </a:lnTo>
                    <a:lnTo>
                      <a:pt x="700" y="3014"/>
                    </a:lnTo>
                    <a:lnTo>
                      <a:pt x="852" y="2836"/>
                    </a:lnTo>
                    <a:lnTo>
                      <a:pt x="1030" y="2658"/>
                    </a:lnTo>
                    <a:lnTo>
                      <a:pt x="1234" y="2505"/>
                    </a:lnTo>
                    <a:lnTo>
                      <a:pt x="1501" y="2454"/>
                    </a:lnTo>
                    <a:lnTo>
                      <a:pt x="1742" y="2391"/>
                    </a:lnTo>
                    <a:lnTo>
                      <a:pt x="1971" y="2315"/>
                    </a:lnTo>
                    <a:lnTo>
                      <a:pt x="2200" y="2226"/>
                    </a:lnTo>
                    <a:lnTo>
                      <a:pt x="2403" y="2124"/>
                    </a:lnTo>
                    <a:lnTo>
                      <a:pt x="2607" y="2009"/>
                    </a:lnTo>
                    <a:lnTo>
                      <a:pt x="2810" y="1882"/>
                    </a:lnTo>
                    <a:lnTo>
                      <a:pt x="3014" y="1742"/>
                    </a:lnTo>
                    <a:lnTo>
                      <a:pt x="3217" y="1590"/>
                    </a:lnTo>
                    <a:lnTo>
                      <a:pt x="3433" y="1463"/>
                    </a:lnTo>
                    <a:lnTo>
                      <a:pt x="3637" y="1336"/>
                    </a:lnTo>
                    <a:lnTo>
                      <a:pt x="3840" y="1208"/>
                    </a:lnTo>
                    <a:lnTo>
                      <a:pt x="4260" y="1005"/>
                    </a:lnTo>
                    <a:lnTo>
                      <a:pt x="4679" y="802"/>
                    </a:lnTo>
                    <a:lnTo>
                      <a:pt x="5531" y="433"/>
                    </a:lnTo>
                    <a:lnTo>
                      <a:pt x="5976" y="242"/>
                    </a:lnTo>
                    <a:lnTo>
                      <a:pt x="6446" y="26"/>
                    </a:lnTo>
                    <a:lnTo>
                      <a:pt x="5874" y="1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556560" y="3659309"/>
                <a:ext cx="66192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4171" extrusionOk="0">
                    <a:moveTo>
                      <a:pt x="1564" y="1"/>
                    </a:moveTo>
                    <a:lnTo>
                      <a:pt x="1462" y="26"/>
                    </a:lnTo>
                    <a:lnTo>
                      <a:pt x="1348" y="77"/>
                    </a:lnTo>
                    <a:lnTo>
                      <a:pt x="1246" y="140"/>
                    </a:lnTo>
                    <a:lnTo>
                      <a:pt x="1144" y="217"/>
                    </a:lnTo>
                    <a:lnTo>
                      <a:pt x="1055" y="306"/>
                    </a:lnTo>
                    <a:lnTo>
                      <a:pt x="954" y="420"/>
                    </a:lnTo>
                    <a:lnTo>
                      <a:pt x="865" y="535"/>
                    </a:lnTo>
                    <a:lnTo>
                      <a:pt x="788" y="662"/>
                    </a:lnTo>
                    <a:lnTo>
                      <a:pt x="623" y="916"/>
                    </a:lnTo>
                    <a:lnTo>
                      <a:pt x="496" y="1196"/>
                    </a:lnTo>
                    <a:lnTo>
                      <a:pt x="382" y="1463"/>
                    </a:lnTo>
                    <a:lnTo>
                      <a:pt x="305" y="1717"/>
                    </a:lnTo>
                    <a:lnTo>
                      <a:pt x="216" y="2073"/>
                    </a:lnTo>
                    <a:lnTo>
                      <a:pt x="127" y="2505"/>
                    </a:lnTo>
                    <a:lnTo>
                      <a:pt x="38" y="2950"/>
                    </a:lnTo>
                    <a:lnTo>
                      <a:pt x="13" y="3141"/>
                    </a:lnTo>
                    <a:lnTo>
                      <a:pt x="0" y="3332"/>
                    </a:lnTo>
                    <a:lnTo>
                      <a:pt x="13" y="3471"/>
                    </a:lnTo>
                    <a:lnTo>
                      <a:pt x="51" y="3599"/>
                    </a:lnTo>
                    <a:lnTo>
                      <a:pt x="115" y="3700"/>
                    </a:lnTo>
                    <a:lnTo>
                      <a:pt x="191" y="3789"/>
                    </a:lnTo>
                    <a:lnTo>
                      <a:pt x="293" y="3878"/>
                    </a:lnTo>
                    <a:lnTo>
                      <a:pt x="407" y="3942"/>
                    </a:lnTo>
                    <a:lnTo>
                      <a:pt x="534" y="3993"/>
                    </a:lnTo>
                    <a:lnTo>
                      <a:pt x="674" y="4031"/>
                    </a:lnTo>
                    <a:lnTo>
                      <a:pt x="826" y="4069"/>
                    </a:lnTo>
                    <a:lnTo>
                      <a:pt x="979" y="4094"/>
                    </a:lnTo>
                    <a:lnTo>
                      <a:pt x="1297" y="4120"/>
                    </a:lnTo>
                    <a:lnTo>
                      <a:pt x="1856" y="4158"/>
                    </a:lnTo>
                    <a:lnTo>
                      <a:pt x="1945" y="4171"/>
                    </a:lnTo>
                    <a:lnTo>
                      <a:pt x="2034" y="4158"/>
                    </a:lnTo>
                    <a:lnTo>
                      <a:pt x="2161" y="4133"/>
                    </a:lnTo>
                    <a:lnTo>
                      <a:pt x="2289" y="4107"/>
                    </a:lnTo>
                    <a:lnTo>
                      <a:pt x="2263" y="3980"/>
                    </a:lnTo>
                    <a:lnTo>
                      <a:pt x="2225" y="3840"/>
                    </a:lnTo>
                    <a:lnTo>
                      <a:pt x="2174" y="3726"/>
                    </a:lnTo>
                    <a:lnTo>
                      <a:pt x="2123" y="3599"/>
                    </a:lnTo>
                    <a:lnTo>
                      <a:pt x="1996" y="3382"/>
                    </a:lnTo>
                    <a:lnTo>
                      <a:pt x="1856" y="3166"/>
                    </a:lnTo>
                    <a:lnTo>
                      <a:pt x="1716" y="2950"/>
                    </a:lnTo>
                    <a:lnTo>
                      <a:pt x="1602" y="2747"/>
                    </a:lnTo>
                    <a:lnTo>
                      <a:pt x="1551" y="2645"/>
                    </a:lnTo>
                    <a:lnTo>
                      <a:pt x="1513" y="2543"/>
                    </a:lnTo>
                    <a:lnTo>
                      <a:pt x="1475" y="2442"/>
                    </a:lnTo>
                    <a:lnTo>
                      <a:pt x="1462" y="2340"/>
                    </a:lnTo>
                    <a:lnTo>
                      <a:pt x="1411" y="1793"/>
                    </a:lnTo>
                    <a:lnTo>
                      <a:pt x="1386" y="1475"/>
                    </a:lnTo>
                    <a:lnTo>
                      <a:pt x="1386" y="1158"/>
                    </a:lnTo>
                    <a:lnTo>
                      <a:pt x="1386" y="852"/>
                    </a:lnTo>
                    <a:lnTo>
                      <a:pt x="1411" y="535"/>
                    </a:lnTo>
                    <a:lnTo>
                      <a:pt x="1437" y="395"/>
                    </a:lnTo>
                    <a:lnTo>
                      <a:pt x="1475" y="255"/>
                    </a:lnTo>
                    <a:lnTo>
                      <a:pt x="1513" y="128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596613" y="3658933"/>
                <a:ext cx="59599" cy="119179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121" extrusionOk="0">
                    <a:moveTo>
                      <a:pt x="217" y="1"/>
                    </a:moveTo>
                    <a:lnTo>
                      <a:pt x="179" y="14"/>
                    </a:lnTo>
                    <a:lnTo>
                      <a:pt x="128" y="141"/>
                    </a:lnTo>
                    <a:lnTo>
                      <a:pt x="90" y="268"/>
                    </a:lnTo>
                    <a:lnTo>
                      <a:pt x="52" y="408"/>
                    </a:lnTo>
                    <a:lnTo>
                      <a:pt x="26" y="548"/>
                    </a:lnTo>
                    <a:lnTo>
                      <a:pt x="1" y="865"/>
                    </a:lnTo>
                    <a:lnTo>
                      <a:pt x="1" y="1171"/>
                    </a:lnTo>
                    <a:lnTo>
                      <a:pt x="1" y="1488"/>
                    </a:lnTo>
                    <a:lnTo>
                      <a:pt x="26" y="1806"/>
                    </a:lnTo>
                    <a:lnTo>
                      <a:pt x="77" y="2353"/>
                    </a:lnTo>
                    <a:lnTo>
                      <a:pt x="90" y="2455"/>
                    </a:lnTo>
                    <a:lnTo>
                      <a:pt x="128" y="2556"/>
                    </a:lnTo>
                    <a:lnTo>
                      <a:pt x="166" y="2658"/>
                    </a:lnTo>
                    <a:lnTo>
                      <a:pt x="217" y="2760"/>
                    </a:lnTo>
                    <a:lnTo>
                      <a:pt x="331" y="2963"/>
                    </a:lnTo>
                    <a:lnTo>
                      <a:pt x="471" y="3179"/>
                    </a:lnTo>
                    <a:lnTo>
                      <a:pt x="611" y="3395"/>
                    </a:lnTo>
                    <a:lnTo>
                      <a:pt x="738" y="3612"/>
                    </a:lnTo>
                    <a:lnTo>
                      <a:pt x="789" y="3739"/>
                    </a:lnTo>
                    <a:lnTo>
                      <a:pt x="840" y="3853"/>
                    </a:lnTo>
                    <a:lnTo>
                      <a:pt x="878" y="3993"/>
                    </a:lnTo>
                    <a:lnTo>
                      <a:pt x="904" y="4120"/>
                    </a:lnTo>
                    <a:lnTo>
                      <a:pt x="1107" y="4057"/>
                    </a:lnTo>
                    <a:lnTo>
                      <a:pt x="1323" y="3980"/>
                    </a:lnTo>
                    <a:lnTo>
                      <a:pt x="1425" y="3917"/>
                    </a:lnTo>
                    <a:lnTo>
                      <a:pt x="1527" y="3866"/>
                    </a:lnTo>
                    <a:lnTo>
                      <a:pt x="1628" y="3790"/>
                    </a:lnTo>
                    <a:lnTo>
                      <a:pt x="1717" y="3726"/>
                    </a:lnTo>
                    <a:lnTo>
                      <a:pt x="1806" y="3637"/>
                    </a:lnTo>
                    <a:lnTo>
                      <a:pt x="1870" y="3548"/>
                    </a:lnTo>
                    <a:lnTo>
                      <a:pt x="1933" y="3446"/>
                    </a:lnTo>
                    <a:lnTo>
                      <a:pt x="1984" y="3345"/>
                    </a:lnTo>
                    <a:lnTo>
                      <a:pt x="2022" y="3230"/>
                    </a:lnTo>
                    <a:lnTo>
                      <a:pt x="2048" y="3103"/>
                    </a:lnTo>
                    <a:lnTo>
                      <a:pt x="2061" y="2976"/>
                    </a:lnTo>
                    <a:lnTo>
                      <a:pt x="2035" y="2823"/>
                    </a:lnTo>
                    <a:lnTo>
                      <a:pt x="1984" y="2569"/>
                    </a:lnTo>
                    <a:lnTo>
                      <a:pt x="1921" y="2315"/>
                    </a:lnTo>
                    <a:lnTo>
                      <a:pt x="1832" y="2061"/>
                    </a:lnTo>
                    <a:lnTo>
                      <a:pt x="1743" y="1806"/>
                    </a:lnTo>
                    <a:lnTo>
                      <a:pt x="1628" y="1565"/>
                    </a:lnTo>
                    <a:lnTo>
                      <a:pt x="1514" y="1323"/>
                    </a:lnTo>
                    <a:lnTo>
                      <a:pt x="1387" y="1107"/>
                    </a:lnTo>
                    <a:lnTo>
                      <a:pt x="1247" y="904"/>
                    </a:lnTo>
                    <a:lnTo>
                      <a:pt x="1120" y="700"/>
                    </a:lnTo>
                    <a:lnTo>
                      <a:pt x="980" y="535"/>
                    </a:lnTo>
                    <a:lnTo>
                      <a:pt x="840" y="382"/>
                    </a:lnTo>
                    <a:lnTo>
                      <a:pt x="713" y="242"/>
                    </a:lnTo>
                    <a:lnTo>
                      <a:pt x="586" y="141"/>
                    </a:lnTo>
                    <a:lnTo>
                      <a:pt x="471" y="64"/>
                    </a:lnTo>
                    <a:lnTo>
                      <a:pt x="357" y="14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7573449" y="3655260"/>
                <a:ext cx="65469" cy="79819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760" extrusionOk="0">
                    <a:moveTo>
                      <a:pt x="1043" y="1"/>
                    </a:moveTo>
                    <a:lnTo>
                      <a:pt x="967" y="13"/>
                    </a:lnTo>
                    <a:lnTo>
                      <a:pt x="891" y="52"/>
                    </a:lnTo>
                    <a:lnTo>
                      <a:pt x="802" y="102"/>
                    </a:lnTo>
                    <a:lnTo>
                      <a:pt x="687" y="191"/>
                    </a:lnTo>
                    <a:lnTo>
                      <a:pt x="560" y="306"/>
                    </a:lnTo>
                    <a:lnTo>
                      <a:pt x="433" y="446"/>
                    </a:lnTo>
                    <a:lnTo>
                      <a:pt x="319" y="586"/>
                    </a:lnTo>
                    <a:lnTo>
                      <a:pt x="204" y="738"/>
                    </a:lnTo>
                    <a:lnTo>
                      <a:pt x="103" y="878"/>
                    </a:lnTo>
                    <a:lnTo>
                      <a:pt x="39" y="1018"/>
                    </a:lnTo>
                    <a:lnTo>
                      <a:pt x="1" y="1145"/>
                    </a:lnTo>
                    <a:lnTo>
                      <a:pt x="26" y="1145"/>
                    </a:lnTo>
                    <a:lnTo>
                      <a:pt x="52" y="1132"/>
                    </a:lnTo>
                    <a:lnTo>
                      <a:pt x="103" y="1081"/>
                    </a:lnTo>
                    <a:lnTo>
                      <a:pt x="166" y="1005"/>
                    </a:lnTo>
                    <a:lnTo>
                      <a:pt x="230" y="916"/>
                    </a:lnTo>
                    <a:lnTo>
                      <a:pt x="395" y="700"/>
                    </a:lnTo>
                    <a:lnTo>
                      <a:pt x="497" y="573"/>
                    </a:lnTo>
                    <a:lnTo>
                      <a:pt x="624" y="458"/>
                    </a:lnTo>
                    <a:lnTo>
                      <a:pt x="586" y="598"/>
                    </a:lnTo>
                    <a:lnTo>
                      <a:pt x="560" y="738"/>
                    </a:lnTo>
                    <a:lnTo>
                      <a:pt x="535" y="878"/>
                    </a:lnTo>
                    <a:lnTo>
                      <a:pt x="535" y="1031"/>
                    </a:lnTo>
                    <a:lnTo>
                      <a:pt x="548" y="1196"/>
                    </a:lnTo>
                    <a:lnTo>
                      <a:pt x="560" y="1348"/>
                    </a:lnTo>
                    <a:lnTo>
                      <a:pt x="598" y="1679"/>
                    </a:lnTo>
                    <a:lnTo>
                      <a:pt x="675" y="1997"/>
                    </a:lnTo>
                    <a:lnTo>
                      <a:pt x="764" y="2289"/>
                    </a:lnTo>
                    <a:lnTo>
                      <a:pt x="853" y="2544"/>
                    </a:lnTo>
                    <a:lnTo>
                      <a:pt x="954" y="2760"/>
                    </a:lnTo>
                    <a:lnTo>
                      <a:pt x="929" y="2455"/>
                    </a:lnTo>
                    <a:lnTo>
                      <a:pt x="891" y="2111"/>
                    </a:lnTo>
                    <a:lnTo>
                      <a:pt x="865" y="1768"/>
                    </a:lnTo>
                    <a:lnTo>
                      <a:pt x="853" y="1603"/>
                    </a:lnTo>
                    <a:lnTo>
                      <a:pt x="853" y="1450"/>
                    </a:lnTo>
                    <a:lnTo>
                      <a:pt x="891" y="1145"/>
                    </a:lnTo>
                    <a:lnTo>
                      <a:pt x="942" y="903"/>
                    </a:lnTo>
                    <a:lnTo>
                      <a:pt x="993" y="700"/>
                    </a:lnTo>
                    <a:lnTo>
                      <a:pt x="1056" y="471"/>
                    </a:lnTo>
                    <a:lnTo>
                      <a:pt x="1107" y="408"/>
                    </a:lnTo>
                    <a:lnTo>
                      <a:pt x="1132" y="395"/>
                    </a:lnTo>
                    <a:lnTo>
                      <a:pt x="1158" y="382"/>
                    </a:lnTo>
                    <a:lnTo>
                      <a:pt x="1196" y="382"/>
                    </a:lnTo>
                    <a:lnTo>
                      <a:pt x="1247" y="408"/>
                    </a:lnTo>
                    <a:lnTo>
                      <a:pt x="1349" y="484"/>
                    </a:lnTo>
                    <a:lnTo>
                      <a:pt x="1399" y="535"/>
                    </a:lnTo>
                    <a:lnTo>
                      <a:pt x="1463" y="560"/>
                    </a:lnTo>
                    <a:lnTo>
                      <a:pt x="1552" y="611"/>
                    </a:lnTo>
                    <a:lnTo>
                      <a:pt x="1641" y="675"/>
                    </a:lnTo>
                    <a:lnTo>
                      <a:pt x="1730" y="738"/>
                    </a:lnTo>
                    <a:lnTo>
                      <a:pt x="1819" y="814"/>
                    </a:lnTo>
                    <a:lnTo>
                      <a:pt x="1895" y="954"/>
                    </a:lnTo>
                    <a:lnTo>
                      <a:pt x="2010" y="1145"/>
                    </a:lnTo>
                    <a:lnTo>
                      <a:pt x="2073" y="1234"/>
                    </a:lnTo>
                    <a:lnTo>
                      <a:pt x="2137" y="1310"/>
                    </a:lnTo>
                    <a:lnTo>
                      <a:pt x="2200" y="1361"/>
                    </a:lnTo>
                    <a:lnTo>
                      <a:pt x="2239" y="1374"/>
                    </a:lnTo>
                    <a:lnTo>
                      <a:pt x="2264" y="1387"/>
                    </a:lnTo>
                    <a:lnTo>
                      <a:pt x="2099" y="1069"/>
                    </a:lnTo>
                    <a:lnTo>
                      <a:pt x="1972" y="853"/>
                    </a:lnTo>
                    <a:lnTo>
                      <a:pt x="1883" y="700"/>
                    </a:lnTo>
                    <a:lnTo>
                      <a:pt x="1794" y="535"/>
                    </a:lnTo>
                    <a:lnTo>
                      <a:pt x="1679" y="395"/>
                    </a:lnTo>
                    <a:lnTo>
                      <a:pt x="1628" y="319"/>
                    </a:lnTo>
                    <a:lnTo>
                      <a:pt x="1552" y="255"/>
                    </a:lnTo>
                    <a:lnTo>
                      <a:pt x="1476" y="191"/>
                    </a:lnTo>
                    <a:lnTo>
                      <a:pt x="1387" y="141"/>
                    </a:lnTo>
                    <a:lnTo>
                      <a:pt x="1260" y="64"/>
                    </a:lnTo>
                    <a:lnTo>
                      <a:pt x="1196" y="26"/>
                    </a:lnTo>
                    <a:lnTo>
                      <a:pt x="1120" y="13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668257" y="1770953"/>
                <a:ext cx="117318" cy="359620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12435" extrusionOk="0">
                    <a:moveTo>
                      <a:pt x="2950" y="0"/>
                    </a:moveTo>
                    <a:lnTo>
                      <a:pt x="2581" y="229"/>
                    </a:lnTo>
                    <a:lnTo>
                      <a:pt x="2225" y="458"/>
                    </a:lnTo>
                    <a:lnTo>
                      <a:pt x="1882" y="712"/>
                    </a:lnTo>
                    <a:lnTo>
                      <a:pt x="1539" y="979"/>
                    </a:lnTo>
                    <a:lnTo>
                      <a:pt x="1386" y="1119"/>
                    </a:lnTo>
                    <a:lnTo>
                      <a:pt x="1234" y="1259"/>
                    </a:lnTo>
                    <a:lnTo>
                      <a:pt x="1081" y="1411"/>
                    </a:lnTo>
                    <a:lnTo>
                      <a:pt x="941" y="1564"/>
                    </a:lnTo>
                    <a:lnTo>
                      <a:pt x="801" y="1729"/>
                    </a:lnTo>
                    <a:lnTo>
                      <a:pt x="674" y="1895"/>
                    </a:lnTo>
                    <a:lnTo>
                      <a:pt x="560" y="2073"/>
                    </a:lnTo>
                    <a:lnTo>
                      <a:pt x="445" y="2251"/>
                    </a:lnTo>
                    <a:lnTo>
                      <a:pt x="395" y="2378"/>
                    </a:lnTo>
                    <a:lnTo>
                      <a:pt x="344" y="2505"/>
                    </a:lnTo>
                    <a:lnTo>
                      <a:pt x="306" y="2645"/>
                    </a:lnTo>
                    <a:lnTo>
                      <a:pt x="280" y="2772"/>
                    </a:lnTo>
                    <a:lnTo>
                      <a:pt x="255" y="3051"/>
                    </a:lnTo>
                    <a:lnTo>
                      <a:pt x="242" y="3331"/>
                    </a:lnTo>
                    <a:lnTo>
                      <a:pt x="217" y="3611"/>
                    </a:lnTo>
                    <a:lnTo>
                      <a:pt x="191" y="3878"/>
                    </a:lnTo>
                    <a:lnTo>
                      <a:pt x="153" y="4005"/>
                    </a:lnTo>
                    <a:lnTo>
                      <a:pt x="115" y="4132"/>
                    </a:lnTo>
                    <a:lnTo>
                      <a:pt x="64" y="4247"/>
                    </a:lnTo>
                    <a:lnTo>
                      <a:pt x="0" y="4361"/>
                    </a:lnTo>
                    <a:lnTo>
                      <a:pt x="229" y="5302"/>
                    </a:lnTo>
                    <a:lnTo>
                      <a:pt x="471" y="6281"/>
                    </a:lnTo>
                    <a:lnTo>
                      <a:pt x="598" y="6764"/>
                    </a:lnTo>
                    <a:lnTo>
                      <a:pt x="738" y="7260"/>
                    </a:lnTo>
                    <a:lnTo>
                      <a:pt x="878" y="7743"/>
                    </a:lnTo>
                    <a:lnTo>
                      <a:pt x="1043" y="8226"/>
                    </a:lnTo>
                    <a:lnTo>
                      <a:pt x="1196" y="8633"/>
                    </a:lnTo>
                    <a:lnTo>
                      <a:pt x="1399" y="9091"/>
                    </a:lnTo>
                    <a:lnTo>
                      <a:pt x="1844" y="10095"/>
                    </a:lnTo>
                    <a:lnTo>
                      <a:pt x="2086" y="10642"/>
                    </a:lnTo>
                    <a:lnTo>
                      <a:pt x="2314" y="11214"/>
                    </a:lnTo>
                    <a:lnTo>
                      <a:pt x="2543" y="11811"/>
                    </a:lnTo>
                    <a:lnTo>
                      <a:pt x="2645" y="12116"/>
                    </a:lnTo>
                    <a:lnTo>
                      <a:pt x="2734" y="12434"/>
                    </a:lnTo>
                    <a:lnTo>
                      <a:pt x="2899" y="12307"/>
                    </a:lnTo>
                    <a:lnTo>
                      <a:pt x="3039" y="12193"/>
                    </a:lnTo>
                    <a:lnTo>
                      <a:pt x="3179" y="12066"/>
                    </a:lnTo>
                    <a:lnTo>
                      <a:pt x="3306" y="11926"/>
                    </a:lnTo>
                    <a:lnTo>
                      <a:pt x="3420" y="11786"/>
                    </a:lnTo>
                    <a:lnTo>
                      <a:pt x="3509" y="11646"/>
                    </a:lnTo>
                    <a:lnTo>
                      <a:pt x="3611" y="11494"/>
                    </a:lnTo>
                    <a:lnTo>
                      <a:pt x="3687" y="11328"/>
                    </a:lnTo>
                    <a:lnTo>
                      <a:pt x="3764" y="11176"/>
                    </a:lnTo>
                    <a:lnTo>
                      <a:pt x="3815" y="11010"/>
                    </a:lnTo>
                    <a:lnTo>
                      <a:pt x="3878" y="10832"/>
                    </a:lnTo>
                    <a:lnTo>
                      <a:pt x="3916" y="10667"/>
                    </a:lnTo>
                    <a:lnTo>
                      <a:pt x="3954" y="10489"/>
                    </a:lnTo>
                    <a:lnTo>
                      <a:pt x="3993" y="10311"/>
                    </a:lnTo>
                    <a:lnTo>
                      <a:pt x="4031" y="9942"/>
                    </a:lnTo>
                    <a:lnTo>
                      <a:pt x="4056" y="9574"/>
                    </a:lnTo>
                    <a:lnTo>
                      <a:pt x="4056" y="9192"/>
                    </a:lnTo>
                    <a:lnTo>
                      <a:pt x="4043" y="8824"/>
                    </a:lnTo>
                    <a:lnTo>
                      <a:pt x="4018" y="8442"/>
                    </a:lnTo>
                    <a:lnTo>
                      <a:pt x="3954" y="7692"/>
                    </a:lnTo>
                    <a:lnTo>
                      <a:pt x="3904" y="6967"/>
                    </a:lnTo>
                    <a:lnTo>
                      <a:pt x="3878" y="6116"/>
                    </a:lnTo>
                    <a:lnTo>
                      <a:pt x="3853" y="5238"/>
                    </a:lnTo>
                    <a:lnTo>
                      <a:pt x="3840" y="4323"/>
                    </a:lnTo>
                    <a:lnTo>
                      <a:pt x="3815" y="3865"/>
                    </a:lnTo>
                    <a:lnTo>
                      <a:pt x="3789" y="3407"/>
                    </a:lnTo>
                    <a:lnTo>
                      <a:pt x="3751" y="2950"/>
                    </a:lnTo>
                    <a:lnTo>
                      <a:pt x="3700" y="2505"/>
                    </a:lnTo>
                    <a:lnTo>
                      <a:pt x="3624" y="2060"/>
                    </a:lnTo>
                    <a:lnTo>
                      <a:pt x="3535" y="1628"/>
                    </a:lnTo>
                    <a:lnTo>
                      <a:pt x="3433" y="1195"/>
                    </a:lnTo>
                    <a:lnTo>
                      <a:pt x="3293" y="776"/>
                    </a:lnTo>
                    <a:lnTo>
                      <a:pt x="3217" y="585"/>
                    </a:lnTo>
                    <a:lnTo>
                      <a:pt x="3141" y="382"/>
                    </a:lnTo>
                    <a:lnTo>
                      <a:pt x="3039" y="191"/>
                    </a:lnTo>
                    <a:lnTo>
                      <a:pt x="29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586272" y="1897069"/>
                <a:ext cx="161042" cy="25886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8951" extrusionOk="0">
                    <a:moveTo>
                      <a:pt x="2835" y="0"/>
                    </a:moveTo>
                    <a:lnTo>
                      <a:pt x="2772" y="76"/>
                    </a:lnTo>
                    <a:lnTo>
                      <a:pt x="2708" y="153"/>
                    </a:lnTo>
                    <a:lnTo>
                      <a:pt x="2619" y="216"/>
                    </a:lnTo>
                    <a:lnTo>
                      <a:pt x="2530" y="280"/>
                    </a:lnTo>
                    <a:lnTo>
                      <a:pt x="2289" y="407"/>
                    </a:lnTo>
                    <a:lnTo>
                      <a:pt x="2022" y="509"/>
                    </a:lnTo>
                    <a:lnTo>
                      <a:pt x="1742" y="610"/>
                    </a:lnTo>
                    <a:lnTo>
                      <a:pt x="1437" y="699"/>
                    </a:lnTo>
                    <a:lnTo>
                      <a:pt x="1132" y="776"/>
                    </a:lnTo>
                    <a:lnTo>
                      <a:pt x="814" y="852"/>
                    </a:lnTo>
                    <a:lnTo>
                      <a:pt x="216" y="979"/>
                    </a:lnTo>
                    <a:lnTo>
                      <a:pt x="166" y="1462"/>
                    </a:lnTo>
                    <a:lnTo>
                      <a:pt x="115" y="1945"/>
                    </a:lnTo>
                    <a:lnTo>
                      <a:pt x="64" y="2428"/>
                    </a:lnTo>
                    <a:lnTo>
                      <a:pt x="26" y="2924"/>
                    </a:lnTo>
                    <a:lnTo>
                      <a:pt x="0" y="3407"/>
                    </a:lnTo>
                    <a:lnTo>
                      <a:pt x="0" y="3649"/>
                    </a:lnTo>
                    <a:lnTo>
                      <a:pt x="13" y="3890"/>
                    </a:lnTo>
                    <a:lnTo>
                      <a:pt x="38" y="4132"/>
                    </a:lnTo>
                    <a:lnTo>
                      <a:pt x="77" y="4386"/>
                    </a:lnTo>
                    <a:lnTo>
                      <a:pt x="127" y="4628"/>
                    </a:lnTo>
                    <a:lnTo>
                      <a:pt x="191" y="4869"/>
                    </a:lnTo>
                    <a:lnTo>
                      <a:pt x="293" y="5187"/>
                    </a:lnTo>
                    <a:lnTo>
                      <a:pt x="394" y="5505"/>
                    </a:lnTo>
                    <a:lnTo>
                      <a:pt x="623" y="6128"/>
                    </a:lnTo>
                    <a:lnTo>
                      <a:pt x="878" y="6751"/>
                    </a:lnTo>
                    <a:lnTo>
                      <a:pt x="1145" y="7349"/>
                    </a:lnTo>
                    <a:lnTo>
                      <a:pt x="1335" y="7743"/>
                    </a:lnTo>
                    <a:lnTo>
                      <a:pt x="1539" y="8137"/>
                    </a:lnTo>
                    <a:lnTo>
                      <a:pt x="1729" y="8544"/>
                    </a:lnTo>
                    <a:lnTo>
                      <a:pt x="1806" y="8747"/>
                    </a:lnTo>
                    <a:lnTo>
                      <a:pt x="1882" y="8951"/>
                    </a:lnTo>
                    <a:lnTo>
                      <a:pt x="2352" y="8938"/>
                    </a:lnTo>
                    <a:lnTo>
                      <a:pt x="2835" y="8900"/>
                    </a:lnTo>
                    <a:lnTo>
                      <a:pt x="3293" y="8849"/>
                    </a:lnTo>
                    <a:lnTo>
                      <a:pt x="3751" y="8773"/>
                    </a:lnTo>
                    <a:lnTo>
                      <a:pt x="3980" y="8722"/>
                    </a:lnTo>
                    <a:lnTo>
                      <a:pt x="4196" y="8671"/>
                    </a:lnTo>
                    <a:lnTo>
                      <a:pt x="4412" y="8607"/>
                    </a:lnTo>
                    <a:lnTo>
                      <a:pt x="4628" y="8531"/>
                    </a:lnTo>
                    <a:lnTo>
                      <a:pt x="4832" y="8455"/>
                    </a:lnTo>
                    <a:lnTo>
                      <a:pt x="5035" y="8366"/>
                    </a:lnTo>
                    <a:lnTo>
                      <a:pt x="5226" y="8277"/>
                    </a:lnTo>
                    <a:lnTo>
                      <a:pt x="5416" y="8175"/>
                    </a:lnTo>
                    <a:lnTo>
                      <a:pt x="5569" y="8073"/>
                    </a:lnTo>
                    <a:lnTo>
                      <a:pt x="5480" y="7755"/>
                    </a:lnTo>
                    <a:lnTo>
                      <a:pt x="5378" y="7450"/>
                    </a:lnTo>
                    <a:lnTo>
                      <a:pt x="5149" y="6853"/>
                    </a:lnTo>
                    <a:lnTo>
                      <a:pt x="4921" y="6281"/>
                    </a:lnTo>
                    <a:lnTo>
                      <a:pt x="4679" y="5734"/>
                    </a:lnTo>
                    <a:lnTo>
                      <a:pt x="4234" y="4730"/>
                    </a:lnTo>
                    <a:lnTo>
                      <a:pt x="4031" y="4272"/>
                    </a:lnTo>
                    <a:lnTo>
                      <a:pt x="3878" y="3865"/>
                    </a:lnTo>
                    <a:lnTo>
                      <a:pt x="3713" y="3382"/>
                    </a:lnTo>
                    <a:lnTo>
                      <a:pt x="3573" y="2899"/>
                    </a:lnTo>
                    <a:lnTo>
                      <a:pt x="3433" y="2403"/>
                    </a:lnTo>
                    <a:lnTo>
                      <a:pt x="3306" y="1920"/>
                    </a:lnTo>
                    <a:lnTo>
                      <a:pt x="3064" y="94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504287" y="1925352"/>
                <a:ext cx="136404" cy="230579"/>
              </a:xfrm>
              <a:custGeom>
                <a:avLst/>
                <a:gdLst/>
                <a:ahLst/>
                <a:cxnLst/>
                <a:rect l="l" t="t" r="r" b="b"/>
                <a:pathLst>
                  <a:path w="4717" h="7973" extrusionOk="0">
                    <a:moveTo>
                      <a:pt x="3051" y="1"/>
                    </a:moveTo>
                    <a:lnTo>
                      <a:pt x="2695" y="77"/>
                    </a:lnTo>
                    <a:lnTo>
                      <a:pt x="2327" y="154"/>
                    </a:lnTo>
                    <a:lnTo>
                      <a:pt x="1971" y="204"/>
                    </a:lnTo>
                    <a:lnTo>
                      <a:pt x="1627" y="255"/>
                    </a:lnTo>
                    <a:lnTo>
                      <a:pt x="1284" y="281"/>
                    </a:lnTo>
                    <a:lnTo>
                      <a:pt x="954" y="306"/>
                    </a:lnTo>
                    <a:lnTo>
                      <a:pt x="305" y="306"/>
                    </a:lnTo>
                    <a:lnTo>
                      <a:pt x="0" y="293"/>
                    </a:lnTo>
                    <a:lnTo>
                      <a:pt x="204" y="1501"/>
                    </a:lnTo>
                    <a:lnTo>
                      <a:pt x="432" y="2696"/>
                    </a:lnTo>
                    <a:lnTo>
                      <a:pt x="890" y="5087"/>
                    </a:lnTo>
                    <a:lnTo>
                      <a:pt x="1144" y="6345"/>
                    </a:lnTo>
                    <a:lnTo>
                      <a:pt x="1271" y="6981"/>
                    </a:lnTo>
                    <a:lnTo>
                      <a:pt x="1386" y="7617"/>
                    </a:lnTo>
                    <a:lnTo>
                      <a:pt x="1399" y="7807"/>
                    </a:lnTo>
                    <a:lnTo>
                      <a:pt x="2174" y="7871"/>
                    </a:lnTo>
                    <a:lnTo>
                      <a:pt x="2988" y="7922"/>
                    </a:lnTo>
                    <a:lnTo>
                      <a:pt x="3852" y="7973"/>
                    </a:lnTo>
                    <a:lnTo>
                      <a:pt x="4717" y="7973"/>
                    </a:lnTo>
                    <a:lnTo>
                      <a:pt x="4641" y="7769"/>
                    </a:lnTo>
                    <a:lnTo>
                      <a:pt x="4564" y="7566"/>
                    </a:lnTo>
                    <a:lnTo>
                      <a:pt x="4374" y="7159"/>
                    </a:lnTo>
                    <a:lnTo>
                      <a:pt x="4170" y="6765"/>
                    </a:lnTo>
                    <a:lnTo>
                      <a:pt x="3980" y="6371"/>
                    </a:lnTo>
                    <a:lnTo>
                      <a:pt x="3713" y="5773"/>
                    </a:lnTo>
                    <a:lnTo>
                      <a:pt x="3458" y="5150"/>
                    </a:lnTo>
                    <a:lnTo>
                      <a:pt x="3229" y="4527"/>
                    </a:lnTo>
                    <a:lnTo>
                      <a:pt x="3128" y="4209"/>
                    </a:lnTo>
                    <a:lnTo>
                      <a:pt x="3026" y="3891"/>
                    </a:lnTo>
                    <a:lnTo>
                      <a:pt x="2962" y="3650"/>
                    </a:lnTo>
                    <a:lnTo>
                      <a:pt x="2912" y="3408"/>
                    </a:lnTo>
                    <a:lnTo>
                      <a:pt x="2873" y="3154"/>
                    </a:lnTo>
                    <a:lnTo>
                      <a:pt x="2848" y="2912"/>
                    </a:lnTo>
                    <a:lnTo>
                      <a:pt x="2835" y="2671"/>
                    </a:lnTo>
                    <a:lnTo>
                      <a:pt x="2835" y="2429"/>
                    </a:lnTo>
                    <a:lnTo>
                      <a:pt x="2861" y="1946"/>
                    </a:lnTo>
                    <a:lnTo>
                      <a:pt x="2899" y="1450"/>
                    </a:lnTo>
                    <a:lnTo>
                      <a:pt x="2950" y="967"/>
                    </a:lnTo>
                    <a:lnTo>
                      <a:pt x="3001" y="484"/>
                    </a:lnTo>
                    <a:lnTo>
                      <a:pt x="30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6099104" y="1918007"/>
                <a:ext cx="445619" cy="233153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8062" extrusionOk="0">
                    <a:moveTo>
                      <a:pt x="9587" y="1"/>
                    </a:moveTo>
                    <a:lnTo>
                      <a:pt x="8353" y="52"/>
                    </a:lnTo>
                    <a:lnTo>
                      <a:pt x="7108" y="77"/>
                    </a:lnTo>
                    <a:lnTo>
                      <a:pt x="4616" y="128"/>
                    </a:lnTo>
                    <a:lnTo>
                      <a:pt x="4171" y="128"/>
                    </a:lnTo>
                    <a:lnTo>
                      <a:pt x="3662" y="102"/>
                    </a:lnTo>
                    <a:lnTo>
                      <a:pt x="3128" y="77"/>
                    </a:lnTo>
                    <a:lnTo>
                      <a:pt x="2569" y="64"/>
                    </a:lnTo>
                    <a:lnTo>
                      <a:pt x="2302" y="77"/>
                    </a:lnTo>
                    <a:lnTo>
                      <a:pt x="2035" y="90"/>
                    </a:lnTo>
                    <a:lnTo>
                      <a:pt x="1793" y="115"/>
                    </a:lnTo>
                    <a:lnTo>
                      <a:pt x="1552" y="153"/>
                    </a:lnTo>
                    <a:lnTo>
                      <a:pt x="1335" y="217"/>
                    </a:lnTo>
                    <a:lnTo>
                      <a:pt x="1132" y="280"/>
                    </a:lnTo>
                    <a:lnTo>
                      <a:pt x="1043" y="331"/>
                    </a:lnTo>
                    <a:lnTo>
                      <a:pt x="967" y="369"/>
                    </a:lnTo>
                    <a:lnTo>
                      <a:pt x="890" y="433"/>
                    </a:lnTo>
                    <a:lnTo>
                      <a:pt x="814" y="484"/>
                    </a:lnTo>
                    <a:lnTo>
                      <a:pt x="738" y="573"/>
                    </a:lnTo>
                    <a:lnTo>
                      <a:pt x="649" y="687"/>
                    </a:lnTo>
                    <a:lnTo>
                      <a:pt x="445" y="980"/>
                    </a:lnTo>
                    <a:lnTo>
                      <a:pt x="217" y="1336"/>
                    </a:lnTo>
                    <a:lnTo>
                      <a:pt x="0" y="1768"/>
                    </a:lnTo>
                    <a:lnTo>
                      <a:pt x="64" y="1933"/>
                    </a:lnTo>
                    <a:lnTo>
                      <a:pt x="153" y="2086"/>
                    </a:lnTo>
                    <a:lnTo>
                      <a:pt x="331" y="2404"/>
                    </a:lnTo>
                    <a:lnTo>
                      <a:pt x="674" y="2404"/>
                    </a:lnTo>
                    <a:lnTo>
                      <a:pt x="801" y="2378"/>
                    </a:lnTo>
                    <a:lnTo>
                      <a:pt x="954" y="2353"/>
                    </a:lnTo>
                    <a:lnTo>
                      <a:pt x="1094" y="2315"/>
                    </a:lnTo>
                    <a:lnTo>
                      <a:pt x="1234" y="2264"/>
                    </a:lnTo>
                    <a:lnTo>
                      <a:pt x="1348" y="2213"/>
                    </a:lnTo>
                    <a:lnTo>
                      <a:pt x="1577" y="2098"/>
                    </a:lnTo>
                    <a:lnTo>
                      <a:pt x="1806" y="1971"/>
                    </a:lnTo>
                    <a:lnTo>
                      <a:pt x="2022" y="1870"/>
                    </a:lnTo>
                    <a:lnTo>
                      <a:pt x="2136" y="1819"/>
                    </a:lnTo>
                    <a:lnTo>
                      <a:pt x="2264" y="1781"/>
                    </a:lnTo>
                    <a:lnTo>
                      <a:pt x="2391" y="1755"/>
                    </a:lnTo>
                    <a:lnTo>
                      <a:pt x="2531" y="1743"/>
                    </a:lnTo>
                    <a:lnTo>
                      <a:pt x="2683" y="1743"/>
                    </a:lnTo>
                    <a:lnTo>
                      <a:pt x="2836" y="1755"/>
                    </a:lnTo>
                    <a:lnTo>
                      <a:pt x="2976" y="1781"/>
                    </a:lnTo>
                    <a:lnTo>
                      <a:pt x="3103" y="1806"/>
                    </a:lnTo>
                    <a:lnTo>
                      <a:pt x="3357" y="1895"/>
                    </a:lnTo>
                    <a:lnTo>
                      <a:pt x="3598" y="1997"/>
                    </a:lnTo>
                    <a:lnTo>
                      <a:pt x="3827" y="2124"/>
                    </a:lnTo>
                    <a:lnTo>
                      <a:pt x="4043" y="2276"/>
                    </a:lnTo>
                    <a:lnTo>
                      <a:pt x="4260" y="2442"/>
                    </a:lnTo>
                    <a:lnTo>
                      <a:pt x="4476" y="2620"/>
                    </a:lnTo>
                    <a:lnTo>
                      <a:pt x="4679" y="2798"/>
                    </a:lnTo>
                    <a:lnTo>
                      <a:pt x="5086" y="3192"/>
                    </a:lnTo>
                    <a:lnTo>
                      <a:pt x="5480" y="3573"/>
                    </a:lnTo>
                    <a:lnTo>
                      <a:pt x="5684" y="3751"/>
                    </a:lnTo>
                    <a:lnTo>
                      <a:pt x="5887" y="3929"/>
                    </a:lnTo>
                    <a:lnTo>
                      <a:pt x="6090" y="4095"/>
                    </a:lnTo>
                    <a:lnTo>
                      <a:pt x="6307" y="4234"/>
                    </a:lnTo>
                    <a:lnTo>
                      <a:pt x="6612" y="4412"/>
                    </a:lnTo>
                    <a:lnTo>
                      <a:pt x="6917" y="4590"/>
                    </a:lnTo>
                    <a:lnTo>
                      <a:pt x="7222" y="4743"/>
                    </a:lnTo>
                    <a:lnTo>
                      <a:pt x="7552" y="4896"/>
                    </a:lnTo>
                    <a:lnTo>
                      <a:pt x="7870" y="5023"/>
                    </a:lnTo>
                    <a:lnTo>
                      <a:pt x="8201" y="5150"/>
                    </a:lnTo>
                    <a:lnTo>
                      <a:pt x="8531" y="5277"/>
                    </a:lnTo>
                    <a:lnTo>
                      <a:pt x="8862" y="5379"/>
                    </a:lnTo>
                    <a:lnTo>
                      <a:pt x="9536" y="5582"/>
                    </a:lnTo>
                    <a:lnTo>
                      <a:pt x="10222" y="5760"/>
                    </a:lnTo>
                    <a:lnTo>
                      <a:pt x="10909" y="5925"/>
                    </a:lnTo>
                    <a:lnTo>
                      <a:pt x="11583" y="6078"/>
                    </a:lnTo>
                    <a:lnTo>
                      <a:pt x="11951" y="6142"/>
                    </a:lnTo>
                    <a:lnTo>
                      <a:pt x="12142" y="6180"/>
                    </a:lnTo>
                    <a:lnTo>
                      <a:pt x="12320" y="6218"/>
                    </a:lnTo>
                    <a:lnTo>
                      <a:pt x="12498" y="6281"/>
                    </a:lnTo>
                    <a:lnTo>
                      <a:pt x="12587" y="6320"/>
                    </a:lnTo>
                    <a:lnTo>
                      <a:pt x="12663" y="6370"/>
                    </a:lnTo>
                    <a:lnTo>
                      <a:pt x="12740" y="6421"/>
                    </a:lnTo>
                    <a:lnTo>
                      <a:pt x="12803" y="6485"/>
                    </a:lnTo>
                    <a:lnTo>
                      <a:pt x="12867" y="6561"/>
                    </a:lnTo>
                    <a:lnTo>
                      <a:pt x="12918" y="6637"/>
                    </a:lnTo>
                    <a:lnTo>
                      <a:pt x="12994" y="6764"/>
                    </a:lnTo>
                    <a:lnTo>
                      <a:pt x="13045" y="6904"/>
                    </a:lnTo>
                    <a:lnTo>
                      <a:pt x="13096" y="7057"/>
                    </a:lnTo>
                    <a:lnTo>
                      <a:pt x="13134" y="7209"/>
                    </a:lnTo>
                    <a:lnTo>
                      <a:pt x="13197" y="7540"/>
                    </a:lnTo>
                    <a:lnTo>
                      <a:pt x="13236" y="7871"/>
                    </a:lnTo>
                    <a:lnTo>
                      <a:pt x="14342" y="7985"/>
                    </a:lnTo>
                    <a:lnTo>
                      <a:pt x="15410" y="8061"/>
                    </a:lnTo>
                    <a:lnTo>
                      <a:pt x="15410" y="8061"/>
                    </a:lnTo>
                    <a:lnTo>
                      <a:pt x="15397" y="7871"/>
                    </a:lnTo>
                    <a:lnTo>
                      <a:pt x="15282" y="7235"/>
                    </a:lnTo>
                    <a:lnTo>
                      <a:pt x="15155" y="6599"/>
                    </a:lnTo>
                    <a:lnTo>
                      <a:pt x="14901" y="5341"/>
                    </a:lnTo>
                    <a:lnTo>
                      <a:pt x="14443" y="2950"/>
                    </a:lnTo>
                    <a:lnTo>
                      <a:pt x="14215" y="1755"/>
                    </a:lnTo>
                    <a:lnTo>
                      <a:pt x="14011" y="547"/>
                    </a:lnTo>
                    <a:lnTo>
                      <a:pt x="13668" y="535"/>
                    </a:lnTo>
                    <a:lnTo>
                      <a:pt x="13337" y="509"/>
                    </a:lnTo>
                    <a:lnTo>
                      <a:pt x="12702" y="420"/>
                    </a:lnTo>
                    <a:lnTo>
                      <a:pt x="12104" y="331"/>
                    </a:lnTo>
                    <a:lnTo>
                      <a:pt x="11545" y="230"/>
                    </a:lnTo>
                    <a:lnTo>
                      <a:pt x="11011" y="141"/>
                    </a:lnTo>
                    <a:lnTo>
                      <a:pt x="10502" y="64"/>
                    </a:lnTo>
                    <a:lnTo>
                      <a:pt x="10261" y="26"/>
                    </a:lnTo>
                    <a:lnTo>
                      <a:pt x="10032" y="13"/>
                    </a:lnTo>
                    <a:lnTo>
                      <a:pt x="9803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108676" y="1968384"/>
                <a:ext cx="373180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6129" extrusionOk="0">
                    <a:moveTo>
                      <a:pt x="2200" y="1"/>
                    </a:moveTo>
                    <a:lnTo>
                      <a:pt x="2060" y="13"/>
                    </a:lnTo>
                    <a:lnTo>
                      <a:pt x="1933" y="39"/>
                    </a:lnTo>
                    <a:lnTo>
                      <a:pt x="1805" y="77"/>
                    </a:lnTo>
                    <a:lnTo>
                      <a:pt x="1691" y="128"/>
                    </a:lnTo>
                    <a:lnTo>
                      <a:pt x="1475" y="229"/>
                    </a:lnTo>
                    <a:lnTo>
                      <a:pt x="1246" y="356"/>
                    </a:lnTo>
                    <a:lnTo>
                      <a:pt x="1017" y="471"/>
                    </a:lnTo>
                    <a:lnTo>
                      <a:pt x="903" y="522"/>
                    </a:lnTo>
                    <a:lnTo>
                      <a:pt x="763" y="573"/>
                    </a:lnTo>
                    <a:lnTo>
                      <a:pt x="623" y="611"/>
                    </a:lnTo>
                    <a:lnTo>
                      <a:pt x="470" y="636"/>
                    </a:lnTo>
                    <a:lnTo>
                      <a:pt x="343" y="662"/>
                    </a:lnTo>
                    <a:lnTo>
                      <a:pt x="0" y="662"/>
                    </a:lnTo>
                    <a:lnTo>
                      <a:pt x="127" y="878"/>
                    </a:lnTo>
                    <a:lnTo>
                      <a:pt x="280" y="1081"/>
                    </a:lnTo>
                    <a:lnTo>
                      <a:pt x="445" y="1285"/>
                    </a:lnTo>
                    <a:lnTo>
                      <a:pt x="610" y="1488"/>
                    </a:lnTo>
                    <a:lnTo>
                      <a:pt x="890" y="1768"/>
                    </a:lnTo>
                    <a:lnTo>
                      <a:pt x="1182" y="2047"/>
                    </a:lnTo>
                    <a:lnTo>
                      <a:pt x="1488" y="2314"/>
                    </a:lnTo>
                    <a:lnTo>
                      <a:pt x="1805" y="2569"/>
                    </a:lnTo>
                    <a:lnTo>
                      <a:pt x="2136" y="2810"/>
                    </a:lnTo>
                    <a:lnTo>
                      <a:pt x="2467" y="3052"/>
                    </a:lnTo>
                    <a:lnTo>
                      <a:pt x="2810" y="3268"/>
                    </a:lnTo>
                    <a:lnTo>
                      <a:pt x="3166" y="3484"/>
                    </a:lnTo>
                    <a:lnTo>
                      <a:pt x="3522" y="3675"/>
                    </a:lnTo>
                    <a:lnTo>
                      <a:pt x="3890" y="3866"/>
                    </a:lnTo>
                    <a:lnTo>
                      <a:pt x="4259" y="4056"/>
                    </a:lnTo>
                    <a:lnTo>
                      <a:pt x="4641" y="4222"/>
                    </a:lnTo>
                    <a:lnTo>
                      <a:pt x="5035" y="4387"/>
                    </a:lnTo>
                    <a:lnTo>
                      <a:pt x="5429" y="4539"/>
                    </a:lnTo>
                    <a:lnTo>
                      <a:pt x="5823" y="4692"/>
                    </a:lnTo>
                    <a:lnTo>
                      <a:pt x="6230" y="4819"/>
                    </a:lnTo>
                    <a:lnTo>
                      <a:pt x="6637" y="4946"/>
                    </a:lnTo>
                    <a:lnTo>
                      <a:pt x="7043" y="5073"/>
                    </a:lnTo>
                    <a:lnTo>
                      <a:pt x="7463" y="5188"/>
                    </a:lnTo>
                    <a:lnTo>
                      <a:pt x="7870" y="5289"/>
                    </a:lnTo>
                    <a:lnTo>
                      <a:pt x="8709" y="5493"/>
                    </a:lnTo>
                    <a:lnTo>
                      <a:pt x="9561" y="5658"/>
                    </a:lnTo>
                    <a:lnTo>
                      <a:pt x="10400" y="5811"/>
                    </a:lnTo>
                    <a:lnTo>
                      <a:pt x="11239" y="5938"/>
                    </a:lnTo>
                    <a:lnTo>
                      <a:pt x="12078" y="6040"/>
                    </a:lnTo>
                    <a:lnTo>
                      <a:pt x="12905" y="6129"/>
                    </a:lnTo>
                    <a:lnTo>
                      <a:pt x="12866" y="5798"/>
                    </a:lnTo>
                    <a:lnTo>
                      <a:pt x="12803" y="5467"/>
                    </a:lnTo>
                    <a:lnTo>
                      <a:pt x="12765" y="5315"/>
                    </a:lnTo>
                    <a:lnTo>
                      <a:pt x="12714" y="5162"/>
                    </a:lnTo>
                    <a:lnTo>
                      <a:pt x="12663" y="5022"/>
                    </a:lnTo>
                    <a:lnTo>
                      <a:pt x="12587" y="4895"/>
                    </a:lnTo>
                    <a:lnTo>
                      <a:pt x="12536" y="4819"/>
                    </a:lnTo>
                    <a:lnTo>
                      <a:pt x="12472" y="4743"/>
                    </a:lnTo>
                    <a:lnTo>
                      <a:pt x="12409" y="4679"/>
                    </a:lnTo>
                    <a:lnTo>
                      <a:pt x="12332" y="4628"/>
                    </a:lnTo>
                    <a:lnTo>
                      <a:pt x="12256" y="4578"/>
                    </a:lnTo>
                    <a:lnTo>
                      <a:pt x="12167" y="4539"/>
                    </a:lnTo>
                    <a:lnTo>
                      <a:pt x="11989" y="4476"/>
                    </a:lnTo>
                    <a:lnTo>
                      <a:pt x="11811" y="4438"/>
                    </a:lnTo>
                    <a:lnTo>
                      <a:pt x="11620" y="4400"/>
                    </a:lnTo>
                    <a:lnTo>
                      <a:pt x="11252" y="4336"/>
                    </a:lnTo>
                    <a:lnTo>
                      <a:pt x="10578" y="4183"/>
                    </a:lnTo>
                    <a:lnTo>
                      <a:pt x="9891" y="4018"/>
                    </a:lnTo>
                    <a:lnTo>
                      <a:pt x="9205" y="3840"/>
                    </a:lnTo>
                    <a:lnTo>
                      <a:pt x="8531" y="3637"/>
                    </a:lnTo>
                    <a:lnTo>
                      <a:pt x="8200" y="3535"/>
                    </a:lnTo>
                    <a:lnTo>
                      <a:pt x="7870" y="3408"/>
                    </a:lnTo>
                    <a:lnTo>
                      <a:pt x="7539" y="3281"/>
                    </a:lnTo>
                    <a:lnTo>
                      <a:pt x="7221" y="3154"/>
                    </a:lnTo>
                    <a:lnTo>
                      <a:pt x="6891" y="3001"/>
                    </a:lnTo>
                    <a:lnTo>
                      <a:pt x="6586" y="2848"/>
                    </a:lnTo>
                    <a:lnTo>
                      <a:pt x="6281" y="2670"/>
                    </a:lnTo>
                    <a:lnTo>
                      <a:pt x="5976" y="2492"/>
                    </a:lnTo>
                    <a:lnTo>
                      <a:pt x="5759" y="2353"/>
                    </a:lnTo>
                    <a:lnTo>
                      <a:pt x="5556" y="2187"/>
                    </a:lnTo>
                    <a:lnTo>
                      <a:pt x="5353" y="2009"/>
                    </a:lnTo>
                    <a:lnTo>
                      <a:pt x="5149" y="1831"/>
                    </a:lnTo>
                    <a:lnTo>
                      <a:pt x="4755" y="1450"/>
                    </a:lnTo>
                    <a:lnTo>
                      <a:pt x="4348" y="1056"/>
                    </a:lnTo>
                    <a:lnTo>
                      <a:pt x="4145" y="878"/>
                    </a:lnTo>
                    <a:lnTo>
                      <a:pt x="3929" y="700"/>
                    </a:lnTo>
                    <a:lnTo>
                      <a:pt x="3712" y="534"/>
                    </a:lnTo>
                    <a:lnTo>
                      <a:pt x="3496" y="382"/>
                    </a:lnTo>
                    <a:lnTo>
                      <a:pt x="3267" y="255"/>
                    </a:lnTo>
                    <a:lnTo>
                      <a:pt x="3026" y="153"/>
                    </a:lnTo>
                    <a:lnTo>
                      <a:pt x="2772" y="64"/>
                    </a:lnTo>
                    <a:lnTo>
                      <a:pt x="2645" y="39"/>
                    </a:lnTo>
                    <a:lnTo>
                      <a:pt x="2505" y="13"/>
                    </a:lnTo>
                    <a:lnTo>
                      <a:pt x="23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092857" y="1949644"/>
                <a:ext cx="14719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674" extrusionOk="0">
                    <a:moveTo>
                      <a:pt x="0" y="0"/>
                    </a:moveTo>
                    <a:lnTo>
                      <a:pt x="89" y="343"/>
                    </a:lnTo>
                    <a:lnTo>
                      <a:pt x="153" y="509"/>
                    </a:lnTo>
                    <a:lnTo>
                      <a:pt x="216" y="674"/>
                    </a:lnTo>
                    <a:lnTo>
                      <a:pt x="356" y="382"/>
                    </a:lnTo>
                    <a:lnTo>
                      <a:pt x="509" y="115"/>
                    </a:lnTo>
                    <a:lnTo>
                      <a:pt x="255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218221" y="1708083"/>
                <a:ext cx="535350" cy="226154"/>
              </a:xfrm>
              <a:custGeom>
                <a:avLst/>
                <a:gdLst/>
                <a:ahLst/>
                <a:cxnLst/>
                <a:rect l="l" t="t" r="r" b="b"/>
                <a:pathLst>
                  <a:path w="18513" h="7820" extrusionOk="0">
                    <a:moveTo>
                      <a:pt x="12270" y="0"/>
                    </a:moveTo>
                    <a:lnTo>
                      <a:pt x="11621" y="13"/>
                    </a:lnTo>
                    <a:lnTo>
                      <a:pt x="10973" y="38"/>
                    </a:lnTo>
                    <a:lnTo>
                      <a:pt x="10312" y="64"/>
                    </a:lnTo>
                    <a:lnTo>
                      <a:pt x="9651" y="102"/>
                    </a:lnTo>
                    <a:lnTo>
                      <a:pt x="8989" y="153"/>
                    </a:lnTo>
                    <a:lnTo>
                      <a:pt x="8328" y="216"/>
                    </a:lnTo>
                    <a:lnTo>
                      <a:pt x="7654" y="293"/>
                    </a:lnTo>
                    <a:lnTo>
                      <a:pt x="6981" y="369"/>
                    </a:lnTo>
                    <a:lnTo>
                      <a:pt x="6320" y="471"/>
                    </a:lnTo>
                    <a:lnTo>
                      <a:pt x="5646" y="572"/>
                    </a:lnTo>
                    <a:lnTo>
                      <a:pt x="4985" y="699"/>
                    </a:lnTo>
                    <a:lnTo>
                      <a:pt x="4323" y="826"/>
                    </a:lnTo>
                    <a:lnTo>
                      <a:pt x="3662" y="979"/>
                    </a:lnTo>
                    <a:lnTo>
                      <a:pt x="3014" y="1144"/>
                    </a:lnTo>
                    <a:lnTo>
                      <a:pt x="2861" y="1297"/>
                    </a:lnTo>
                    <a:lnTo>
                      <a:pt x="2709" y="1462"/>
                    </a:lnTo>
                    <a:lnTo>
                      <a:pt x="2429" y="1793"/>
                    </a:lnTo>
                    <a:lnTo>
                      <a:pt x="2162" y="2136"/>
                    </a:lnTo>
                    <a:lnTo>
                      <a:pt x="1882" y="2467"/>
                    </a:lnTo>
                    <a:lnTo>
                      <a:pt x="1679" y="2670"/>
                    </a:lnTo>
                    <a:lnTo>
                      <a:pt x="1463" y="2861"/>
                    </a:lnTo>
                    <a:lnTo>
                      <a:pt x="1005" y="3217"/>
                    </a:lnTo>
                    <a:lnTo>
                      <a:pt x="776" y="3407"/>
                    </a:lnTo>
                    <a:lnTo>
                      <a:pt x="573" y="3598"/>
                    </a:lnTo>
                    <a:lnTo>
                      <a:pt x="471" y="3700"/>
                    </a:lnTo>
                    <a:lnTo>
                      <a:pt x="382" y="3802"/>
                    </a:lnTo>
                    <a:lnTo>
                      <a:pt x="306" y="3916"/>
                    </a:lnTo>
                    <a:lnTo>
                      <a:pt x="242" y="4030"/>
                    </a:lnTo>
                    <a:lnTo>
                      <a:pt x="141" y="4247"/>
                    </a:lnTo>
                    <a:lnTo>
                      <a:pt x="64" y="4437"/>
                    </a:lnTo>
                    <a:lnTo>
                      <a:pt x="13" y="4628"/>
                    </a:lnTo>
                    <a:lnTo>
                      <a:pt x="1" y="4806"/>
                    </a:lnTo>
                    <a:lnTo>
                      <a:pt x="1" y="4971"/>
                    </a:lnTo>
                    <a:lnTo>
                      <a:pt x="39" y="5136"/>
                    </a:lnTo>
                    <a:lnTo>
                      <a:pt x="90" y="5289"/>
                    </a:lnTo>
                    <a:lnTo>
                      <a:pt x="166" y="5429"/>
                    </a:lnTo>
                    <a:lnTo>
                      <a:pt x="255" y="5556"/>
                    </a:lnTo>
                    <a:lnTo>
                      <a:pt x="369" y="5683"/>
                    </a:lnTo>
                    <a:lnTo>
                      <a:pt x="497" y="5798"/>
                    </a:lnTo>
                    <a:lnTo>
                      <a:pt x="636" y="5912"/>
                    </a:lnTo>
                    <a:lnTo>
                      <a:pt x="789" y="6014"/>
                    </a:lnTo>
                    <a:lnTo>
                      <a:pt x="954" y="6103"/>
                    </a:lnTo>
                    <a:lnTo>
                      <a:pt x="1132" y="6192"/>
                    </a:lnTo>
                    <a:lnTo>
                      <a:pt x="1323" y="6281"/>
                    </a:lnTo>
                    <a:lnTo>
                      <a:pt x="1717" y="6433"/>
                    </a:lnTo>
                    <a:lnTo>
                      <a:pt x="2124" y="6573"/>
                    </a:lnTo>
                    <a:lnTo>
                      <a:pt x="2544" y="6700"/>
                    </a:lnTo>
                    <a:lnTo>
                      <a:pt x="2950" y="6827"/>
                    </a:lnTo>
                    <a:lnTo>
                      <a:pt x="3713" y="7044"/>
                    </a:lnTo>
                    <a:lnTo>
                      <a:pt x="4031" y="7145"/>
                    </a:lnTo>
                    <a:lnTo>
                      <a:pt x="4298" y="7260"/>
                    </a:lnTo>
                    <a:lnTo>
                      <a:pt x="4323" y="7285"/>
                    </a:lnTo>
                    <a:lnTo>
                      <a:pt x="4323" y="7311"/>
                    </a:lnTo>
                    <a:lnTo>
                      <a:pt x="5468" y="7260"/>
                    </a:lnTo>
                    <a:lnTo>
                      <a:pt x="5786" y="7260"/>
                    </a:lnTo>
                    <a:lnTo>
                      <a:pt x="6116" y="7285"/>
                    </a:lnTo>
                    <a:lnTo>
                      <a:pt x="6472" y="7323"/>
                    </a:lnTo>
                    <a:lnTo>
                      <a:pt x="6828" y="7387"/>
                    </a:lnTo>
                    <a:lnTo>
                      <a:pt x="7604" y="7527"/>
                    </a:lnTo>
                    <a:lnTo>
                      <a:pt x="8443" y="7667"/>
                    </a:lnTo>
                    <a:lnTo>
                      <a:pt x="8888" y="7730"/>
                    </a:lnTo>
                    <a:lnTo>
                      <a:pt x="9358" y="7781"/>
                    </a:lnTo>
                    <a:lnTo>
                      <a:pt x="9841" y="7806"/>
                    </a:lnTo>
                    <a:lnTo>
                      <a:pt x="10350" y="7819"/>
                    </a:lnTo>
                    <a:lnTo>
                      <a:pt x="10871" y="7819"/>
                    </a:lnTo>
                    <a:lnTo>
                      <a:pt x="11151" y="7794"/>
                    </a:lnTo>
                    <a:lnTo>
                      <a:pt x="11418" y="7768"/>
                    </a:lnTo>
                    <a:lnTo>
                      <a:pt x="11710" y="7743"/>
                    </a:lnTo>
                    <a:lnTo>
                      <a:pt x="11990" y="7705"/>
                    </a:lnTo>
                    <a:lnTo>
                      <a:pt x="12282" y="7654"/>
                    </a:lnTo>
                    <a:lnTo>
                      <a:pt x="12587" y="7590"/>
                    </a:lnTo>
                    <a:lnTo>
                      <a:pt x="13236" y="7450"/>
                    </a:lnTo>
                    <a:lnTo>
                      <a:pt x="13605" y="7374"/>
                    </a:lnTo>
                    <a:lnTo>
                      <a:pt x="13961" y="7285"/>
                    </a:lnTo>
                    <a:lnTo>
                      <a:pt x="14317" y="7196"/>
                    </a:lnTo>
                    <a:lnTo>
                      <a:pt x="14660" y="7082"/>
                    </a:lnTo>
                    <a:lnTo>
                      <a:pt x="14978" y="6955"/>
                    </a:lnTo>
                    <a:lnTo>
                      <a:pt x="15117" y="6891"/>
                    </a:lnTo>
                    <a:lnTo>
                      <a:pt x="15257" y="6815"/>
                    </a:lnTo>
                    <a:lnTo>
                      <a:pt x="15397" y="6713"/>
                    </a:lnTo>
                    <a:lnTo>
                      <a:pt x="15512" y="6611"/>
                    </a:lnTo>
                    <a:lnTo>
                      <a:pt x="15601" y="6484"/>
                    </a:lnTo>
                    <a:lnTo>
                      <a:pt x="15664" y="6344"/>
                    </a:lnTo>
                    <a:lnTo>
                      <a:pt x="15715" y="6204"/>
                    </a:lnTo>
                    <a:lnTo>
                      <a:pt x="15753" y="6052"/>
                    </a:lnTo>
                    <a:lnTo>
                      <a:pt x="15779" y="5887"/>
                    </a:lnTo>
                    <a:lnTo>
                      <a:pt x="15791" y="5721"/>
                    </a:lnTo>
                    <a:lnTo>
                      <a:pt x="15804" y="5391"/>
                    </a:lnTo>
                    <a:lnTo>
                      <a:pt x="15829" y="5060"/>
                    </a:lnTo>
                    <a:lnTo>
                      <a:pt x="15855" y="4895"/>
                    </a:lnTo>
                    <a:lnTo>
                      <a:pt x="15893" y="4730"/>
                    </a:lnTo>
                    <a:lnTo>
                      <a:pt x="15944" y="4577"/>
                    </a:lnTo>
                    <a:lnTo>
                      <a:pt x="16007" y="4425"/>
                    </a:lnTo>
                    <a:lnTo>
                      <a:pt x="16122" y="4247"/>
                    </a:lnTo>
                    <a:lnTo>
                      <a:pt x="16236" y="4069"/>
                    </a:lnTo>
                    <a:lnTo>
                      <a:pt x="16363" y="3903"/>
                    </a:lnTo>
                    <a:lnTo>
                      <a:pt x="16503" y="3738"/>
                    </a:lnTo>
                    <a:lnTo>
                      <a:pt x="16643" y="3585"/>
                    </a:lnTo>
                    <a:lnTo>
                      <a:pt x="16796" y="3433"/>
                    </a:lnTo>
                    <a:lnTo>
                      <a:pt x="16948" y="3293"/>
                    </a:lnTo>
                    <a:lnTo>
                      <a:pt x="17101" y="3153"/>
                    </a:lnTo>
                    <a:lnTo>
                      <a:pt x="17444" y="2886"/>
                    </a:lnTo>
                    <a:lnTo>
                      <a:pt x="17787" y="2632"/>
                    </a:lnTo>
                    <a:lnTo>
                      <a:pt x="18143" y="2403"/>
                    </a:lnTo>
                    <a:lnTo>
                      <a:pt x="18512" y="2174"/>
                    </a:lnTo>
                    <a:lnTo>
                      <a:pt x="18461" y="2085"/>
                    </a:lnTo>
                    <a:lnTo>
                      <a:pt x="18360" y="1920"/>
                    </a:lnTo>
                    <a:lnTo>
                      <a:pt x="18258" y="1755"/>
                    </a:lnTo>
                    <a:lnTo>
                      <a:pt x="18143" y="1615"/>
                    </a:lnTo>
                    <a:lnTo>
                      <a:pt x="18029" y="1475"/>
                    </a:lnTo>
                    <a:lnTo>
                      <a:pt x="17915" y="1335"/>
                    </a:lnTo>
                    <a:lnTo>
                      <a:pt x="17787" y="1221"/>
                    </a:lnTo>
                    <a:lnTo>
                      <a:pt x="17660" y="1093"/>
                    </a:lnTo>
                    <a:lnTo>
                      <a:pt x="17520" y="992"/>
                    </a:lnTo>
                    <a:lnTo>
                      <a:pt x="17381" y="890"/>
                    </a:lnTo>
                    <a:lnTo>
                      <a:pt x="17241" y="801"/>
                    </a:lnTo>
                    <a:lnTo>
                      <a:pt x="16948" y="623"/>
                    </a:lnTo>
                    <a:lnTo>
                      <a:pt x="16643" y="483"/>
                    </a:lnTo>
                    <a:lnTo>
                      <a:pt x="16325" y="369"/>
                    </a:lnTo>
                    <a:lnTo>
                      <a:pt x="16007" y="267"/>
                    </a:lnTo>
                    <a:lnTo>
                      <a:pt x="15664" y="191"/>
                    </a:lnTo>
                    <a:lnTo>
                      <a:pt x="15321" y="127"/>
                    </a:lnTo>
                    <a:lnTo>
                      <a:pt x="14978" y="76"/>
                    </a:lnTo>
                    <a:lnTo>
                      <a:pt x="14622" y="51"/>
                    </a:lnTo>
                    <a:lnTo>
                      <a:pt x="14266" y="26"/>
                    </a:lnTo>
                    <a:lnTo>
                      <a:pt x="13897" y="13"/>
                    </a:lnTo>
                    <a:lnTo>
                      <a:pt x="13541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107548" y="1919481"/>
                <a:ext cx="235707" cy="34588"/>
              </a:xfrm>
              <a:custGeom>
                <a:avLst/>
                <a:gdLst/>
                <a:ahLst/>
                <a:cxnLst/>
                <a:rect l="l" t="t" r="r" b="b"/>
                <a:pathLst>
                  <a:path w="8151" h="1196" extrusionOk="0">
                    <a:moveTo>
                      <a:pt x="8150" y="1"/>
                    </a:moveTo>
                    <a:lnTo>
                      <a:pt x="6243" y="39"/>
                    </a:lnTo>
                    <a:lnTo>
                      <a:pt x="4324" y="77"/>
                    </a:lnTo>
                    <a:lnTo>
                      <a:pt x="3879" y="77"/>
                    </a:lnTo>
                    <a:lnTo>
                      <a:pt x="3370" y="51"/>
                    </a:lnTo>
                    <a:lnTo>
                      <a:pt x="2836" y="26"/>
                    </a:lnTo>
                    <a:lnTo>
                      <a:pt x="2277" y="13"/>
                    </a:lnTo>
                    <a:lnTo>
                      <a:pt x="2010" y="26"/>
                    </a:lnTo>
                    <a:lnTo>
                      <a:pt x="1743" y="39"/>
                    </a:lnTo>
                    <a:lnTo>
                      <a:pt x="1501" y="64"/>
                    </a:lnTo>
                    <a:lnTo>
                      <a:pt x="1260" y="102"/>
                    </a:lnTo>
                    <a:lnTo>
                      <a:pt x="1043" y="166"/>
                    </a:lnTo>
                    <a:lnTo>
                      <a:pt x="840" y="229"/>
                    </a:lnTo>
                    <a:lnTo>
                      <a:pt x="751" y="280"/>
                    </a:lnTo>
                    <a:lnTo>
                      <a:pt x="675" y="318"/>
                    </a:lnTo>
                    <a:lnTo>
                      <a:pt x="598" y="382"/>
                    </a:lnTo>
                    <a:lnTo>
                      <a:pt x="522" y="433"/>
                    </a:lnTo>
                    <a:lnTo>
                      <a:pt x="408" y="560"/>
                    </a:lnTo>
                    <a:lnTo>
                      <a:pt x="293" y="725"/>
                    </a:lnTo>
                    <a:lnTo>
                      <a:pt x="153" y="916"/>
                    </a:lnTo>
                    <a:lnTo>
                      <a:pt x="1" y="1158"/>
                    </a:lnTo>
                    <a:lnTo>
                      <a:pt x="268" y="1183"/>
                    </a:lnTo>
                    <a:lnTo>
                      <a:pt x="484" y="1196"/>
                    </a:lnTo>
                    <a:lnTo>
                      <a:pt x="700" y="1196"/>
                    </a:lnTo>
                    <a:lnTo>
                      <a:pt x="1132" y="1183"/>
                    </a:lnTo>
                    <a:lnTo>
                      <a:pt x="1565" y="1145"/>
                    </a:lnTo>
                    <a:lnTo>
                      <a:pt x="1997" y="1094"/>
                    </a:lnTo>
                    <a:lnTo>
                      <a:pt x="2429" y="1030"/>
                    </a:lnTo>
                    <a:lnTo>
                      <a:pt x="2862" y="954"/>
                    </a:lnTo>
                    <a:lnTo>
                      <a:pt x="3701" y="814"/>
                    </a:lnTo>
                    <a:lnTo>
                      <a:pt x="7845" y="191"/>
                    </a:lnTo>
                    <a:lnTo>
                      <a:pt x="7909" y="166"/>
                    </a:lnTo>
                    <a:lnTo>
                      <a:pt x="7947" y="128"/>
                    </a:lnTo>
                    <a:lnTo>
                      <a:pt x="7972" y="77"/>
                    </a:lnTo>
                    <a:lnTo>
                      <a:pt x="7972" y="26"/>
                    </a:lnTo>
                    <a:lnTo>
                      <a:pt x="8112" y="39"/>
                    </a:lnTo>
                    <a:lnTo>
                      <a:pt x="8138" y="26"/>
                    </a:lnTo>
                    <a:lnTo>
                      <a:pt x="8150" y="1"/>
                    </a:lnTo>
                    <a:close/>
                  </a:path>
                </a:pathLst>
              </a:custGeom>
              <a:solidFill>
                <a:srgbClr val="999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089184" y="1741167"/>
                <a:ext cx="254069" cy="211810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7324" extrusionOk="0">
                    <a:moveTo>
                      <a:pt x="7476" y="0"/>
                    </a:moveTo>
                    <a:lnTo>
                      <a:pt x="6904" y="166"/>
                    </a:lnTo>
                    <a:lnTo>
                      <a:pt x="6332" y="331"/>
                    </a:lnTo>
                    <a:lnTo>
                      <a:pt x="5772" y="522"/>
                    </a:lnTo>
                    <a:lnTo>
                      <a:pt x="5226" y="712"/>
                    </a:lnTo>
                    <a:lnTo>
                      <a:pt x="4679" y="928"/>
                    </a:lnTo>
                    <a:lnTo>
                      <a:pt x="4145" y="1145"/>
                    </a:lnTo>
                    <a:lnTo>
                      <a:pt x="3611" y="1386"/>
                    </a:lnTo>
                    <a:lnTo>
                      <a:pt x="3090" y="1640"/>
                    </a:lnTo>
                    <a:lnTo>
                      <a:pt x="2746" y="1831"/>
                    </a:lnTo>
                    <a:lnTo>
                      <a:pt x="2352" y="2073"/>
                    </a:lnTo>
                    <a:lnTo>
                      <a:pt x="1933" y="2365"/>
                    </a:lnTo>
                    <a:lnTo>
                      <a:pt x="1717" y="2518"/>
                    </a:lnTo>
                    <a:lnTo>
                      <a:pt x="1513" y="2696"/>
                    </a:lnTo>
                    <a:lnTo>
                      <a:pt x="1310" y="2861"/>
                    </a:lnTo>
                    <a:lnTo>
                      <a:pt x="1119" y="3039"/>
                    </a:lnTo>
                    <a:lnTo>
                      <a:pt x="928" y="3217"/>
                    </a:lnTo>
                    <a:lnTo>
                      <a:pt x="763" y="3408"/>
                    </a:lnTo>
                    <a:lnTo>
                      <a:pt x="623" y="3598"/>
                    </a:lnTo>
                    <a:lnTo>
                      <a:pt x="496" y="3789"/>
                    </a:lnTo>
                    <a:lnTo>
                      <a:pt x="394" y="3967"/>
                    </a:lnTo>
                    <a:lnTo>
                      <a:pt x="318" y="4158"/>
                    </a:lnTo>
                    <a:lnTo>
                      <a:pt x="204" y="4565"/>
                    </a:lnTo>
                    <a:lnTo>
                      <a:pt x="115" y="4971"/>
                    </a:lnTo>
                    <a:lnTo>
                      <a:pt x="51" y="5353"/>
                    </a:lnTo>
                    <a:lnTo>
                      <a:pt x="13" y="5747"/>
                    </a:lnTo>
                    <a:lnTo>
                      <a:pt x="0" y="6116"/>
                    </a:lnTo>
                    <a:lnTo>
                      <a:pt x="13" y="6484"/>
                    </a:lnTo>
                    <a:lnTo>
                      <a:pt x="51" y="6853"/>
                    </a:lnTo>
                    <a:lnTo>
                      <a:pt x="127" y="7209"/>
                    </a:lnTo>
                    <a:lnTo>
                      <a:pt x="382" y="7273"/>
                    </a:lnTo>
                    <a:lnTo>
                      <a:pt x="636" y="7324"/>
                    </a:lnTo>
                    <a:lnTo>
                      <a:pt x="788" y="7082"/>
                    </a:lnTo>
                    <a:lnTo>
                      <a:pt x="928" y="6891"/>
                    </a:lnTo>
                    <a:lnTo>
                      <a:pt x="1043" y="6726"/>
                    </a:lnTo>
                    <a:lnTo>
                      <a:pt x="1157" y="6599"/>
                    </a:lnTo>
                    <a:lnTo>
                      <a:pt x="1233" y="6548"/>
                    </a:lnTo>
                    <a:lnTo>
                      <a:pt x="1310" y="6484"/>
                    </a:lnTo>
                    <a:lnTo>
                      <a:pt x="1386" y="6446"/>
                    </a:lnTo>
                    <a:lnTo>
                      <a:pt x="1475" y="6395"/>
                    </a:lnTo>
                    <a:lnTo>
                      <a:pt x="1678" y="6332"/>
                    </a:lnTo>
                    <a:lnTo>
                      <a:pt x="1895" y="6268"/>
                    </a:lnTo>
                    <a:lnTo>
                      <a:pt x="2136" y="6230"/>
                    </a:lnTo>
                    <a:lnTo>
                      <a:pt x="2378" y="6205"/>
                    </a:lnTo>
                    <a:lnTo>
                      <a:pt x="2645" y="6192"/>
                    </a:lnTo>
                    <a:lnTo>
                      <a:pt x="2912" y="6179"/>
                    </a:lnTo>
                    <a:lnTo>
                      <a:pt x="3471" y="6192"/>
                    </a:lnTo>
                    <a:lnTo>
                      <a:pt x="4005" y="6217"/>
                    </a:lnTo>
                    <a:lnTo>
                      <a:pt x="4514" y="6243"/>
                    </a:lnTo>
                    <a:lnTo>
                      <a:pt x="4959" y="6243"/>
                    </a:lnTo>
                    <a:lnTo>
                      <a:pt x="6878" y="6205"/>
                    </a:lnTo>
                    <a:lnTo>
                      <a:pt x="8785" y="6167"/>
                    </a:lnTo>
                    <a:lnTo>
                      <a:pt x="8785" y="6141"/>
                    </a:lnTo>
                    <a:lnTo>
                      <a:pt x="8760" y="6116"/>
                    </a:lnTo>
                    <a:lnTo>
                      <a:pt x="8493" y="6001"/>
                    </a:lnTo>
                    <a:lnTo>
                      <a:pt x="8175" y="5900"/>
                    </a:lnTo>
                    <a:lnTo>
                      <a:pt x="7412" y="5683"/>
                    </a:lnTo>
                    <a:lnTo>
                      <a:pt x="7006" y="5556"/>
                    </a:lnTo>
                    <a:lnTo>
                      <a:pt x="6586" y="5429"/>
                    </a:lnTo>
                    <a:lnTo>
                      <a:pt x="6179" y="5289"/>
                    </a:lnTo>
                    <a:lnTo>
                      <a:pt x="5785" y="5137"/>
                    </a:lnTo>
                    <a:lnTo>
                      <a:pt x="5594" y="5048"/>
                    </a:lnTo>
                    <a:lnTo>
                      <a:pt x="5416" y="4959"/>
                    </a:lnTo>
                    <a:lnTo>
                      <a:pt x="5251" y="4870"/>
                    </a:lnTo>
                    <a:lnTo>
                      <a:pt x="5098" y="4768"/>
                    </a:lnTo>
                    <a:lnTo>
                      <a:pt x="4959" y="4654"/>
                    </a:lnTo>
                    <a:lnTo>
                      <a:pt x="4831" y="4539"/>
                    </a:lnTo>
                    <a:lnTo>
                      <a:pt x="4717" y="4412"/>
                    </a:lnTo>
                    <a:lnTo>
                      <a:pt x="4628" y="4285"/>
                    </a:lnTo>
                    <a:lnTo>
                      <a:pt x="4552" y="4145"/>
                    </a:lnTo>
                    <a:lnTo>
                      <a:pt x="4501" y="3992"/>
                    </a:lnTo>
                    <a:lnTo>
                      <a:pt x="4463" y="3827"/>
                    </a:lnTo>
                    <a:lnTo>
                      <a:pt x="4463" y="3662"/>
                    </a:lnTo>
                    <a:lnTo>
                      <a:pt x="4475" y="3484"/>
                    </a:lnTo>
                    <a:lnTo>
                      <a:pt x="4526" y="3293"/>
                    </a:lnTo>
                    <a:lnTo>
                      <a:pt x="4603" y="3103"/>
                    </a:lnTo>
                    <a:lnTo>
                      <a:pt x="4704" y="2886"/>
                    </a:lnTo>
                    <a:lnTo>
                      <a:pt x="4768" y="2772"/>
                    </a:lnTo>
                    <a:lnTo>
                      <a:pt x="4844" y="2658"/>
                    </a:lnTo>
                    <a:lnTo>
                      <a:pt x="4933" y="2556"/>
                    </a:lnTo>
                    <a:lnTo>
                      <a:pt x="5035" y="2454"/>
                    </a:lnTo>
                    <a:lnTo>
                      <a:pt x="5238" y="2263"/>
                    </a:lnTo>
                    <a:lnTo>
                      <a:pt x="5467" y="2073"/>
                    </a:lnTo>
                    <a:lnTo>
                      <a:pt x="5925" y="1717"/>
                    </a:lnTo>
                    <a:lnTo>
                      <a:pt x="6141" y="1526"/>
                    </a:lnTo>
                    <a:lnTo>
                      <a:pt x="6344" y="1323"/>
                    </a:lnTo>
                    <a:lnTo>
                      <a:pt x="6624" y="992"/>
                    </a:lnTo>
                    <a:lnTo>
                      <a:pt x="6891" y="649"/>
                    </a:lnTo>
                    <a:lnTo>
                      <a:pt x="7171" y="318"/>
                    </a:lnTo>
                    <a:lnTo>
                      <a:pt x="7323" y="153"/>
                    </a:lnTo>
                    <a:lnTo>
                      <a:pt x="7476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086958" y="1704035"/>
                <a:ext cx="667705" cy="414395"/>
              </a:xfrm>
              <a:custGeom>
                <a:avLst/>
                <a:gdLst/>
                <a:ahLst/>
                <a:cxnLst/>
                <a:rect l="l" t="t" r="r" b="b"/>
                <a:pathLst>
                  <a:path w="23090" h="14329" extrusionOk="0">
                    <a:moveTo>
                      <a:pt x="16529" y="0"/>
                    </a:moveTo>
                    <a:lnTo>
                      <a:pt x="16173" y="13"/>
                    </a:lnTo>
                    <a:lnTo>
                      <a:pt x="15804" y="26"/>
                    </a:lnTo>
                    <a:lnTo>
                      <a:pt x="15448" y="51"/>
                    </a:lnTo>
                    <a:lnTo>
                      <a:pt x="15105" y="89"/>
                    </a:lnTo>
                    <a:lnTo>
                      <a:pt x="14749" y="140"/>
                    </a:lnTo>
                    <a:lnTo>
                      <a:pt x="14393" y="191"/>
                    </a:lnTo>
                    <a:lnTo>
                      <a:pt x="14050" y="267"/>
                    </a:lnTo>
                    <a:lnTo>
                      <a:pt x="14291" y="305"/>
                    </a:lnTo>
                    <a:lnTo>
                      <a:pt x="14647" y="369"/>
                    </a:lnTo>
                    <a:lnTo>
                      <a:pt x="15067" y="433"/>
                    </a:lnTo>
                    <a:lnTo>
                      <a:pt x="15575" y="509"/>
                    </a:lnTo>
                    <a:lnTo>
                      <a:pt x="16122" y="560"/>
                    </a:lnTo>
                    <a:lnTo>
                      <a:pt x="16414" y="585"/>
                    </a:lnTo>
                    <a:lnTo>
                      <a:pt x="17012" y="585"/>
                    </a:lnTo>
                    <a:lnTo>
                      <a:pt x="17317" y="572"/>
                    </a:lnTo>
                    <a:lnTo>
                      <a:pt x="17635" y="547"/>
                    </a:lnTo>
                    <a:lnTo>
                      <a:pt x="17940" y="509"/>
                    </a:lnTo>
                    <a:lnTo>
                      <a:pt x="18271" y="471"/>
                    </a:lnTo>
                    <a:lnTo>
                      <a:pt x="18550" y="471"/>
                    </a:lnTo>
                    <a:lnTo>
                      <a:pt x="18792" y="483"/>
                    </a:lnTo>
                    <a:lnTo>
                      <a:pt x="19008" y="509"/>
                    </a:lnTo>
                    <a:lnTo>
                      <a:pt x="19390" y="572"/>
                    </a:lnTo>
                    <a:lnTo>
                      <a:pt x="19580" y="598"/>
                    </a:lnTo>
                    <a:lnTo>
                      <a:pt x="19784" y="611"/>
                    </a:lnTo>
                    <a:lnTo>
                      <a:pt x="19923" y="611"/>
                    </a:lnTo>
                    <a:lnTo>
                      <a:pt x="20114" y="636"/>
                    </a:lnTo>
                    <a:lnTo>
                      <a:pt x="20318" y="661"/>
                    </a:lnTo>
                    <a:lnTo>
                      <a:pt x="20546" y="700"/>
                    </a:lnTo>
                    <a:lnTo>
                      <a:pt x="20788" y="750"/>
                    </a:lnTo>
                    <a:lnTo>
                      <a:pt x="21004" y="827"/>
                    </a:lnTo>
                    <a:lnTo>
                      <a:pt x="21208" y="916"/>
                    </a:lnTo>
                    <a:lnTo>
                      <a:pt x="21297" y="954"/>
                    </a:lnTo>
                    <a:lnTo>
                      <a:pt x="21373" y="1005"/>
                    </a:lnTo>
                    <a:lnTo>
                      <a:pt x="21449" y="1081"/>
                    </a:lnTo>
                    <a:lnTo>
                      <a:pt x="21538" y="1170"/>
                    </a:lnTo>
                    <a:lnTo>
                      <a:pt x="21640" y="1284"/>
                    </a:lnTo>
                    <a:lnTo>
                      <a:pt x="21729" y="1411"/>
                    </a:lnTo>
                    <a:lnTo>
                      <a:pt x="21767" y="1488"/>
                    </a:lnTo>
                    <a:lnTo>
                      <a:pt x="21792" y="1551"/>
                    </a:lnTo>
                    <a:lnTo>
                      <a:pt x="21805" y="1615"/>
                    </a:lnTo>
                    <a:lnTo>
                      <a:pt x="21805" y="1678"/>
                    </a:lnTo>
                    <a:lnTo>
                      <a:pt x="21805" y="1742"/>
                    </a:lnTo>
                    <a:lnTo>
                      <a:pt x="21780" y="1806"/>
                    </a:lnTo>
                    <a:lnTo>
                      <a:pt x="21729" y="1856"/>
                    </a:lnTo>
                    <a:lnTo>
                      <a:pt x="21665" y="1907"/>
                    </a:lnTo>
                    <a:lnTo>
                      <a:pt x="21398" y="2085"/>
                    </a:lnTo>
                    <a:lnTo>
                      <a:pt x="21144" y="2263"/>
                    </a:lnTo>
                    <a:lnTo>
                      <a:pt x="20915" y="2454"/>
                    </a:lnTo>
                    <a:lnTo>
                      <a:pt x="20699" y="2645"/>
                    </a:lnTo>
                    <a:lnTo>
                      <a:pt x="20521" y="2848"/>
                    </a:lnTo>
                    <a:lnTo>
                      <a:pt x="20432" y="2950"/>
                    </a:lnTo>
                    <a:lnTo>
                      <a:pt x="20356" y="3064"/>
                    </a:lnTo>
                    <a:lnTo>
                      <a:pt x="20279" y="3179"/>
                    </a:lnTo>
                    <a:lnTo>
                      <a:pt x="20216" y="3306"/>
                    </a:lnTo>
                    <a:lnTo>
                      <a:pt x="20152" y="3446"/>
                    </a:lnTo>
                    <a:lnTo>
                      <a:pt x="20101" y="3586"/>
                    </a:lnTo>
                    <a:lnTo>
                      <a:pt x="19974" y="3916"/>
                    </a:lnTo>
                    <a:lnTo>
                      <a:pt x="19809" y="4221"/>
                    </a:lnTo>
                    <a:lnTo>
                      <a:pt x="19631" y="4526"/>
                    </a:lnTo>
                    <a:lnTo>
                      <a:pt x="19428" y="4819"/>
                    </a:lnTo>
                    <a:lnTo>
                      <a:pt x="19199" y="5086"/>
                    </a:lnTo>
                    <a:lnTo>
                      <a:pt x="18957" y="5340"/>
                    </a:lnTo>
                    <a:lnTo>
                      <a:pt x="18703" y="5582"/>
                    </a:lnTo>
                    <a:lnTo>
                      <a:pt x="18423" y="5798"/>
                    </a:lnTo>
                    <a:lnTo>
                      <a:pt x="18131" y="6001"/>
                    </a:lnTo>
                    <a:lnTo>
                      <a:pt x="17838" y="6192"/>
                    </a:lnTo>
                    <a:lnTo>
                      <a:pt x="17521" y="6370"/>
                    </a:lnTo>
                    <a:lnTo>
                      <a:pt x="17215" y="6522"/>
                    </a:lnTo>
                    <a:lnTo>
                      <a:pt x="16898" y="6662"/>
                    </a:lnTo>
                    <a:lnTo>
                      <a:pt x="16567" y="6777"/>
                    </a:lnTo>
                    <a:lnTo>
                      <a:pt x="16236" y="6878"/>
                    </a:lnTo>
                    <a:lnTo>
                      <a:pt x="15906" y="6967"/>
                    </a:lnTo>
                    <a:lnTo>
                      <a:pt x="15575" y="7031"/>
                    </a:lnTo>
                    <a:lnTo>
                      <a:pt x="15232" y="7082"/>
                    </a:lnTo>
                    <a:lnTo>
                      <a:pt x="14902" y="7120"/>
                    </a:lnTo>
                    <a:lnTo>
                      <a:pt x="14558" y="7133"/>
                    </a:lnTo>
                    <a:lnTo>
                      <a:pt x="14215" y="7133"/>
                    </a:lnTo>
                    <a:lnTo>
                      <a:pt x="13872" y="7107"/>
                    </a:lnTo>
                    <a:lnTo>
                      <a:pt x="13528" y="7069"/>
                    </a:lnTo>
                    <a:lnTo>
                      <a:pt x="13172" y="7018"/>
                    </a:lnTo>
                    <a:lnTo>
                      <a:pt x="13033" y="7006"/>
                    </a:lnTo>
                    <a:lnTo>
                      <a:pt x="12867" y="6993"/>
                    </a:lnTo>
                    <a:lnTo>
                      <a:pt x="12499" y="6980"/>
                    </a:lnTo>
                    <a:lnTo>
                      <a:pt x="12079" y="6980"/>
                    </a:lnTo>
                    <a:lnTo>
                      <a:pt x="11647" y="7006"/>
                    </a:lnTo>
                    <a:lnTo>
                      <a:pt x="10770" y="7069"/>
                    </a:lnTo>
                    <a:lnTo>
                      <a:pt x="10007" y="7120"/>
                    </a:lnTo>
                    <a:lnTo>
                      <a:pt x="9562" y="7107"/>
                    </a:lnTo>
                    <a:lnTo>
                      <a:pt x="9117" y="7133"/>
                    </a:lnTo>
                    <a:lnTo>
                      <a:pt x="8608" y="7158"/>
                    </a:lnTo>
                    <a:lnTo>
                      <a:pt x="8112" y="7196"/>
                    </a:lnTo>
                    <a:lnTo>
                      <a:pt x="7375" y="7234"/>
                    </a:lnTo>
                    <a:lnTo>
                      <a:pt x="7108" y="7234"/>
                    </a:lnTo>
                    <a:lnTo>
                      <a:pt x="6752" y="7209"/>
                    </a:lnTo>
                    <a:lnTo>
                      <a:pt x="5862" y="7158"/>
                    </a:lnTo>
                    <a:lnTo>
                      <a:pt x="5341" y="7145"/>
                    </a:lnTo>
                    <a:lnTo>
                      <a:pt x="4794" y="7133"/>
                    </a:lnTo>
                    <a:lnTo>
                      <a:pt x="4222" y="7133"/>
                    </a:lnTo>
                    <a:lnTo>
                      <a:pt x="3663" y="7171"/>
                    </a:lnTo>
                    <a:lnTo>
                      <a:pt x="2811" y="7234"/>
                    </a:lnTo>
                    <a:lnTo>
                      <a:pt x="2480" y="7247"/>
                    </a:lnTo>
                    <a:lnTo>
                      <a:pt x="2200" y="7247"/>
                    </a:lnTo>
                    <a:lnTo>
                      <a:pt x="1959" y="7234"/>
                    </a:lnTo>
                    <a:lnTo>
                      <a:pt x="1755" y="7184"/>
                    </a:lnTo>
                    <a:lnTo>
                      <a:pt x="1565" y="7133"/>
                    </a:lnTo>
                    <a:lnTo>
                      <a:pt x="1387" y="7031"/>
                    </a:lnTo>
                    <a:lnTo>
                      <a:pt x="1260" y="6955"/>
                    </a:lnTo>
                    <a:lnTo>
                      <a:pt x="1158" y="6878"/>
                    </a:lnTo>
                    <a:lnTo>
                      <a:pt x="1069" y="6789"/>
                    </a:lnTo>
                    <a:lnTo>
                      <a:pt x="993" y="6688"/>
                    </a:lnTo>
                    <a:lnTo>
                      <a:pt x="929" y="6586"/>
                    </a:lnTo>
                    <a:lnTo>
                      <a:pt x="891" y="6484"/>
                    </a:lnTo>
                    <a:lnTo>
                      <a:pt x="853" y="6370"/>
                    </a:lnTo>
                    <a:lnTo>
                      <a:pt x="827" y="6255"/>
                    </a:lnTo>
                    <a:lnTo>
                      <a:pt x="815" y="6128"/>
                    </a:lnTo>
                    <a:lnTo>
                      <a:pt x="815" y="6014"/>
                    </a:lnTo>
                    <a:lnTo>
                      <a:pt x="815" y="5887"/>
                    </a:lnTo>
                    <a:lnTo>
                      <a:pt x="827" y="5760"/>
                    </a:lnTo>
                    <a:lnTo>
                      <a:pt x="853" y="5620"/>
                    </a:lnTo>
                    <a:lnTo>
                      <a:pt x="891" y="5493"/>
                    </a:lnTo>
                    <a:lnTo>
                      <a:pt x="980" y="5226"/>
                    </a:lnTo>
                    <a:lnTo>
                      <a:pt x="1107" y="4959"/>
                    </a:lnTo>
                    <a:lnTo>
                      <a:pt x="1247" y="4704"/>
                    </a:lnTo>
                    <a:lnTo>
                      <a:pt x="1412" y="4450"/>
                    </a:lnTo>
                    <a:lnTo>
                      <a:pt x="1590" y="4209"/>
                    </a:lnTo>
                    <a:lnTo>
                      <a:pt x="1781" y="3980"/>
                    </a:lnTo>
                    <a:lnTo>
                      <a:pt x="1972" y="3764"/>
                    </a:lnTo>
                    <a:lnTo>
                      <a:pt x="2175" y="3586"/>
                    </a:lnTo>
                    <a:lnTo>
                      <a:pt x="2366" y="3420"/>
                    </a:lnTo>
                    <a:lnTo>
                      <a:pt x="2328" y="3420"/>
                    </a:lnTo>
                    <a:lnTo>
                      <a:pt x="2277" y="3433"/>
                    </a:lnTo>
                    <a:lnTo>
                      <a:pt x="2010" y="3547"/>
                    </a:lnTo>
                    <a:lnTo>
                      <a:pt x="1870" y="3624"/>
                    </a:lnTo>
                    <a:lnTo>
                      <a:pt x="1730" y="3713"/>
                    </a:lnTo>
                    <a:lnTo>
                      <a:pt x="1590" y="3814"/>
                    </a:lnTo>
                    <a:lnTo>
                      <a:pt x="1450" y="3916"/>
                    </a:lnTo>
                    <a:lnTo>
                      <a:pt x="1310" y="4031"/>
                    </a:lnTo>
                    <a:lnTo>
                      <a:pt x="1171" y="4158"/>
                    </a:lnTo>
                    <a:lnTo>
                      <a:pt x="1031" y="4298"/>
                    </a:lnTo>
                    <a:lnTo>
                      <a:pt x="891" y="4450"/>
                    </a:lnTo>
                    <a:lnTo>
                      <a:pt x="764" y="4603"/>
                    </a:lnTo>
                    <a:lnTo>
                      <a:pt x="637" y="4768"/>
                    </a:lnTo>
                    <a:lnTo>
                      <a:pt x="522" y="4959"/>
                    </a:lnTo>
                    <a:lnTo>
                      <a:pt x="420" y="5149"/>
                    </a:lnTo>
                    <a:lnTo>
                      <a:pt x="319" y="5353"/>
                    </a:lnTo>
                    <a:lnTo>
                      <a:pt x="230" y="5556"/>
                    </a:lnTo>
                    <a:lnTo>
                      <a:pt x="153" y="5760"/>
                    </a:lnTo>
                    <a:lnTo>
                      <a:pt x="103" y="5976"/>
                    </a:lnTo>
                    <a:lnTo>
                      <a:pt x="64" y="6205"/>
                    </a:lnTo>
                    <a:lnTo>
                      <a:pt x="26" y="6433"/>
                    </a:lnTo>
                    <a:lnTo>
                      <a:pt x="1" y="6675"/>
                    </a:lnTo>
                    <a:lnTo>
                      <a:pt x="1" y="6929"/>
                    </a:lnTo>
                    <a:lnTo>
                      <a:pt x="1" y="7184"/>
                    </a:lnTo>
                    <a:lnTo>
                      <a:pt x="14" y="7438"/>
                    </a:lnTo>
                    <a:lnTo>
                      <a:pt x="39" y="7692"/>
                    </a:lnTo>
                    <a:lnTo>
                      <a:pt x="64" y="7946"/>
                    </a:lnTo>
                    <a:lnTo>
                      <a:pt x="115" y="8188"/>
                    </a:lnTo>
                    <a:lnTo>
                      <a:pt x="166" y="8430"/>
                    </a:lnTo>
                    <a:lnTo>
                      <a:pt x="242" y="8658"/>
                    </a:lnTo>
                    <a:lnTo>
                      <a:pt x="319" y="8887"/>
                    </a:lnTo>
                    <a:lnTo>
                      <a:pt x="408" y="9091"/>
                    </a:lnTo>
                    <a:lnTo>
                      <a:pt x="497" y="9294"/>
                    </a:lnTo>
                    <a:lnTo>
                      <a:pt x="573" y="9116"/>
                    </a:lnTo>
                    <a:lnTo>
                      <a:pt x="675" y="8938"/>
                    </a:lnTo>
                    <a:lnTo>
                      <a:pt x="789" y="8773"/>
                    </a:lnTo>
                    <a:lnTo>
                      <a:pt x="916" y="8608"/>
                    </a:lnTo>
                    <a:lnTo>
                      <a:pt x="1069" y="8455"/>
                    </a:lnTo>
                    <a:lnTo>
                      <a:pt x="1209" y="8315"/>
                    </a:lnTo>
                    <a:lnTo>
                      <a:pt x="1361" y="8188"/>
                    </a:lnTo>
                    <a:lnTo>
                      <a:pt x="1514" y="8074"/>
                    </a:lnTo>
                    <a:lnTo>
                      <a:pt x="1666" y="7985"/>
                    </a:lnTo>
                    <a:lnTo>
                      <a:pt x="1819" y="7896"/>
                    </a:lnTo>
                    <a:lnTo>
                      <a:pt x="1972" y="7832"/>
                    </a:lnTo>
                    <a:lnTo>
                      <a:pt x="2061" y="7807"/>
                    </a:lnTo>
                    <a:lnTo>
                      <a:pt x="2150" y="7794"/>
                    </a:lnTo>
                    <a:lnTo>
                      <a:pt x="2429" y="7794"/>
                    </a:lnTo>
                    <a:lnTo>
                      <a:pt x="2849" y="7832"/>
                    </a:lnTo>
                    <a:lnTo>
                      <a:pt x="3294" y="7883"/>
                    </a:lnTo>
                    <a:lnTo>
                      <a:pt x="3637" y="7908"/>
                    </a:lnTo>
                    <a:lnTo>
                      <a:pt x="4298" y="7934"/>
                    </a:lnTo>
                    <a:lnTo>
                      <a:pt x="4972" y="7934"/>
                    </a:lnTo>
                    <a:lnTo>
                      <a:pt x="5659" y="7908"/>
                    </a:lnTo>
                    <a:lnTo>
                      <a:pt x="6332" y="7870"/>
                    </a:lnTo>
                    <a:lnTo>
                      <a:pt x="7693" y="7781"/>
                    </a:lnTo>
                    <a:lnTo>
                      <a:pt x="8367" y="7730"/>
                    </a:lnTo>
                    <a:lnTo>
                      <a:pt x="9040" y="7692"/>
                    </a:lnTo>
                    <a:lnTo>
                      <a:pt x="9536" y="7667"/>
                    </a:lnTo>
                    <a:lnTo>
                      <a:pt x="10045" y="7629"/>
                    </a:lnTo>
                    <a:lnTo>
                      <a:pt x="10553" y="7603"/>
                    </a:lnTo>
                    <a:lnTo>
                      <a:pt x="11062" y="7603"/>
                    </a:lnTo>
                    <a:lnTo>
                      <a:pt x="11329" y="7616"/>
                    </a:lnTo>
                    <a:lnTo>
                      <a:pt x="11621" y="7654"/>
                    </a:lnTo>
                    <a:lnTo>
                      <a:pt x="11926" y="7692"/>
                    </a:lnTo>
                    <a:lnTo>
                      <a:pt x="12244" y="7756"/>
                    </a:lnTo>
                    <a:lnTo>
                      <a:pt x="12867" y="7870"/>
                    </a:lnTo>
                    <a:lnTo>
                      <a:pt x="13452" y="7972"/>
                    </a:lnTo>
                    <a:lnTo>
                      <a:pt x="13528" y="8099"/>
                    </a:lnTo>
                    <a:lnTo>
                      <a:pt x="13617" y="8277"/>
                    </a:lnTo>
                    <a:lnTo>
                      <a:pt x="13821" y="8684"/>
                    </a:lnTo>
                    <a:lnTo>
                      <a:pt x="14126" y="9358"/>
                    </a:lnTo>
                    <a:lnTo>
                      <a:pt x="14253" y="9663"/>
                    </a:lnTo>
                    <a:lnTo>
                      <a:pt x="14380" y="9981"/>
                    </a:lnTo>
                    <a:lnTo>
                      <a:pt x="14482" y="10286"/>
                    </a:lnTo>
                    <a:lnTo>
                      <a:pt x="14571" y="10604"/>
                    </a:lnTo>
                    <a:lnTo>
                      <a:pt x="14647" y="10909"/>
                    </a:lnTo>
                    <a:lnTo>
                      <a:pt x="14724" y="11227"/>
                    </a:lnTo>
                    <a:lnTo>
                      <a:pt x="14863" y="11850"/>
                    </a:lnTo>
                    <a:lnTo>
                      <a:pt x="15003" y="12473"/>
                    </a:lnTo>
                    <a:lnTo>
                      <a:pt x="15080" y="12778"/>
                    </a:lnTo>
                    <a:lnTo>
                      <a:pt x="15169" y="13096"/>
                    </a:lnTo>
                    <a:lnTo>
                      <a:pt x="15258" y="13401"/>
                    </a:lnTo>
                    <a:lnTo>
                      <a:pt x="15372" y="13719"/>
                    </a:lnTo>
                    <a:lnTo>
                      <a:pt x="15499" y="14024"/>
                    </a:lnTo>
                    <a:lnTo>
                      <a:pt x="15639" y="14329"/>
                    </a:lnTo>
                    <a:lnTo>
                      <a:pt x="15563" y="13375"/>
                    </a:lnTo>
                    <a:lnTo>
                      <a:pt x="15512" y="12867"/>
                    </a:lnTo>
                    <a:lnTo>
                      <a:pt x="15448" y="12358"/>
                    </a:lnTo>
                    <a:lnTo>
                      <a:pt x="15385" y="11850"/>
                    </a:lnTo>
                    <a:lnTo>
                      <a:pt x="15296" y="11354"/>
                    </a:lnTo>
                    <a:lnTo>
                      <a:pt x="15194" y="10871"/>
                    </a:lnTo>
                    <a:lnTo>
                      <a:pt x="15080" y="10413"/>
                    </a:lnTo>
                    <a:lnTo>
                      <a:pt x="15016" y="10159"/>
                    </a:lnTo>
                    <a:lnTo>
                      <a:pt x="14965" y="9892"/>
                    </a:lnTo>
                    <a:lnTo>
                      <a:pt x="14889" y="9320"/>
                    </a:lnTo>
                    <a:lnTo>
                      <a:pt x="14800" y="8709"/>
                    </a:lnTo>
                    <a:lnTo>
                      <a:pt x="14749" y="8404"/>
                    </a:lnTo>
                    <a:lnTo>
                      <a:pt x="14685" y="8086"/>
                    </a:lnTo>
                    <a:lnTo>
                      <a:pt x="14685" y="8086"/>
                    </a:lnTo>
                    <a:lnTo>
                      <a:pt x="15143" y="8124"/>
                    </a:lnTo>
                    <a:lnTo>
                      <a:pt x="15639" y="8150"/>
                    </a:lnTo>
                    <a:lnTo>
                      <a:pt x="16147" y="8150"/>
                    </a:lnTo>
                    <a:lnTo>
                      <a:pt x="16402" y="8137"/>
                    </a:lnTo>
                    <a:lnTo>
                      <a:pt x="16669" y="8124"/>
                    </a:lnTo>
                    <a:lnTo>
                      <a:pt x="16936" y="8099"/>
                    </a:lnTo>
                    <a:lnTo>
                      <a:pt x="17203" y="8061"/>
                    </a:lnTo>
                    <a:lnTo>
                      <a:pt x="17470" y="8010"/>
                    </a:lnTo>
                    <a:lnTo>
                      <a:pt x="17749" y="7959"/>
                    </a:lnTo>
                    <a:lnTo>
                      <a:pt x="18016" y="7883"/>
                    </a:lnTo>
                    <a:lnTo>
                      <a:pt x="18271" y="7794"/>
                    </a:lnTo>
                    <a:lnTo>
                      <a:pt x="18538" y="7692"/>
                    </a:lnTo>
                    <a:lnTo>
                      <a:pt x="18792" y="7565"/>
                    </a:lnTo>
                    <a:lnTo>
                      <a:pt x="18932" y="7476"/>
                    </a:lnTo>
                    <a:lnTo>
                      <a:pt x="19046" y="7425"/>
                    </a:lnTo>
                    <a:lnTo>
                      <a:pt x="19173" y="7387"/>
                    </a:lnTo>
                    <a:lnTo>
                      <a:pt x="19275" y="7387"/>
                    </a:lnTo>
                    <a:lnTo>
                      <a:pt x="19326" y="7400"/>
                    </a:lnTo>
                    <a:lnTo>
                      <a:pt x="19377" y="7425"/>
                    </a:lnTo>
                    <a:lnTo>
                      <a:pt x="19428" y="7463"/>
                    </a:lnTo>
                    <a:lnTo>
                      <a:pt x="19479" y="7514"/>
                    </a:lnTo>
                    <a:lnTo>
                      <a:pt x="19517" y="7565"/>
                    </a:lnTo>
                    <a:lnTo>
                      <a:pt x="19555" y="7629"/>
                    </a:lnTo>
                    <a:lnTo>
                      <a:pt x="19593" y="7718"/>
                    </a:lnTo>
                    <a:lnTo>
                      <a:pt x="19618" y="7807"/>
                    </a:lnTo>
                    <a:lnTo>
                      <a:pt x="19758" y="8252"/>
                    </a:lnTo>
                    <a:lnTo>
                      <a:pt x="19898" y="8646"/>
                    </a:lnTo>
                    <a:lnTo>
                      <a:pt x="20038" y="9027"/>
                    </a:lnTo>
                    <a:lnTo>
                      <a:pt x="20190" y="9370"/>
                    </a:lnTo>
                    <a:lnTo>
                      <a:pt x="20368" y="9726"/>
                    </a:lnTo>
                    <a:lnTo>
                      <a:pt x="20546" y="10070"/>
                    </a:lnTo>
                    <a:lnTo>
                      <a:pt x="20763" y="10438"/>
                    </a:lnTo>
                    <a:lnTo>
                      <a:pt x="21017" y="10832"/>
                    </a:lnTo>
                    <a:lnTo>
                      <a:pt x="21309" y="11290"/>
                    </a:lnTo>
                    <a:lnTo>
                      <a:pt x="21564" y="11710"/>
                    </a:lnTo>
                    <a:lnTo>
                      <a:pt x="21691" y="11964"/>
                    </a:lnTo>
                    <a:lnTo>
                      <a:pt x="21843" y="12256"/>
                    </a:lnTo>
                    <a:lnTo>
                      <a:pt x="22225" y="13057"/>
                    </a:lnTo>
                    <a:lnTo>
                      <a:pt x="22098" y="12574"/>
                    </a:lnTo>
                    <a:lnTo>
                      <a:pt x="21945" y="12091"/>
                    </a:lnTo>
                    <a:lnTo>
                      <a:pt x="21614" y="11125"/>
                    </a:lnTo>
                    <a:lnTo>
                      <a:pt x="21449" y="10629"/>
                    </a:lnTo>
                    <a:lnTo>
                      <a:pt x="21297" y="10146"/>
                    </a:lnTo>
                    <a:lnTo>
                      <a:pt x="21157" y="9650"/>
                    </a:lnTo>
                    <a:lnTo>
                      <a:pt x="21055" y="9154"/>
                    </a:lnTo>
                    <a:lnTo>
                      <a:pt x="20864" y="8302"/>
                    </a:lnTo>
                    <a:lnTo>
                      <a:pt x="20661" y="7412"/>
                    </a:lnTo>
                    <a:lnTo>
                      <a:pt x="20572" y="6967"/>
                    </a:lnTo>
                    <a:lnTo>
                      <a:pt x="20483" y="6522"/>
                    </a:lnTo>
                    <a:lnTo>
                      <a:pt x="20419" y="6077"/>
                    </a:lnTo>
                    <a:lnTo>
                      <a:pt x="20368" y="5645"/>
                    </a:lnTo>
                    <a:lnTo>
                      <a:pt x="20356" y="5454"/>
                    </a:lnTo>
                    <a:lnTo>
                      <a:pt x="20368" y="5264"/>
                    </a:lnTo>
                    <a:lnTo>
                      <a:pt x="20394" y="5086"/>
                    </a:lnTo>
                    <a:lnTo>
                      <a:pt x="20445" y="4921"/>
                    </a:lnTo>
                    <a:lnTo>
                      <a:pt x="20508" y="4755"/>
                    </a:lnTo>
                    <a:lnTo>
                      <a:pt x="20585" y="4590"/>
                    </a:lnTo>
                    <a:lnTo>
                      <a:pt x="20686" y="4437"/>
                    </a:lnTo>
                    <a:lnTo>
                      <a:pt x="20801" y="4298"/>
                    </a:lnTo>
                    <a:lnTo>
                      <a:pt x="20915" y="4158"/>
                    </a:lnTo>
                    <a:lnTo>
                      <a:pt x="21055" y="4018"/>
                    </a:lnTo>
                    <a:lnTo>
                      <a:pt x="21195" y="3891"/>
                    </a:lnTo>
                    <a:lnTo>
                      <a:pt x="21360" y="3764"/>
                    </a:lnTo>
                    <a:lnTo>
                      <a:pt x="21525" y="3636"/>
                    </a:lnTo>
                    <a:lnTo>
                      <a:pt x="21691" y="3509"/>
                    </a:lnTo>
                    <a:lnTo>
                      <a:pt x="22059" y="3280"/>
                    </a:lnTo>
                    <a:lnTo>
                      <a:pt x="22148" y="3230"/>
                    </a:lnTo>
                    <a:lnTo>
                      <a:pt x="22250" y="3191"/>
                    </a:lnTo>
                    <a:lnTo>
                      <a:pt x="22454" y="3102"/>
                    </a:lnTo>
                    <a:lnTo>
                      <a:pt x="22657" y="3026"/>
                    </a:lnTo>
                    <a:lnTo>
                      <a:pt x="22835" y="2950"/>
                    </a:lnTo>
                    <a:lnTo>
                      <a:pt x="22899" y="2899"/>
                    </a:lnTo>
                    <a:lnTo>
                      <a:pt x="22975" y="2848"/>
                    </a:lnTo>
                    <a:lnTo>
                      <a:pt x="23026" y="2785"/>
                    </a:lnTo>
                    <a:lnTo>
                      <a:pt x="23064" y="2721"/>
                    </a:lnTo>
                    <a:lnTo>
                      <a:pt x="23089" y="2645"/>
                    </a:lnTo>
                    <a:lnTo>
                      <a:pt x="23089" y="2543"/>
                    </a:lnTo>
                    <a:lnTo>
                      <a:pt x="23077" y="2441"/>
                    </a:lnTo>
                    <a:lnTo>
                      <a:pt x="23051" y="2314"/>
                    </a:lnTo>
                    <a:lnTo>
                      <a:pt x="22975" y="2162"/>
                    </a:lnTo>
                    <a:lnTo>
                      <a:pt x="22899" y="2009"/>
                    </a:lnTo>
                    <a:lnTo>
                      <a:pt x="22822" y="1869"/>
                    </a:lnTo>
                    <a:lnTo>
                      <a:pt x="22733" y="1729"/>
                    </a:lnTo>
                    <a:lnTo>
                      <a:pt x="22644" y="1602"/>
                    </a:lnTo>
                    <a:lnTo>
                      <a:pt x="22543" y="1488"/>
                    </a:lnTo>
                    <a:lnTo>
                      <a:pt x="22339" y="1272"/>
                    </a:lnTo>
                    <a:lnTo>
                      <a:pt x="22123" y="1094"/>
                    </a:lnTo>
                    <a:lnTo>
                      <a:pt x="21907" y="928"/>
                    </a:lnTo>
                    <a:lnTo>
                      <a:pt x="21665" y="788"/>
                    </a:lnTo>
                    <a:lnTo>
                      <a:pt x="21436" y="674"/>
                    </a:lnTo>
                    <a:lnTo>
                      <a:pt x="21195" y="572"/>
                    </a:lnTo>
                    <a:lnTo>
                      <a:pt x="20966" y="496"/>
                    </a:lnTo>
                    <a:lnTo>
                      <a:pt x="20737" y="433"/>
                    </a:lnTo>
                    <a:lnTo>
                      <a:pt x="20508" y="369"/>
                    </a:lnTo>
                    <a:lnTo>
                      <a:pt x="20089" y="293"/>
                    </a:lnTo>
                    <a:lnTo>
                      <a:pt x="19733" y="242"/>
                    </a:lnTo>
                    <a:lnTo>
                      <a:pt x="19034" y="153"/>
                    </a:lnTo>
                    <a:lnTo>
                      <a:pt x="18322" y="89"/>
                    </a:lnTo>
                    <a:lnTo>
                      <a:pt x="17597" y="38"/>
                    </a:lnTo>
                    <a:lnTo>
                      <a:pt x="16885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7728975" y="3561881"/>
                <a:ext cx="146727" cy="100034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3459" extrusionOk="0">
                    <a:moveTo>
                      <a:pt x="764" y="0"/>
                    </a:moveTo>
                    <a:lnTo>
                      <a:pt x="662" y="13"/>
                    </a:lnTo>
                    <a:lnTo>
                      <a:pt x="560" y="39"/>
                    </a:lnTo>
                    <a:lnTo>
                      <a:pt x="446" y="77"/>
                    </a:lnTo>
                    <a:lnTo>
                      <a:pt x="331" y="140"/>
                    </a:lnTo>
                    <a:lnTo>
                      <a:pt x="217" y="217"/>
                    </a:lnTo>
                    <a:lnTo>
                      <a:pt x="103" y="306"/>
                    </a:lnTo>
                    <a:lnTo>
                      <a:pt x="1" y="395"/>
                    </a:lnTo>
                    <a:lnTo>
                      <a:pt x="1" y="433"/>
                    </a:lnTo>
                    <a:lnTo>
                      <a:pt x="26" y="509"/>
                    </a:lnTo>
                    <a:lnTo>
                      <a:pt x="64" y="573"/>
                    </a:lnTo>
                    <a:lnTo>
                      <a:pt x="103" y="636"/>
                    </a:lnTo>
                    <a:lnTo>
                      <a:pt x="166" y="687"/>
                    </a:lnTo>
                    <a:lnTo>
                      <a:pt x="281" y="789"/>
                    </a:lnTo>
                    <a:lnTo>
                      <a:pt x="395" y="878"/>
                    </a:lnTo>
                    <a:lnTo>
                      <a:pt x="509" y="941"/>
                    </a:lnTo>
                    <a:lnTo>
                      <a:pt x="649" y="992"/>
                    </a:lnTo>
                    <a:lnTo>
                      <a:pt x="815" y="1030"/>
                    </a:lnTo>
                    <a:lnTo>
                      <a:pt x="993" y="1068"/>
                    </a:lnTo>
                    <a:lnTo>
                      <a:pt x="1336" y="1145"/>
                    </a:lnTo>
                    <a:lnTo>
                      <a:pt x="1488" y="1196"/>
                    </a:lnTo>
                    <a:lnTo>
                      <a:pt x="1603" y="1246"/>
                    </a:lnTo>
                    <a:lnTo>
                      <a:pt x="1679" y="1297"/>
                    </a:lnTo>
                    <a:lnTo>
                      <a:pt x="1743" y="1348"/>
                    </a:lnTo>
                    <a:lnTo>
                      <a:pt x="1794" y="1412"/>
                    </a:lnTo>
                    <a:lnTo>
                      <a:pt x="1844" y="1475"/>
                    </a:lnTo>
                    <a:lnTo>
                      <a:pt x="1933" y="1615"/>
                    </a:lnTo>
                    <a:lnTo>
                      <a:pt x="2010" y="1780"/>
                    </a:lnTo>
                    <a:lnTo>
                      <a:pt x="2162" y="2162"/>
                    </a:lnTo>
                    <a:lnTo>
                      <a:pt x="2264" y="2378"/>
                    </a:lnTo>
                    <a:lnTo>
                      <a:pt x="2404" y="2594"/>
                    </a:lnTo>
                    <a:lnTo>
                      <a:pt x="2518" y="2772"/>
                    </a:lnTo>
                    <a:lnTo>
                      <a:pt x="2633" y="2925"/>
                    </a:lnTo>
                    <a:lnTo>
                      <a:pt x="2760" y="3052"/>
                    </a:lnTo>
                    <a:lnTo>
                      <a:pt x="2874" y="3166"/>
                    </a:lnTo>
                    <a:lnTo>
                      <a:pt x="3001" y="3255"/>
                    </a:lnTo>
                    <a:lnTo>
                      <a:pt x="3128" y="3331"/>
                    </a:lnTo>
                    <a:lnTo>
                      <a:pt x="3268" y="3382"/>
                    </a:lnTo>
                    <a:lnTo>
                      <a:pt x="3408" y="3420"/>
                    </a:lnTo>
                    <a:lnTo>
                      <a:pt x="3561" y="3446"/>
                    </a:lnTo>
                    <a:lnTo>
                      <a:pt x="3739" y="3459"/>
                    </a:lnTo>
                    <a:lnTo>
                      <a:pt x="3917" y="3459"/>
                    </a:lnTo>
                    <a:lnTo>
                      <a:pt x="4107" y="3433"/>
                    </a:lnTo>
                    <a:lnTo>
                      <a:pt x="4324" y="3408"/>
                    </a:lnTo>
                    <a:lnTo>
                      <a:pt x="4552" y="3357"/>
                    </a:lnTo>
                    <a:lnTo>
                      <a:pt x="5074" y="3242"/>
                    </a:lnTo>
                    <a:lnTo>
                      <a:pt x="4870" y="2988"/>
                    </a:lnTo>
                    <a:lnTo>
                      <a:pt x="4654" y="2759"/>
                    </a:lnTo>
                    <a:lnTo>
                      <a:pt x="4438" y="2530"/>
                    </a:lnTo>
                    <a:lnTo>
                      <a:pt x="4209" y="2314"/>
                    </a:lnTo>
                    <a:lnTo>
                      <a:pt x="3739" y="1895"/>
                    </a:lnTo>
                    <a:lnTo>
                      <a:pt x="3510" y="1691"/>
                    </a:lnTo>
                    <a:lnTo>
                      <a:pt x="3294" y="1475"/>
                    </a:lnTo>
                    <a:lnTo>
                      <a:pt x="2874" y="1018"/>
                    </a:lnTo>
                    <a:lnTo>
                      <a:pt x="2645" y="776"/>
                    </a:lnTo>
                    <a:lnTo>
                      <a:pt x="2404" y="547"/>
                    </a:lnTo>
                    <a:lnTo>
                      <a:pt x="2277" y="433"/>
                    </a:lnTo>
                    <a:lnTo>
                      <a:pt x="2150" y="331"/>
                    </a:lnTo>
                    <a:lnTo>
                      <a:pt x="2010" y="242"/>
                    </a:lnTo>
                    <a:lnTo>
                      <a:pt x="1883" y="166"/>
                    </a:lnTo>
                    <a:lnTo>
                      <a:pt x="1743" y="102"/>
                    </a:lnTo>
                    <a:lnTo>
                      <a:pt x="1590" y="64"/>
                    </a:lnTo>
                    <a:lnTo>
                      <a:pt x="1438" y="26"/>
                    </a:lnTo>
                    <a:lnTo>
                      <a:pt x="1285" y="13"/>
                    </a:lnTo>
                    <a:lnTo>
                      <a:pt x="1082" y="1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702138" y="3573275"/>
                <a:ext cx="190480" cy="154086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5328" extrusionOk="0">
                    <a:moveTo>
                      <a:pt x="929" y="1"/>
                    </a:moveTo>
                    <a:lnTo>
                      <a:pt x="814" y="128"/>
                    </a:lnTo>
                    <a:lnTo>
                      <a:pt x="713" y="255"/>
                    </a:lnTo>
                    <a:lnTo>
                      <a:pt x="522" y="509"/>
                    </a:lnTo>
                    <a:lnTo>
                      <a:pt x="255" y="916"/>
                    </a:lnTo>
                    <a:lnTo>
                      <a:pt x="1" y="1361"/>
                    </a:lnTo>
                    <a:lnTo>
                      <a:pt x="153" y="1412"/>
                    </a:lnTo>
                    <a:lnTo>
                      <a:pt x="319" y="1475"/>
                    </a:lnTo>
                    <a:lnTo>
                      <a:pt x="675" y="1653"/>
                    </a:lnTo>
                    <a:lnTo>
                      <a:pt x="853" y="1755"/>
                    </a:lnTo>
                    <a:lnTo>
                      <a:pt x="1018" y="1857"/>
                    </a:lnTo>
                    <a:lnTo>
                      <a:pt x="1170" y="1946"/>
                    </a:lnTo>
                    <a:lnTo>
                      <a:pt x="1298" y="2047"/>
                    </a:lnTo>
                    <a:lnTo>
                      <a:pt x="1501" y="2213"/>
                    </a:lnTo>
                    <a:lnTo>
                      <a:pt x="1730" y="2365"/>
                    </a:lnTo>
                    <a:lnTo>
                      <a:pt x="1959" y="2531"/>
                    </a:lnTo>
                    <a:lnTo>
                      <a:pt x="2188" y="2709"/>
                    </a:lnTo>
                    <a:lnTo>
                      <a:pt x="2391" y="2887"/>
                    </a:lnTo>
                    <a:lnTo>
                      <a:pt x="2480" y="2988"/>
                    </a:lnTo>
                    <a:lnTo>
                      <a:pt x="2569" y="3090"/>
                    </a:lnTo>
                    <a:lnTo>
                      <a:pt x="2633" y="3192"/>
                    </a:lnTo>
                    <a:lnTo>
                      <a:pt x="2696" y="3306"/>
                    </a:lnTo>
                    <a:lnTo>
                      <a:pt x="2734" y="3421"/>
                    </a:lnTo>
                    <a:lnTo>
                      <a:pt x="2760" y="3548"/>
                    </a:lnTo>
                    <a:lnTo>
                      <a:pt x="2798" y="3916"/>
                    </a:lnTo>
                    <a:lnTo>
                      <a:pt x="2849" y="4336"/>
                    </a:lnTo>
                    <a:lnTo>
                      <a:pt x="2861" y="4565"/>
                    </a:lnTo>
                    <a:lnTo>
                      <a:pt x="2874" y="4806"/>
                    </a:lnTo>
                    <a:lnTo>
                      <a:pt x="2874" y="5061"/>
                    </a:lnTo>
                    <a:lnTo>
                      <a:pt x="2849" y="5328"/>
                    </a:lnTo>
                    <a:lnTo>
                      <a:pt x="3078" y="5315"/>
                    </a:lnTo>
                    <a:lnTo>
                      <a:pt x="3294" y="5315"/>
                    </a:lnTo>
                    <a:lnTo>
                      <a:pt x="3319" y="5188"/>
                    </a:lnTo>
                    <a:lnTo>
                      <a:pt x="3357" y="5048"/>
                    </a:lnTo>
                    <a:lnTo>
                      <a:pt x="3433" y="4921"/>
                    </a:lnTo>
                    <a:lnTo>
                      <a:pt x="3522" y="4768"/>
                    </a:lnTo>
                    <a:lnTo>
                      <a:pt x="3739" y="4463"/>
                    </a:lnTo>
                    <a:lnTo>
                      <a:pt x="3993" y="4094"/>
                    </a:lnTo>
                    <a:lnTo>
                      <a:pt x="4069" y="3980"/>
                    </a:lnTo>
                    <a:lnTo>
                      <a:pt x="4158" y="3878"/>
                    </a:lnTo>
                    <a:lnTo>
                      <a:pt x="4273" y="3777"/>
                    </a:lnTo>
                    <a:lnTo>
                      <a:pt x="4387" y="3675"/>
                    </a:lnTo>
                    <a:lnTo>
                      <a:pt x="4514" y="3599"/>
                    </a:lnTo>
                    <a:lnTo>
                      <a:pt x="4641" y="3522"/>
                    </a:lnTo>
                    <a:lnTo>
                      <a:pt x="4768" y="3471"/>
                    </a:lnTo>
                    <a:lnTo>
                      <a:pt x="4883" y="3433"/>
                    </a:lnTo>
                    <a:lnTo>
                      <a:pt x="5163" y="3382"/>
                    </a:lnTo>
                    <a:lnTo>
                      <a:pt x="5315" y="3370"/>
                    </a:lnTo>
                    <a:lnTo>
                      <a:pt x="5455" y="3357"/>
                    </a:lnTo>
                    <a:lnTo>
                      <a:pt x="5608" y="3357"/>
                    </a:lnTo>
                    <a:lnTo>
                      <a:pt x="5747" y="3370"/>
                    </a:lnTo>
                    <a:lnTo>
                      <a:pt x="5875" y="3395"/>
                    </a:lnTo>
                    <a:lnTo>
                      <a:pt x="6002" y="3459"/>
                    </a:lnTo>
                    <a:lnTo>
                      <a:pt x="6040" y="3484"/>
                    </a:lnTo>
                    <a:lnTo>
                      <a:pt x="6078" y="3535"/>
                    </a:lnTo>
                    <a:lnTo>
                      <a:pt x="6116" y="3599"/>
                    </a:lnTo>
                    <a:lnTo>
                      <a:pt x="6154" y="3662"/>
                    </a:lnTo>
                    <a:lnTo>
                      <a:pt x="6218" y="3827"/>
                    </a:lnTo>
                    <a:lnTo>
                      <a:pt x="6256" y="4005"/>
                    </a:lnTo>
                    <a:lnTo>
                      <a:pt x="6294" y="4196"/>
                    </a:lnTo>
                    <a:lnTo>
                      <a:pt x="6332" y="4374"/>
                    </a:lnTo>
                    <a:lnTo>
                      <a:pt x="6358" y="4641"/>
                    </a:lnTo>
                    <a:lnTo>
                      <a:pt x="6370" y="4794"/>
                    </a:lnTo>
                    <a:lnTo>
                      <a:pt x="6587" y="4743"/>
                    </a:lnTo>
                    <a:lnTo>
                      <a:pt x="6574" y="4450"/>
                    </a:lnTo>
                    <a:lnTo>
                      <a:pt x="6548" y="4171"/>
                    </a:lnTo>
                    <a:lnTo>
                      <a:pt x="6498" y="3916"/>
                    </a:lnTo>
                    <a:lnTo>
                      <a:pt x="6421" y="3675"/>
                    </a:lnTo>
                    <a:lnTo>
                      <a:pt x="6345" y="3459"/>
                    </a:lnTo>
                    <a:lnTo>
                      <a:pt x="6243" y="3243"/>
                    </a:lnTo>
                    <a:lnTo>
                      <a:pt x="6129" y="3039"/>
                    </a:lnTo>
                    <a:lnTo>
                      <a:pt x="6002" y="2848"/>
                    </a:lnTo>
                    <a:lnTo>
                      <a:pt x="5480" y="2963"/>
                    </a:lnTo>
                    <a:lnTo>
                      <a:pt x="5252" y="3014"/>
                    </a:lnTo>
                    <a:lnTo>
                      <a:pt x="5035" y="3039"/>
                    </a:lnTo>
                    <a:lnTo>
                      <a:pt x="4845" y="3065"/>
                    </a:lnTo>
                    <a:lnTo>
                      <a:pt x="4667" y="3065"/>
                    </a:lnTo>
                    <a:lnTo>
                      <a:pt x="4489" y="3052"/>
                    </a:lnTo>
                    <a:lnTo>
                      <a:pt x="4336" y="3026"/>
                    </a:lnTo>
                    <a:lnTo>
                      <a:pt x="4196" y="2988"/>
                    </a:lnTo>
                    <a:lnTo>
                      <a:pt x="4056" y="2937"/>
                    </a:lnTo>
                    <a:lnTo>
                      <a:pt x="3929" y="2861"/>
                    </a:lnTo>
                    <a:lnTo>
                      <a:pt x="3802" y="2772"/>
                    </a:lnTo>
                    <a:lnTo>
                      <a:pt x="3688" y="2658"/>
                    </a:lnTo>
                    <a:lnTo>
                      <a:pt x="3561" y="2531"/>
                    </a:lnTo>
                    <a:lnTo>
                      <a:pt x="3446" y="2378"/>
                    </a:lnTo>
                    <a:lnTo>
                      <a:pt x="3332" y="2200"/>
                    </a:lnTo>
                    <a:lnTo>
                      <a:pt x="3192" y="1984"/>
                    </a:lnTo>
                    <a:lnTo>
                      <a:pt x="3090" y="1768"/>
                    </a:lnTo>
                    <a:lnTo>
                      <a:pt x="2938" y="1386"/>
                    </a:lnTo>
                    <a:lnTo>
                      <a:pt x="2861" y="1221"/>
                    </a:lnTo>
                    <a:lnTo>
                      <a:pt x="2772" y="1081"/>
                    </a:lnTo>
                    <a:lnTo>
                      <a:pt x="2722" y="1018"/>
                    </a:lnTo>
                    <a:lnTo>
                      <a:pt x="2671" y="954"/>
                    </a:lnTo>
                    <a:lnTo>
                      <a:pt x="2607" y="903"/>
                    </a:lnTo>
                    <a:lnTo>
                      <a:pt x="2531" y="852"/>
                    </a:lnTo>
                    <a:lnTo>
                      <a:pt x="2416" y="802"/>
                    </a:lnTo>
                    <a:lnTo>
                      <a:pt x="2264" y="751"/>
                    </a:lnTo>
                    <a:lnTo>
                      <a:pt x="1921" y="674"/>
                    </a:lnTo>
                    <a:lnTo>
                      <a:pt x="1743" y="636"/>
                    </a:lnTo>
                    <a:lnTo>
                      <a:pt x="1577" y="598"/>
                    </a:lnTo>
                    <a:lnTo>
                      <a:pt x="1437" y="547"/>
                    </a:lnTo>
                    <a:lnTo>
                      <a:pt x="1323" y="484"/>
                    </a:lnTo>
                    <a:lnTo>
                      <a:pt x="1209" y="395"/>
                    </a:lnTo>
                    <a:lnTo>
                      <a:pt x="1094" y="293"/>
                    </a:lnTo>
                    <a:lnTo>
                      <a:pt x="1031" y="242"/>
                    </a:lnTo>
                    <a:lnTo>
                      <a:pt x="992" y="179"/>
                    </a:lnTo>
                    <a:lnTo>
                      <a:pt x="954" y="115"/>
                    </a:lnTo>
                    <a:lnTo>
                      <a:pt x="929" y="39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7797368" y="3670356"/>
                <a:ext cx="89008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1958" extrusionOk="0">
                    <a:moveTo>
                      <a:pt x="2162" y="0"/>
                    </a:moveTo>
                    <a:lnTo>
                      <a:pt x="2022" y="13"/>
                    </a:lnTo>
                    <a:lnTo>
                      <a:pt x="1870" y="25"/>
                    </a:lnTo>
                    <a:lnTo>
                      <a:pt x="1590" y="76"/>
                    </a:lnTo>
                    <a:lnTo>
                      <a:pt x="1475" y="114"/>
                    </a:lnTo>
                    <a:lnTo>
                      <a:pt x="1348" y="165"/>
                    </a:lnTo>
                    <a:lnTo>
                      <a:pt x="1221" y="242"/>
                    </a:lnTo>
                    <a:lnTo>
                      <a:pt x="1094" y="318"/>
                    </a:lnTo>
                    <a:lnTo>
                      <a:pt x="980" y="420"/>
                    </a:lnTo>
                    <a:lnTo>
                      <a:pt x="865" y="521"/>
                    </a:lnTo>
                    <a:lnTo>
                      <a:pt x="776" y="623"/>
                    </a:lnTo>
                    <a:lnTo>
                      <a:pt x="700" y="737"/>
                    </a:lnTo>
                    <a:lnTo>
                      <a:pt x="446" y="1106"/>
                    </a:lnTo>
                    <a:lnTo>
                      <a:pt x="229" y="1411"/>
                    </a:lnTo>
                    <a:lnTo>
                      <a:pt x="140" y="1564"/>
                    </a:lnTo>
                    <a:lnTo>
                      <a:pt x="64" y="1691"/>
                    </a:lnTo>
                    <a:lnTo>
                      <a:pt x="26" y="1831"/>
                    </a:lnTo>
                    <a:lnTo>
                      <a:pt x="1" y="1958"/>
                    </a:lnTo>
                    <a:lnTo>
                      <a:pt x="357" y="1933"/>
                    </a:lnTo>
                    <a:lnTo>
                      <a:pt x="725" y="1907"/>
                    </a:lnTo>
                    <a:lnTo>
                      <a:pt x="1094" y="1856"/>
                    </a:lnTo>
                    <a:lnTo>
                      <a:pt x="1475" y="1805"/>
                    </a:lnTo>
                    <a:lnTo>
                      <a:pt x="1870" y="1729"/>
                    </a:lnTo>
                    <a:lnTo>
                      <a:pt x="2264" y="1653"/>
                    </a:lnTo>
                    <a:lnTo>
                      <a:pt x="2671" y="1551"/>
                    </a:lnTo>
                    <a:lnTo>
                      <a:pt x="3077" y="1437"/>
                    </a:lnTo>
                    <a:lnTo>
                      <a:pt x="3065" y="1284"/>
                    </a:lnTo>
                    <a:lnTo>
                      <a:pt x="3039" y="1017"/>
                    </a:lnTo>
                    <a:lnTo>
                      <a:pt x="3001" y="839"/>
                    </a:lnTo>
                    <a:lnTo>
                      <a:pt x="2963" y="648"/>
                    </a:lnTo>
                    <a:lnTo>
                      <a:pt x="2925" y="470"/>
                    </a:lnTo>
                    <a:lnTo>
                      <a:pt x="2861" y="305"/>
                    </a:lnTo>
                    <a:lnTo>
                      <a:pt x="2823" y="242"/>
                    </a:lnTo>
                    <a:lnTo>
                      <a:pt x="2785" y="178"/>
                    </a:lnTo>
                    <a:lnTo>
                      <a:pt x="2747" y="127"/>
                    </a:lnTo>
                    <a:lnTo>
                      <a:pt x="2709" y="102"/>
                    </a:lnTo>
                    <a:lnTo>
                      <a:pt x="2582" y="38"/>
                    </a:lnTo>
                    <a:lnTo>
                      <a:pt x="2454" y="13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7683023" y="3612605"/>
                <a:ext cx="98927" cy="85343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2951" extrusionOk="0">
                    <a:moveTo>
                      <a:pt x="662" y="1"/>
                    </a:moveTo>
                    <a:lnTo>
                      <a:pt x="535" y="255"/>
                    </a:lnTo>
                    <a:lnTo>
                      <a:pt x="420" y="509"/>
                    </a:lnTo>
                    <a:lnTo>
                      <a:pt x="306" y="764"/>
                    </a:lnTo>
                    <a:lnTo>
                      <a:pt x="217" y="1018"/>
                    </a:lnTo>
                    <a:lnTo>
                      <a:pt x="128" y="1285"/>
                    </a:lnTo>
                    <a:lnTo>
                      <a:pt x="64" y="1552"/>
                    </a:lnTo>
                    <a:lnTo>
                      <a:pt x="26" y="1806"/>
                    </a:lnTo>
                    <a:lnTo>
                      <a:pt x="1" y="2061"/>
                    </a:lnTo>
                    <a:lnTo>
                      <a:pt x="433" y="2480"/>
                    </a:lnTo>
                    <a:lnTo>
                      <a:pt x="674" y="2709"/>
                    </a:lnTo>
                    <a:lnTo>
                      <a:pt x="941" y="2951"/>
                    </a:lnTo>
                    <a:lnTo>
                      <a:pt x="992" y="2671"/>
                    </a:lnTo>
                    <a:lnTo>
                      <a:pt x="1081" y="2264"/>
                    </a:lnTo>
                    <a:lnTo>
                      <a:pt x="1132" y="2048"/>
                    </a:lnTo>
                    <a:lnTo>
                      <a:pt x="1196" y="1857"/>
                    </a:lnTo>
                    <a:lnTo>
                      <a:pt x="1272" y="1705"/>
                    </a:lnTo>
                    <a:lnTo>
                      <a:pt x="1310" y="1654"/>
                    </a:lnTo>
                    <a:lnTo>
                      <a:pt x="1348" y="1603"/>
                    </a:lnTo>
                    <a:lnTo>
                      <a:pt x="1412" y="1565"/>
                    </a:lnTo>
                    <a:lnTo>
                      <a:pt x="1475" y="1527"/>
                    </a:lnTo>
                    <a:lnTo>
                      <a:pt x="1552" y="1514"/>
                    </a:lnTo>
                    <a:lnTo>
                      <a:pt x="1641" y="1501"/>
                    </a:lnTo>
                    <a:lnTo>
                      <a:pt x="1806" y="1501"/>
                    </a:lnTo>
                    <a:lnTo>
                      <a:pt x="1984" y="1527"/>
                    </a:lnTo>
                    <a:lnTo>
                      <a:pt x="2175" y="1577"/>
                    </a:lnTo>
                    <a:lnTo>
                      <a:pt x="2340" y="1628"/>
                    </a:lnTo>
                    <a:lnTo>
                      <a:pt x="2505" y="1666"/>
                    </a:lnTo>
                    <a:lnTo>
                      <a:pt x="2632" y="1705"/>
                    </a:lnTo>
                    <a:lnTo>
                      <a:pt x="2938" y="1768"/>
                    </a:lnTo>
                    <a:lnTo>
                      <a:pt x="3039" y="1794"/>
                    </a:lnTo>
                    <a:lnTo>
                      <a:pt x="3141" y="1844"/>
                    </a:lnTo>
                    <a:lnTo>
                      <a:pt x="3217" y="1895"/>
                    </a:lnTo>
                    <a:lnTo>
                      <a:pt x="3281" y="1972"/>
                    </a:lnTo>
                    <a:lnTo>
                      <a:pt x="3357" y="2073"/>
                    </a:lnTo>
                    <a:lnTo>
                      <a:pt x="3421" y="2213"/>
                    </a:lnTo>
                    <a:lnTo>
                      <a:pt x="3421" y="2188"/>
                    </a:lnTo>
                    <a:lnTo>
                      <a:pt x="3395" y="2061"/>
                    </a:lnTo>
                    <a:lnTo>
                      <a:pt x="3357" y="1946"/>
                    </a:lnTo>
                    <a:lnTo>
                      <a:pt x="3294" y="1832"/>
                    </a:lnTo>
                    <a:lnTo>
                      <a:pt x="3230" y="1730"/>
                    </a:lnTo>
                    <a:lnTo>
                      <a:pt x="3141" y="1628"/>
                    </a:lnTo>
                    <a:lnTo>
                      <a:pt x="3052" y="1527"/>
                    </a:lnTo>
                    <a:lnTo>
                      <a:pt x="2849" y="1349"/>
                    </a:lnTo>
                    <a:lnTo>
                      <a:pt x="2620" y="1171"/>
                    </a:lnTo>
                    <a:lnTo>
                      <a:pt x="2391" y="1005"/>
                    </a:lnTo>
                    <a:lnTo>
                      <a:pt x="2162" y="853"/>
                    </a:lnTo>
                    <a:lnTo>
                      <a:pt x="1959" y="687"/>
                    </a:lnTo>
                    <a:lnTo>
                      <a:pt x="1831" y="586"/>
                    </a:lnTo>
                    <a:lnTo>
                      <a:pt x="1679" y="497"/>
                    </a:lnTo>
                    <a:lnTo>
                      <a:pt x="1514" y="395"/>
                    </a:lnTo>
                    <a:lnTo>
                      <a:pt x="1336" y="293"/>
                    </a:lnTo>
                    <a:lnTo>
                      <a:pt x="980" y="115"/>
                    </a:lnTo>
                    <a:lnTo>
                      <a:pt x="814" y="5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710235" y="3656012"/>
                <a:ext cx="75764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467" extrusionOk="0">
                    <a:moveTo>
                      <a:pt x="700" y="0"/>
                    </a:moveTo>
                    <a:lnTo>
                      <a:pt x="611" y="13"/>
                    </a:lnTo>
                    <a:lnTo>
                      <a:pt x="534" y="26"/>
                    </a:lnTo>
                    <a:lnTo>
                      <a:pt x="471" y="64"/>
                    </a:lnTo>
                    <a:lnTo>
                      <a:pt x="407" y="102"/>
                    </a:lnTo>
                    <a:lnTo>
                      <a:pt x="369" y="153"/>
                    </a:lnTo>
                    <a:lnTo>
                      <a:pt x="331" y="204"/>
                    </a:lnTo>
                    <a:lnTo>
                      <a:pt x="255" y="356"/>
                    </a:lnTo>
                    <a:lnTo>
                      <a:pt x="191" y="547"/>
                    </a:lnTo>
                    <a:lnTo>
                      <a:pt x="140" y="763"/>
                    </a:lnTo>
                    <a:lnTo>
                      <a:pt x="51" y="1170"/>
                    </a:lnTo>
                    <a:lnTo>
                      <a:pt x="0" y="1450"/>
                    </a:lnTo>
                    <a:lnTo>
                      <a:pt x="204" y="1615"/>
                    </a:lnTo>
                    <a:lnTo>
                      <a:pt x="407" y="1767"/>
                    </a:lnTo>
                    <a:lnTo>
                      <a:pt x="611" y="1907"/>
                    </a:lnTo>
                    <a:lnTo>
                      <a:pt x="814" y="2047"/>
                    </a:lnTo>
                    <a:lnTo>
                      <a:pt x="1030" y="2162"/>
                    </a:lnTo>
                    <a:lnTo>
                      <a:pt x="1234" y="2263"/>
                    </a:lnTo>
                    <a:lnTo>
                      <a:pt x="1450" y="2340"/>
                    </a:lnTo>
                    <a:lnTo>
                      <a:pt x="1653" y="2378"/>
                    </a:lnTo>
                    <a:lnTo>
                      <a:pt x="1869" y="2416"/>
                    </a:lnTo>
                    <a:lnTo>
                      <a:pt x="2086" y="2441"/>
                    </a:lnTo>
                    <a:lnTo>
                      <a:pt x="2531" y="2454"/>
                    </a:lnTo>
                    <a:lnTo>
                      <a:pt x="2569" y="2467"/>
                    </a:lnTo>
                    <a:lnTo>
                      <a:pt x="2594" y="2263"/>
                    </a:lnTo>
                    <a:lnTo>
                      <a:pt x="2620" y="2073"/>
                    </a:lnTo>
                    <a:lnTo>
                      <a:pt x="2607" y="1882"/>
                    </a:lnTo>
                    <a:lnTo>
                      <a:pt x="2594" y="1691"/>
                    </a:lnTo>
                    <a:lnTo>
                      <a:pt x="2569" y="1322"/>
                    </a:lnTo>
                    <a:lnTo>
                      <a:pt x="2480" y="712"/>
                    </a:lnTo>
                    <a:lnTo>
                      <a:pt x="2416" y="572"/>
                    </a:lnTo>
                    <a:lnTo>
                      <a:pt x="2340" y="471"/>
                    </a:lnTo>
                    <a:lnTo>
                      <a:pt x="2276" y="394"/>
                    </a:lnTo>
                    <a:lnTo>
                      <a:pt x="2200" y="343"/>
                    </a:lnTo>
                    <a:lnTo>
                      <a:pt x="2098" y="293"/>
                    </a:lnTo>
                    <a:lnTo>
                      <a:pt x="1997" y="267"/>
                    </a:lnTo>
                    <a:lnTo>
                      <a:pt x="1691" y="204"/>
                    </a:lnTo>
                    <a:lnTo>
                      <a:pt x="1564" y="165"/>
                    </a:lnTo>
                    <a:lnTo>
                      <a:pt x="1399" y="127"/>
                    </a:lnTo>
                    <a:lnTo>
                      <a:pt x="1234" y="76"/>
                    </a:lnTo>
                    <a:lnTo>
                      <a:pt x="1043" y="26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7727529" y="3561881"/>
                <a:ext cx="135305" cy="141592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4896" extrusionOk="0">
                    <a:moveTo>
                      <a:pt x="623" y="0"/>
                    </a:moveTo>
                    <a:lnTo>
                      <a:pt x="509" y="39"/>
                    </a:lnTo>
                    <a:lnTo>
                      <a:pt x="420" y="77"/>
                    </a:lnTo>
                    <a:lnTo>
                      <a:pt x="318" y="140"/>
                    </a:lnTo>
                    <a:lnTo>
                      <a:pt x="229" y="217"/>
                    </a:lnTo>
                    <a:lnTo>
                      <a:pt x="127" y="318"/>
                    </a:lnTo>
                    <a:lnTo>
                      <a:pt x="13" y="433"/>
                    </a:lnTo>
                    <a:lnTo>
                      <a:pt x="0" y="458"/>
                    </a:lnTo>
                    <a:lnTo>
                      <a:pt x="0" y="496"/>
                    </a:lnTo>
                    <a:lnTo>
                      <a:pt x="13" y="534"/>
                    </a:lnTo>
                    <a:lnTo>
                      <a:pt x="38" y="573"/>
                    </a:lnTo>
                    <a:lnTo>
                      <a:pt x="102" y="662"/>
                    </a:lnTo>
                    <a:lnTo>
                      <a:pt x="191" y="738"/>
                    </a:lnTo>
                    <a:lnTo>
                      <a:pt x="369" y="890"/>
                    </a:lnTo>
                    <a:lnTo>
                      <a:pt x="458" y="954"/>
                    </a:lnTo>
                    <a:lnTo>
                      <a:pt x="585" y="1018"/>
                    </a:lnTo>
                    <a:lnTo>
                      <a:pt x="737" y="1081"/>
                    </a:lnTo>
                    <a:lnTo>
                      <a:pt x="1068" y="1183"/>
                    </a:lnTo>
                    <a:lnTo>
                      <a:pt x="1233" y="1234"/>
                    </a:lnTo>
                    <a:lnTo>
                      <a:pt x="1373" y="1297"/>
                    </a:lnTo>
                    <a:lnTo>
                      <a:pt x="1500" y="1361"/>
                    </a:lnTo>
                    <a:lnTo>
                      <a:pt x="1538" y="1386"/>
                    </a:lnTo>
                    <a:lnTo>
                      <a:pt x="1577" y="1424"/>
                    </a:lnTo>
                    <a:lnTo>
                      <a:pt x="1602" y="1475"/>
                    </a:lnTo>
                    <a:lnTo>
                      <a:pt x="1627" y="1526"/>
                    </a:lnTo>
                    <a:lnTo>
                      <a:pt x="1653" y="1628"/>
                    </a:lnTo>
                    <a:lnTo>
                      <a:pt x="1653" y="1755"/>
                    </a:lnTo>
                    <a:lnTo>
                      <a:pt x="1653" y="1882"/>
                    </a:lnTo>
                    <a:lnTo>
                      <a:pt x="1627" y="2009"/>
                    </a:lnTo>
                    <a:lnTo>
                      <a:pt x="1589" y="2136"/>
                    </a:lnTo>
                    <a:lnTo>
                      <a:pt x="1526" y="2352"/>
                    </a:lnTo>
                    <a:lnTo>
                      <a:pt x="1462" y="2569"/>
                    </a:lnTo>
                    <a:lnTo>
                      <a:pt x="1424" y="2772"/>
                    </a:lnTo>
                    <a:lnTo>
                      <a:pt x="1386" y="2988"/>
                    </a:lnTo>
                    <a:lnTo>
                      <a:pt x="1373" y="3192"/>
                    </a:lnTo>
                    <a:lnTo>
                      <a:pt x="1373" y="3370"/>
                    </a:lnTo>
                    <a:lnTo>
                      <a:pt x="1386" y="3509"/>
                    </a:lnTo>
                    <a:lnTo>
                      <a:pt x="1399" y="3662"/>
                    </a:lnTo>
                    <a:lnTo>
                      <a:pt x="1449" y="3776"/>
                    </a:lnTo>
                    <a:lnTo>
                      <a:pt x="1488" y="3853"/>
                    </a:lnTo>
                    <a:lnTo>
                      <a:pt x="1538" y="3891"/>
                    </a:lnTo>
                    <a:lnTo>
                      <a:pt x="1589" y="3916"/>
                    </a:lnTo>
                    <a:lnTo>
                      <a:pt x="1640" y="3916"/>
                    </a:lnTo>
                    <a:lnTo>
                      <a:pt x="1691" y="3929"/>
                    </a:lnTo>
                    <a:lnTo>
                      <a:pt x="1729" y="3929"/>
                    </a:lnTo>
                    <a:lnTo>
                      <a:pt x="1755" y="3942"/>
                    </a:lnTo>
                    <a:lnTo>
                      <a:pt x="1780" y="3967"/>
                    </a:lnTo>
                    <a:lnTo>
                      <a:pt x="1793" y="4005"/>
                    </a:lnTo>
                    <a:lnTo>
                      <a:pt x="1831" y="4107"/>
                    </a:lnTo>
                    <a:lnTo>
                      <a:pt x="1844" y="4234"/>
                    </a:lnTo>
                    <a:lnTo>
                      <a:pt x="1856" y="4374"/>
                    </a:lnTo>
                    <a:lnTo>
                      <a:pt x="1869" y="4527"/>
                    </a:lnTo>
                    <a:lnTo>
                      <a:pt x="1894" y="4666"/>
                    </a:lnTo>
                    <a:lnTo>
                      <a:pt x="1933" y="4794"/>
                    </a:lnTo>
                    <a:lnTo>
                      <a:pt x="1971" y="4844"/>
                    </a:lnTo>
                    <a:lnTo>
                      <a:pt x="1996" y="4895"/>
                    </a:lnTo>
                    <a:lnTo>
                      <a:pt x="2009" y="4768"/>
                    </a:lnTo>
                    <a:lnTo>
                      <a:pt x="2009" y="4603"/>
                    </a:lnTo>
                    <a:lnTo>
                      <a:pt x="2009" y="4196"/>
                    </a:lnTo>
                    <a:lnTo>
                      <a:pt x="2022" y="3993"/>
                    </a:lnTo>
                    <a:lnTo>
                      <a:pt x="2060" y="3789"/>
                    </a:lnTo>
                    <a:lnTo>
                      <a:pt x="2085" y="3687"/>
                    </a:lnTo>
                    <a:lnTo>
                      <a:pt x="2123" y="3598"/>
                    </a:lnTo>
                    <a:lnTo>
                      <a:pt x="2161" y="3522"/>
                    </a:lnTo>
                    <a:lnTo>
                      <a:pt x="2200" y="3459"/>
                    </a:lnTo>
                    <a:lnTo>
                      <a:pt x="2238" y="3433"/>
                    </a:lnTo>
                    <a:lnTo>
                      <a:pt x="2289" y="3408"/>
                    </a:lnTo>
                    <a:lnTo>
                      <a:pt x="2428" y="3408"/>
                    </a:lnTo>
                    <a:lnTo>
                      <a:pt x="2657" y="3420"/>
                    </a:lnTo>
                    <a:lnTo>
                      <a:pt x="3000" y="3459"/>
                    </a:lnTo>
                    <a:lnTo>
                      <a:pt x="3166" y="3484"/>
                    </a:lnTo>
                    <a:lnTo>
                      <a:pt x="3318" y="3509"/>
                    </a:lnTo>
                    <a:lnTo>
                      <a:pt x="3471" y="3535"/>
                    </a:lnTo>
                    <a:lnTo>
                      <a:pt x="3649" y="3548"/>
                    </a:lnTo>
                    <a:lnTo>
                      <a:pt x="3840" y="3535"/>
                    </a:lnTo>
                    <a:lnTo>
                      <a:pt x="4068" y="3509"/>
                    </a:lnTo>
                    <a:lnTo>
                      <a:pt x="4348" y="3446"/>
                    </a:lnTo>
                    <a:lnTo>
                      <a:pt x="4679" y="3344"/>
                    </a:lnTo>
                    <a:lnTo>
                      <a:pt x="4463" y="3331"/>
                    </a:lnTo>
                    <a:lnTo>
                      <a:pt x="3929" y="3331"/>
                    </a:lnTo>
                    <a:lnTo>
                      <a:pt x="3712" y="3306"/>
                    </a:lnTo>
                    <a:lnTo>
                      <a:pt x="3496" y="3255"/>
                    </a:lnTo>
                    <a:lnTo>
                      <a:pt x="3331" y="3192"/>
                    </a:lnTo>
                    <a:lnTo>
                      <a:pt x="3191" y="3128"/>
                    </a:lnTo>
                    <a:lnTo>
                      <a:pt x="3089" y="3052"/>
                    </a:lnTo>
                    <a:lnTo>
                      <a:pt x="3013" y="2975"/>
                    </a:lnTo>
                    <a:lnTo>
                      <a:pt x="2962" y="2912"/>
                    </a:lnTo>
                    <a:lnTo>
                      <a:pt x="2911" y="2836"/>
                    </a:lnTo>
                    <a:lnTo>
                      <a:pt x="2695" y="2556"/>
                    </a:lnTo>
                    <a:lnTo>
                      <a:pt x="2530" y="2352"/>
                    </a:lnTo>
                    <a:lnTo>
                      <a:pt x="2390" y="2124"/>
                    </a:lnTo>
                    <a:lnTo>
                      <a:pt x="2225" y="1831"/>
                    </a:lnTo>
                    <a:lnTo>
                      <a:pt x="2200" y="1768"/>
                    </a:lnTo>
                    <a:lnTo>
                      <a:pt x="2174" y="1679"/>
                    </a:lnTo>
                    <a:lnTo>
                      <a:pt x="2123" y="1488"/>
                    </a:lnTo>
                    <a:lnTo>
                      <a:pt x="2098" y="1399"/>
                    </a:lnTo>
                    <a:lnTo>
                      <a:pt x="2060" y="1310"/>
                    </a:lnTo>
                    <a:lnTo>
                      <a:pt x="2022" y="1246"/>
                    </a:lnTo>
                    <a:lnTo>
                      <a:pt x="1958" y="1208"/>
                    </a:lnTo>
                    <a:lnTo>
                      <a:pt x="1729" y="1107"/>
                    </a:lnTo>
                    <a:lnTo>
                      <a:pt x="1437" y="979"/>
                    </a:lnTo>
                    <a:lnTo>
                      <a:pt x="1373" y="954"/>
                    </a:lnTo>
                    <a:lnTo>
                      <a:pt x="1297" y="941"/>
                    </a:lnTo>
                    <a:lnTo>
                      <a:pt x="1106" y="903"/>
                    </a:lnTo>
                    <a:lnTo>
                      <a:pt x="1004" y="878"/>
                    </a:lnTo>
                    <a:lnTo>
                      <a:pt x="903" y="852"/>
                    </a:lnTo>
                    <a:lnTo>
                      <a:pt x="801" y="801"/>
                    </a:lnTo>
                    <a:lnTo>
                      <a:pt x="725" y="763"/>
                    </a:lnTo>
                    <a:lnTo>
                      <a:pt x="648" y="700"/>
                    </a:lnTo>
                    <a:lnTo>
                      <a:pt x="598" y="623"/>
                    </a:lnTo>
                    <a:lnTo>
                      <a:pt x="559" y="547"/>
                    </a:lnTo>
                    <a:lnTo>
                      <a:pt x="534" y="484"/>
                    </a:lnTo>
                    <a:lnTo>
                      <a:pt x="496" y="344"/>
                    </a:lnTo>
                    <a:lnTo>
                      <a:pt x="496" y="267"/>
                    </a:lnTo>
                    <a:lnTo>
                      <a:pt x="509" y="229"/>
                    </a:lnTo>
                    <a:lnTo>
                      <a:pt x="559" y="178"/>
                    </a:lnTo>
                    <a:lnTo>
                      <a:pt x="623" y="140"/>
                    </a:lnTo>
                    <a:lnTo>
                      <a:pt x="699" y="89"/>
                    </a:lnTo>
                    <a:lnTo>
                      <a:pt x="826" y="26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158677" y="1481589"/>
                <a:ext cx="470603" cy="41844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14469" extrusionOk="0">
                    <a:moveTo>
                      <a:pt x="4933" y="0"/>
                    </a:moveTo>
                    <a:lnTo>
                      <a:pt x="4386" y="13"/>
                    </a:lnTo>
                    <a:lnTo>
                      <a:pt x="3852" y="38"/>
                    </a:lnTo>
                    <a:lnTo>
                      <a:pt x="3357" y="611"/>
                    </a:lnTo>
                    <a:lnTo>
                      <a:pt x="2873" y="1183"/>
                    </a:lnTo>
                    <a:lnTo>
                      <a:pt x="2378" y="1768"/>
                    </a:lnTo>
                    <a:lnTo>
                      <a:pt x="1907" y="2378"/>
                    </a:lnTo>
                    <a:lnTo>
                      <a:pt x="1449" y="2988"/>
                    </a:lnTo>
                    <a:lnTo>
                      <a:pt x="1017" y="3611"/>
                    </a:lnTo>
                    <a:lnTo>
                      <a:pt x="801" y="3929"/>
                    </a:lnTo>
                    <a:lnTo>
                      <a:pt x="610" y="4247"/>
                    </a:lnTo>
                    <a:lnTo>
                      <a:pt x="420" y="4577"/>
                    </a:lnTo>
                    <a:lnTo>
                      <a:pt x="229" y="4908"/>
                    </a:lnTo>
                    <a:lnTo>
                      <a:pt x="178" y="5035"/>
                    </a:lnTo>
                    <a:lnTo>
                      <a:pt x="127" y="5226"/>
                    </a:lnTo>
                    <a:lnTo>
                      <a:pt x="89" y="5442"/>
                    </a:lnTo>
                    <a:lnTo>
                      <a:pt x="64" y="5709"/>
                    </a:lnTo>
                    <a:lnTo>
                      <a:pt x="38" y="6001"/>
                    </a:lnTo>
                    <a:lnTo>
                      <a:pt x="26" y="6319"/>
                    </a:lnTo>
                    <a:lnTo>
                      <a:pt x="0" y="7057"/>
                    </a:lnTo>
                    <a:lnTo>
                      <a:pt x="1119" y="7387"/>
                    </a:lnTo>
                    <a:lnTo>
                      <a:pt x="2250" y="7692"/>
                    </a:lnTo>
                    <a:lnTo>
                      <a:pt x="3382" y="8010"/>
                    </a:lnTo>
                    <a:lnTo>
                      <a:pt x="4514" y="8328"/>
                    </a:lnTo>
                    <a:lnTo>
                      <a:pt x="5073" y="8493"/>
                    </a:lnTo>
                    <a:lnTo>
                      <a:pt x="5620" y="8671"/>
                    </a:lnTo>
                    <a:lnTo>
                      <a:pt x="6179" y="8849"/>
                    </a:lnTo>
                    <a:lnTo>
                      <a:pt x="6726" y="9040"/>
                    </a:lnTo>
                    <a:lnTo>
                      <a:pt x="7272" y="9243"/>
                    </a:lnTo>
                    <a:lnTo>
                      <a:pt x="7819" y="9459"/>
                    </a:lnTo>
                    <a:lnTo>
                      <a:pt x="8340" y="9688"/>
                    </a:lnTo>
                    <a:lnTo>
                      <a:pt x="8874" y="9943"/>
                    </a:lnTo>
                    <a:lnTo>
                      <a:pt x="9141" y="10082"/>
                    </a:lnTo>
                    <a:lnTo>
                      <a:pt x="9281" y="10171"/>
                    </a:lnTo>
                    <a:lnTo>
                      <a:pt x="9396" y="10260"/>
                    </a:lnTo>
                    <a:lnTo>
                      <a:pt x="9523" y="10362"/>
                    </a:lnTo>
                    <a:lnTo>
                      <a:pt x="9637" y="10464"/>
                    </a:lnTo>
                    <a:lnTo>
                      <a:pt x="9739" y="10566"/>
                    </a:lnTo>
                    <a:lnTo>
                      <a:pt x="9853" y="10680"/>
                    </a:lnTo>
                    <a:lnTo>
                      <a:pt x="9942" y="10794"/>
                    </a:lnTo>
                    <a:lnTo>
                      <a:pt x="10044" y="10922"/>
                    </a:lnTo>
                    <a:lnTo>
                      <a:pt x="10120" y="11061"/>
                    </a:lnTo>
                    <a:lnTo>
                      <a:pt x="10209" y="11201"/>
                    </a:lnTo>
                    <a:lnTo>
                      <a:pt x="10273" y="11341"/>
                    </a:lnTo>
                    <a:lnTo>
                      <a:pt x="10336" y="11494"/>
                    </a:lnTo>
                    <a:lnTo>
                      <a:pt x="10400" y="11646"/>
                    </a:lnTo>
                    <a:lnTo>
                      <a:pt x="10451" y="11812"/>
                    </a:lnTo>
                    <a:lnTo>
                      <a:pt x="10540" y="12142"/>
                    </a:lnTo>
                    <a:lnTo>
                      <a:pt x="10603" y="12473"/>
                    </a:lnTo>
                    <a:lnTo>
                      <a:pt x="10642" y="12816"/>
                    </a:lnTo>
                    <a:lnTo>
                      <a:pt x="10667" y="13146"/>
                    </a:lnTo>
                    <a:lnTo>
                      <a:pt x="10680" y="13477"/>
                    </a:lnTo>
                    <a:lnTo>
                      <a:pt x="10667" y="13808"/>
                    </a:lnTo>
                    <a:lnTo>
                      <a:pt x="10642" y="14138"/>
                    </a:lnTo>
                    <a:lnTo>
                      <a:pt x="10603" y="14469"/>
                    </a:lnTo>
                    <a:lnTo>
                      <a:pt x="10947" y="14329"/>
                    </a:lnTo>
                    <a:lnTo>
                      <a:pt x="11252" y="14189"/>
                    </a:lnTo>
                    <a:lnTo>
                      <a:pt x="11532" y="14062"/>
                    </a:lnTo>
                    <a:lnTo>
                      <a:pt x="11786" y="13922"/>
                    </a:lnTo>
                    <a:lnTo>
                      <a:pt x="12002" y="13795"/>
                    </a:lnTo>
                    <a:lnTo>
                      <a:pt x="12193" y="13668"/>
                    </a:lnTo>
                    <a:lnTo>
                      <a:pt x="12371" y="13541"/>
                    </a:lnTo>
                    <a:lnTo>
                      <a:pt x="12523" y="13413"/>
                    </a:lnTo>
                    <a:lnTo>
                      <a:pt x="12650" y="13286"/>
                    </a:lnTo>
                    <a:lnTo>
                      <a:pt x="12765" y="13172"/>
                    </a:lnTo>
                    <a:lnTo>
                      <a:pt x="12867" y="13032"/>
                    </a:lnTo>
                    <a:lnTo>
                      <a:pt x="12956" y="12905"/>
                    </a:lnTo>
                    <a:lnTo>
                      <a:pt x="13032" y="12778"/>
                    </a:lnTo>
                    <a:lnTo>
                      <a:pt x="13108" y="12638"/>
                    </a:lnTo>
                    <a:lnTo>
                      <a:pt x="13248" y="12358"/>
                    </a:lnTo>
                    <a:lnTo>
                      <a:pt x="13286" y="12269"/>
                    </a:lnTo>
                    <a:lnTo>
                      <a:pt x="13337" y="12193"/>
                    </a:lnTo>
                    <a:lnTo>
                      <a:pt x="13388" y="12129"/>
                    </a:lnTo>
                    <a:lnTo>
                      <a:pt x="13439" y="12079"/>
                    </a:lnTo>
                    <a:lnTo>
                      <a:pt x="13540" y="12015"/>
                    </a:lnTo>
                    <a:lnTo>
                      <a:pt x="13642" y="11964"/>
                    </a:lnTo>
                    <a:lnTo>
                      <a:pt x="13807" y="11926"/>
                    </a:lnTo>
                    <a:lnTo>
                      <a:pt x="13871" y="11901"/>
                    </a:lnTo>
                    <a:lnTo>
                      <a:pt x="13884" y="11875"/>
                    </a:lnTo>
                    <a:lnTo>
                      <a:pt x="13896" y="11862"/>
                    </a:lnTo>
                    <a:lnTo>
                      <a:pt x="13947" y="11697"/>
                    </a:lnTo>
                    <a:lnTo>
                      <a:pt x="13960" y="11557"/>
                    </a:lnTo>
                    <a:lnTo>
                      <a:pt x="13960" y="11405"/>
                    </a:lnTo>
                    <a:lnTo>
                      <a:pt x="13934" y="11252"/>
                    </a:lnTo>
                    <a:lnTo>
                      <a:pt x="13858" y="10947"/>
                    </a:lnTo>
                    <a:lnTo>
                      <a:pt x="13807" y="10769"/>
                    </a:lnTo>
                    <a:lnTo>
                      <a:pt x="13769" y="10591"/>
                    </a:lnTo>
                    <a:lnTo>
                      <a:pt x="13731" y="10438"/>
                    </a:lnTo>
                    <a:lnTo>
                      <a:pt x="13680" y="10286"/>
                    </a:lnTo>
                    <a:lnTo>
                      <a:pt x="13629" y="10133"/>
                    </a:lnTo>
                    <a:lnTo>
                      <a:pt x="13604" y="9993"/>
                    </a:lnTo>
                    <a:lnTo>
                      <a:pt x="13591" y="9943"/>
                    </a:lnTo>
                    <a:lnTo>
                      <a:pt x="13604" y="9892"/>
                    </a:lnTo>
                    <a:lnTo>
                      <a:pt x="13617" y="9854"/>
                    </a:lnTo>
                    <a:lnTo>
                      <a:pt x="13655" y="9828"/>
                    </a:lnTo>
                    <a:lnTo>
                      <a:pt x="13756" y="9828"/>
                    </a:lnTo>
                    <a:lnTo>
                      <a:pt x="13845" y="9866"/>
                    </a:lnTo>
                    <a:lnTo>
                      <a:pt x="13947" y="9904"/>
                    </a:lnTo>
                    <a:lnTo>
                      <a:pt x="14011" y="9943"/>
                    </a:lnTo>
                    <a:lnTo>
                      <a:pt x="14074" y="9993"/>
                    </a:lnTo>
                    <a:lnTo>
                      <a:pt x="14201" y="10108"/>
                    </a:lnTo>
                    <a:lnTo>
                      <a:pt x="14341" y="10260"/>
                    </a:lnTo>
                    <a:lnTo>
                      <a:pt x="14481" y="10426"/>
                    </a:lnTo>
                    <a:lnTo>
                      <a:pt x="14748" y="10731"/>
                    </a:lnTo>
                    <a:lnTo>
                      <a:pt x="14863" y="10858"/>
                    </a:lnTo>
                    <a:lnTo>
                      <a:pt x="14926" y="10896"/>
                    </a:lnTo>
                    <a:lnTo>
                      <a:pt x="14977" y="10934"/>
                    </a:lnTo>
                    <a:lnTo>
                      <a:pt x="15002" y="10934"/>
                    </a:lnTo>
                    <a:lnTo>
                      <a:pt x="15053" y="10922"/>
                    </a:lnTo>
                    <a:lnTo>
                      <a:pt x="15168" y="10845"/>
                    </a:lnTo>
                    <a:lnTo>
                      <a:pt x="15333" y="10731"/>
                    </a:lnTo>
                    <a:lnTo>
                      <a:pt x="15511" y="10578"/>
                    </a:lnTo>
                    <a:lnTo>
                      <a:pt x="15918" y="10235"/>
                    </a:lnTo>
                    <a:lnTo>
                      <a:pt x="16274" y="9917"/>
                    </a:lnTo>
                    <a:lnTo>
                      <a:pt x="16198" y="9637"/>
                    </a:lnTo>
                    <a:lnTo>
                      <a:pt x="16096" y="9332"/>
                    </a:lnTo>
                    <a:lnTo>
                      <a:pt x="15931" y="8798"/>
                    </a:lnTo>
                    <a:lnTo>
                      <a:pt x="15829" y="8455"/>
                    </a:lnTo>
                    <a:lnTo>
                      <a:pt x="15702" y="8061"/>
                    </a:lnTo>
                    <a:lnTo>
                      <a:pt x="15384" y="7158"/>
                    </a:lnTo>
                    <a:lnTo>
                      <a:pt x="15015" y="6179"/>
                    </a:lnTo>
                    <a:lnTo>
                      <a:pt x="14634" y="5188"/>
                    </a:lnTo>
                    <a:lnTo>
                      <a:pt x="13973" y="3509"/>
                    </a:lnTo>
                    <a:lnTo>
                      <a:pt x="13693" y="2810"/>
                    </a:lnTo>
                    <a:lnTo>
                      <a:pt x="13413" y="2619"/>
                    </a:lnTo>
                    <a:lnTo>
                      <a:pt x="12739" y="2174"/>
                    </a:lnTo>
                    <a:lnTo>
                      <a:pt x="12345" y="1920"/>
                    </a:lnTo>
                    <a:lnTo>
                      <a:pt x="11951" y="1679"/>
                    </a:lnTo>
                    <a:lnTo>
                      <a:pt x="11595" y="1475"/>
                    </a:lnTo>
                    <a:lnTo>
                      <a:pt x="11303" y="1323"/>
                    </a:lnTo>
                    <a:lnTo>
                      <a:pt x="11010" y="1195"/>
                    </a:lnTo>
                    <a:lnTo>
                      <a:pt x="10667" y="1068"/>
                    </a:lnTo>
                    <a:lnTo>
                      <a:pt x="10311" y="941"/>
                    </a:lnTo>
                    <a:lnTo>
                      <a:pt x="9917" y="814"/>
                    </a:lnTo>
                    <a:lnTo>
                      <a:pt x="9497" y="687"/>
                    </a:lnTo>
                    <a:lnTo>
                      <a:pt x="9052" y="572"/>
                    </a:lnTo>
                    <a:lnTo>
                      <a:pt x="8582" y="458"/>
                    </a:lnTo>
                    <a:lnTo>
                      <a:pt x="8099" y="356"/>
                    </a:lnTo>
                    <a:lnTo>
                      <a:pt x="7590" y="255"/>
                    </a:lnTo>
                    <a:lnTo>
                      <a:pt x="7082" y="178"/>
                    </a:lnTo>
                    <a:lnTo>
                      <a:pt x="6560" y="102"/>
                    </a:lnTo>
                    <a:lnTo>
                      <a:pt x="6014" y="51"/>
                    </a:lnTo>
                    <a:lnTo>
                      <a:pt x="5480" y="13"/>
                    </a:lnTo>
                    <a:lnTo>
                      <a:pt x="4933" y="0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158301" y="1469443"/>
                <a:ext cx="396343" cy="340157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1762" extrusionOk="0">
                    <a:moveTo>
                      <a:pt x="4043" y="1"/>
                    </a:moveTo>
                    <a:lnTo>
                      <a:pt x="3840" y="26"/>
                    </a:lnTo>
                    <a:lnTo>
                      <a:pt x="3649" y="179"/>
                    </a:lnTo>
                    <a:lnTo>
                      <a:pt x="3459" y="357"/>
                    </a:lnTo>
                    <a:lnTo>
                      <a:pt x="3268" y="560"/>
                    </a:lnTo>
                    <a:lnTo>
                      <a:pt x="3077" y="776"/>
                    </a:lnTo>
                    <a:lnTo>
                      <a:pt x="2874" y="1018"/>
                    </a:lnTo>
                    <a:lnTo>
                      <a:pt x="2670" y="1259"/>
                    </a:lnTo>
                    <a:lnTo>
                      <a:pt x="2289" y="1781"/>
                    </a:lnTo>
                    <a:lnTo>
                      <a:pt x="1907" y="2315"/>
                    </a:lnTo>
                    <a:lnTo>
                      <a:pt x="1551" y="2823"/>
                    </a:lnTo>
                    <a:lnTo>
                      <a:pt x="1208" y="3306"/>
                    </a:lnTo>
                    <a:lnTo>
                      <a:pt x="916" y="3726"/>
                    </a:lnTo>
                    <a:lnTo>
                      <a:pt x="751" y="3968"/>
                    </a:lnTo>
                    <a:lnTo>
                      <a:pt x="598" y="4209"/>
                    </a:lnTo>
                    <a:lnTo>
                      <a:pt x="471" y="4451"/>
                    </a:lnTo>
                    <a:lnTo>
                      <a:pt x="356" y="4679"/>
                    </a:lnTo>
                    <a:lnTo>
                      <a:pt x="267" y="4921"/>
                    </a:lnTo>
                    <a:lnTo>
                      <a:pt x="191" y="5150"/>
                    </a:lnTo>
                    <a:lnTo>
                      <a:pt x="128" y="5379"/>
                    </a:lnTo>
                    <a:lnTo>
                      <a:pt x="89" y="5620"/>
                    </a:lnTo>
                    <a:lnTo>
                      <a:pt x="51" y="5849"/>
                    </a:lnTo>
                    <a:lnTo>
                      <a:pt x="26" y="6078"/>
                    </a:lnTo>
                    <a:lnTo>
                      <a:pt x="13" y="6307"/>
                    </a:lnTo>
                    <a:lnTo>
                      <a:pt x="0" y="6536"/>
                    </a:lnTo>
                    <a:lnTo>
                      <a:pt x="0" y="7006"/>
                    </a:lnTo>
                    <a:lnTo>
                      <a:pt x="13" y="7477"/>
                    </a:lnTo>
                    <a:lnTo>
                      <a:pt x="573" y="7744"/>
                    </a:lnTo>
                    <a:lnTo>
                      <a:pt x="1196" y="8036"/>
                    </a:lnTo>
                    <a:lnTo>
                      <a:pt x="2594" y="8659"/>
                    </a:lnTo>
                    <a:lnTo>
                      <a:pt x="4107" y="9307"/>
                    </a:lnTo>
                    <a:lnTo>
                      <a:pt x="5658" y="9956"/>
                    </a:lnTo>
                    <a:lnTo>
                      <a:pt x="7146" y="10566"/>
                    </a:lnTo>
                    <a:lnTo>
                      <a:pt x="8481" y="11087"/>
                    </a:lnTo>
                    <a:lnTo>
                      <a:pt x="9561" y="11507"/>
                    </a:lnTo>
                    <a:lnTo>
                      <a:pt x="10286" y="11761"/>
                    </a:lnTo>
                    <a:lnTo>
                      <a:pt x="10566" y="11329"/>
                    </a:lnTo>
                    <a:lnTo>
                      <a:pt x="10845" y="10871"/>
                    </a:lnTo>
                    <a:lnTo>
                      <a:pt x="11112" y="10388"/>
                    </a:lnTo>
                    <a:lnTo>
                      <a:pt x="11379" y="9879"/>
                    </a:lnTo>
                    <a:lnTo>
                      <a:pt x="11646" y="9333"/>
                    </a:lnTo>
                    <a:lnTo>
                      <a:pt x="11901" y="8786"/>
                    </a:lnTo>
                    <a:lnTo>
                      <a:pt x="12142" y="8227"/>
                    </a:lnTo>
                    <a:lnTo>
                      <a:pt x="12371" y="7655"/>
                    </a:lnTo>
                    <a:lnTo>
                      <a:pt x="12600" y="7070"/>
                    </a:lnTo>
                    <a:lnTo>
                      <a:pt x="12803" y="6498"/>
                    </a:lnTo>
                    <a:lnTo>
                      <a:pt x="13007" y="5913"/>
                    </a:lnTo>
                    <a:lnTo>
                      <a:pt x="13185" y="5353"/>
                    </a:lnTo>
                    <a:lnTo>
                      <a:pt x="13337" y="4794"/>
                    </a:lnTo>
                    <a:lnTo>
                      <a:pt x="13477" y="4247"/>
                    </a:lnTo>
                    <a:lnTo>
                      <a:pt x="13604" y="3726"/>
                    </a:lnTo>
                    <a:lnTo>
                      <a:pt x="13706" y="3230"/>
                    </a:lnTo>
                    <a:lnTo>
                      <a:pt x="13541" y="3052"/>
                    </a:lnTo>
                    <a:lnTo>
                      <a:pt x="13363" y="2874"/>
                    </a:lnTo>
                    <a:lnTo>
                      <a:pt x="13185" y="2722"/>
                    </a:lnTo>
                    <a:lnTo>
                      <a:pt x="13007" y="2569"/>
                    </a:lnTo>
                    <a:lnTo>
                      <a:pt x="12829" y="2442"/>
                    </a:lnTo>
                    <a:lnTo>
                      <a:pt x="12651" y="2315"/>
                    </a:lnTo>
                    <a:lnTo>
                      <a:pt x="12282" y="2099"/>
                    </a:lnTo>
                    <a:lnTo>
                      <a:pt x="11926" y="1895"/>
                    </a:lnTo>
                    <a:lnTo>
                      <a:pt x="11570" y="1730"/>
                    </a:lnTo>
                    <a:lnTo>
                      <a:pt x="11252" y="1577"/>
                    </a:lnTo>
                    <a:lnTo>
                      <a:pt x="10960" y="1425"/>
                    </a:lnTo>
                    <a:lnTo>
                      <a:pt x="10693" y="1310"/>
                    </a:lnTo>
                    <a:lnTo>
                      <a:pt x="10362" y="1170"/>
                    </a:lnTo>
                    <a:lnTo>
                      <a:pt x="9968" y="1043"/>
                    </a:lnTo>
                    <a:lnTo>
                      <a:pt x="9523" y="903"/>
                    </a:lnTo>
                    <a:lnTo>
                      <a:pt x="9510" y="929"/>
                    </a:lnTo>
                    <a:lnTo>
                      <a:pt x="9485" y="954"/>
                    </a:lnTo>
                    <a:lnTo>
                      <a:pt x="9485" y="992"/>
                    </a:lnTo>
                    <a:lnTo>
                      <a:pt x="9472" y="1018"/>
                    </a:lnTo>
                    <a:lnTo>
                      <a:pt x="9459" y="1056"/>
                    </a:lnTo>
                    <a:lnTo>
                      <a:pt x="9434" y="1081"/>
                    </a:lnTo>
                    <a:lnTo>
                      <a:pt x="9396" y="1094"/>
                    </a:lnTo>
                    <a:lnTo>
                      <a:pt x="9370" y="1107"/>
                    </a:lnTo>
                    <a:lnTo>
                      <a:pt x="9332" y="1107"/>
                    </a:lnTo>
                    <a:lnTo>
                      <a:pt x="9294" y="1094"/>
                    </a:lnTo>
                    <a:lnTo>
                      <a:pt x="8926" y="942"/>
                    </a:lnTo>
                    <a:lnTo>
                      <a:pt x="8697" y="878"/>
                    </a:lnTo>
                    <a:lnTo>
                      <a:pt x="8468" y="789"/>
                    </a:lnTo>
                    <a:lnTo>
                      <a:pt x="8442" y="776"/>
                    </a:lnTo>
                    <a:lnTo>
                      <a:pt x="8417" y="751"/>
                    </a:lnTo>
                    <a:lnTo>
                      <a:pt x="8404" y="713"/>
                    </a:lnTo>
                    <a:lnTo>
                      <a:pt x="8404" y="687"/>
                    </a:lnTo>
                    <a:lnTo>
                      <a:pt x="8175" y="598"/>
                    </a:lnTo>
                    <a:lnTo>
                      <a:pt x="7934" y="509"/>
                    </a:lnTo>
                    <a:lnTo>
                      <a:pt x="7451" y="369"/>
                    </a:lnTo>
                    <a:lnTo>
                      <a:pt x="7018" y="280"/>
                    </a:lnTo>
                    <a:lnTo>
                      <a:pt x="6586" y="204"/>
                    </a:lnTo>
                    <a:lnTo>
                      <a:pt x="6167" y="141"/>
                    </a:lnTo>
                    <a:lnTo>
                      <a:pt x="5747" y="77"/>
                    </a:lnTo>
                    <a:lnTo>
                      <a:pt x="5340" y="52"/>
                    </a:lnTo>
                    <a:lnTo>
                      <a:pt x="4552" y="52"/>
                    </a:lnTo>
                    <a:lnTo>
                      <a:pt x="4171" y="77"/>
                    </a:lnTo>
                    <a:lnTo>
                      <a:pt x="4120" y="77"/>
                    </a:lnTo>
                    <a:lnTo>
                      <a:pt x="4094" y="64"/>
                    </a:lnTo>
                    <a:lnTo>
                      <a:pt x="4069" y="26"/>
                    </a:ln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208678" y="1471294"/>
                <a:ext cx="164367" cy="275781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9536" extrusionOk="0">
                    <a:moveTo>
                      <a:pt x="2696" y="0"/>
                    </a:moveTo>
                    <a:lnTo>
                      <a:pt x="2530" y="127"/>
                    </a:lnTo>
                    <a:lnTo>
                      <a:pt x="2365" y="267"/>
                    </a:lnTo>
                    <a:lnTo>
                      <a:pt x="2212" y="420"/>
                    </a:lnTo>
                    <a:lnTo>
                      <a:pt x="2060" y="585"/>
                    </a:lnTo>
                    <a:lnTo>
                      <a:pt x="1920" y="750"/>
                    </a:lnTo>
                    <a:lnTo>
                      <a:pt x="1780" y="928"/>
                    </a:lnTo>
                    <a:lnTo>
                      <a:pt x="1653" y="1106"/>
                    </a:lnTo>
                    <a:lnTo>
                      <a:pt x="1526" y="1284"/>
                    </a:lnTo>
                    <a:lnTo>
                      <a:pt x="1297" y="1666"/>
                    </a:lnTo>
                    <a:lnTo>
                      <a:pt x="1081" y="2060"/>
                    </a:lnTo>
                    <a:lnTo>
                      <a:pt x="877" y="2441"/>
                    </a:lnTo>
                    <a:lnTo>
                      <a:pt x="699" y="2823"/>
                    </a:lnTo>
                    <a:lnTo>
                      <a:pt x="585" y="3090"/>
                    </a:lnTo>
                    <a:lnTo>
                      <a:pt x="471" y="3370"/>
                    </a:lnTo>
                    <a:lnTo>
                      <a:pt x="369" y="3649"/>
                    </a:lnTo>
                    <a:lnTo>
                      <a:pt x="267" y="3929"/>
                    </a:lnTo>
                    <a:lnTo>
                      <a:pt x="191" y="4221"/>
                    </a:lnTo>
                    <a:lnTo>
                      <a:pt x="115" y="4514"/>
                    </a:lnTo>
                    <a:lnTo>
                      <a:pt x="64" y="4819"/>
                    </a:lnTo>
                    <a:lnTo>
                      <a:pt x="26" y="5111"/>
                    </a:lnTo>
                    <a:lnTo>
                      <a:pt x="0" y="5416"/>
                    </a:lnTo>
                    <a:lnTo>
                      <a:pt x="0" y="5709"/>
                    </a:lnTo>
                    <a:lnTo>
                      <a:pt x="26" y="6001"/>
                    </a:lnTo>
                    <a:lnTo>
                      <a:pt x="64" y="6294"/>
                    </a:lnTo>
                    <a:lnTo>
                      <a:pt x="140" y="6586"/>
                    </a:lnTo>
                    <a:lnTo>
                      <a:pt x="229" y="6866"/>
                    </a:lnTo>
                    <a:lnTo>
                      <a:pt x="356" y="7146"/>
                    </a:lnTo>
                    <a:lnTo>
                      <a:pt x="509" y="7413"/>
                    </a:lnTo>
                    <a:lnTo>
                      <a:pt x="661" y="7641"/>
                    </a:lnTo>
                    <a:lnTo>
                      <a:pt x="827" y="7845"/>
                    </a:lnTo>
                    <a:lnTo>
                      <a:pt x="1017" y="8048"/>
                    </a:lnTo>
                    <a:lnTo>
                      <a:pt x="1221" y="8226"/>
                    </a:lnTo>
                    <a:lnTo>
                      <a:pt x="1424" y="8379"/>
                    </a:lnTo>
                    <a:lnTo>
                      <a:pt x="1653" y="8531"/>
                    </a:lnTo>
                    <a:lnTo>
                      <a:pt x="1882" y="8671"/>
                    </a:lnTo>
                    <a:lnTo>
                      <a:pt x="2123" y="8798"/>
                    </a:lnTo>
                    <a:lnTo>
                      <a:pt x="2365" y="8913"/>
                    </a:lnTo>
                    <a:lnTo>
                      <a:pt x="2619" y="9027"/>
                    </a:lnTo>
                    <a:lnTo>
                      <a:pt x="2874" y="9129"/>
                    </a:lnTo>
                    <a:lnTo>
                      <a:pt x="3128" y="9218"/>
                    </a:lnTo>
                    <a:lnTo>
                      <a:pt x="3636" y="9383"/>
                    </a:lnTo>
                    <a:lnTo>
                      <a:pt x="4158" y="9536"/>
                    </a:lnTo>
                    <a:lnTo>
                      <a:pt x="4221" y="9536"/>
                    </a:lnTo>
                    <a:lnTo>
                      <a:pt x="4285" y="9510"/>
                    </a:lnTo>
                    <a:lnTo>
                      <a:pt x="4323" y="9459"/>
                    </a:lnTo>
                    <a:lnTo>
                      <a:pt x="4336" y="9421"/>
                    </a:lnTo>
                    <a:lnTo>
                      <a:pt x="4336" y="9383"/>
                    </a:lnTo>
                    <a:lnTo>
                      <a:pt x="4297" y="8697"/>
                    </a:lnTo>
                    <a:lnTo>
                      <a:pt x="4259" y="7997"/>
                    </a:lnTo>
                    <a:lnTo>
                      <a:pt x="4247" y="7298"/>
                    </a:lnTo>
                    <a:lnTo>
                      <a:pt x="4259" y="6599"/>
                    </a:lnTo>
                    <a:lnTo>
                      <a:pt x="4272" y="6357"/>
                    </a:lnTo>
                    <a:lnTo>
                      <a:pt x="4310" y="6154"/>
                    </a:lnTo>
                    <a:lnTo>
                      <a:pt x="4361" y="5976"/>
                    </a:lnTo>
                    <a:lnTo>
                      <a:pt x="4437" y="5811"/>
                    </a:lnTo>
                    <a:lnTo>
                      <a:pt x="4539" y="5645"/>
                    </a:lnTo>
                    <a:lnTo>
                      <a:pt x="4666" y="5505"/>
                    </a:lnTo>
                    <a:lnTo>
                      <a:pt x="4806" y="5353"/>
                    </a:lnTo>
                    <a:lnTo>
                      <a:pt x="4984" y="5188"/>
                    </a:lnTo>
                    <a:lnTo>
                      <a:pt x="5124" y="5073"/>
                    </a:lnTo>
                    <a:lnTo>
                      <a:pt x="5251" y="4946"/>
                    </a:lnTo>
                    <a:lnTo>
                      <a:pt x="5378" y="4819"/>
                    </a:lnTo>
                    <a:lnTo>
                      <a:pt x="5480" y="4679"/>
                    </a:lnTo>
                    <a:lnTo>
                      <a:pt x="5543" y="4565"/>
                    </a:lnTo>
                    <a:lnTo>
                      <a:pt x="5594" y="4425"/>
                    </a:lnTo>
                    <a:lnTo>
                      <a:pt x="5645" y="4272"/>
                    </a:lnTo>
                    <a:lnTo>
                      <a:pt x="5671" y="4107"/>
                    </a:lnTo>
                    <a:lnTo>
                      <a:pt x="5683" y="3942"/>
                    </a:lnTo>
                    <a:lnTo>
                      <a:pt x="5671" y="3776"/>
                    </a:lnTo>
                    <a:lnTo>
                      <a:pt x="5645" y="3624"/>
                    </a:lnTo>
                    <a:lnTo>
                      <a:pt x="5594" y="3484"/>
                    </a:lnTo>
                    <a:lnTo>
                      <a:pt x="5556" y="3395"/>
                    </a:lnTo>
                    <a:lnTo>
                      <a:pt x="5505" y="3306"/>
                    </a:lnTo>
                    <a:lnTo>
                      <a:pt x="5378" y="3153"/>
                    </a:lnTo>
                    <a:lnTo>
                      <a:pt x="5238" y="3001"/>
                    </a:lnTo>
                    <a:lnTo>
                      <a:pt x="5098" y="2836"/>
                    </a:lnTo>
                    <a:lnTo>
                      <a:pt x="5035" y="2747"/>
                    </a:lnTo>
                    <a:lnTo>
                      <a:pt x="4984" y="2645"/>
                    </a:lnTo>
                    <a:lnTo>
                      <a:pt x="4946" y="2543"/>
                    </a:lnTo>
                    <a:lnTo>
                      <a:pt x="4920" y="2429"/>
                    </a:lnTo>
                    <a:lnTo>
                      <a:pt x="4908" y="2302"/>
                    </a:lnTo>
                    <a:lnTo>
                      <a:pt x="4920" y="2174"/>
                    </a:lnTo>
                    <a:lnTo>
                      <a:pt x="4946" y="2022"/>
                    </a:lnTo>
                    <a:lnTo>
                      <a:pt x="4997" y="1869"/>
                    </a:lnTo>
                    <a:lnTo>
                      <a:pt x="5009" y="1806"/>
                    </a:lnTo>
                    <a:lnTo>
                      <a:pt x="5022" y="1742"/>
                    </a:lnTo>
                    <a:lnTo>
                      <a:pt x="5022" y="1666"/>
                    </a:lnTo>
                    <a:lnTo>
                      <a:pt x="5022" y="1602"/>
                    </a:lnTo>
                    <a:lnTo>
                      <a:pt x="4984" y="1450"/>
                    </a:lnTo>
                    <a:lnTo>
                      <a:pt x="4920" y="1297"/>
                    </a:lnTo>
                    <a:lnTo>
                      <a:pt x="4831" y="1132"/>
                    </a:lnTo>
                    <a:lnTo>
                      <a:pt x="4717" y="979"/>
                    </a:lnTo>
                    <a:lnTo>
                      <a:pt x="4577" y="814"/>
                    </a:lnTo>
                    <a:lnTo>
                      <a:pt x="4425" y="661"/>
                    </a:lnTo>
                    <a:lnTo>
                      <a:pt x="4247" y="522"/>
                    </a:lnTo>
                    <a:lnTo>
                      <a:pt x="4056" y="394"/>
                    </a:lnTo>
                    <a:lnTo>
                      <a:pt x="3852" y="267"/>
                    </a:lnTo>
                    <a:lnTo>
                      <a:pt x="3636" y="166"/>
                    </a:lnTo>
                    <a:lnTo>
                      <a:pt x="3408" y="89"/>
                    </a:lnTo>
                    <a:lnTo>
                      <a:pt x="3179" y="39"/>
                    </a:lnTo>
                    <a:lnTo>
                      <a:pt x="2937" y="0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381844" y="1758431"/>
                <a:ext cx="249674" cy="175805"/>
              </a:xfrm>
              <a:custGeom>
                <a:avLst/>
                <a:gdLst/>
                <a:ahLst/>
                <a:cxnLst/>
                <a:rect l="l" t="t" r="r" b="b"/>
                <a:pathLst>
                  <a:path w="8634" h="6079" extrusionOk="0">
                    <a:moveTo>
                      <a:pt x="356" y="1"/>
                    </a:moveTo>
                    <a:lnTo>
                      <a:pt x="344" y="497"/>
                    </a:lnTo>
                    <a:lnTo>
                      <a:pt x="318" y="929"/>
                    </a:lnTo>
                    <a:lnTo>
                      <a:pt x="293" y="1247"/>
                    </a:lnTo>
                    <a:lnTo>
                      <a:pt x="255" y="1425"/>
                    </a:lnTo>
                    <a:lnTo>
                      <a:pt x="191" y="1603"/>
                    </a:lnTo>
                    <a:lnTo>
                      <a:pt x="128" y="1832"/>
                    </a:lnTo>
                    <a:lnTo>
                      <a:pt x="64" y="2073"/>
                    </a:lnTo>
                    <a:lnTo>
                      <a:pt x="26" y="2353"/>
                    </a:lnTo>
                    <a:lnTo>
                      <a:pt x="0" y="2645"/>
                    </a:lnTo>
                    <a:lnTo>
                      <a:pt x="0" y="2811"/>
                    </a:lnTo>
                    <a:lnTo>
                      <a:pt x="0" y="2963"/>
                    </a:lnTo>
                    <a:lnTo>
                      <a:pt x="26" y="3129"/>
                    </a:lnTo>
                    <a:lnTo>
                      <a:pt x="39" y="3306"/>
                    </a:lnTo>
                    <a:lnTo>
                      <a:pt x="77" y="3472"/>
                    </a:lnTo>
                    <a:lnTo>
                      <a:pt x="128" y="3650"/>
                    </a:lnTo>
                    <a:lnTo>
                      <a:pt x="204" y="3980"/>
                    </a:lnTo>
                    <a:lnTo>
                      <a:pt x="267" y="4324"/>
                    </a:lnTo>
                    <a:lnTo>
                      <a:pt x="318" y="4654"/>
                    </a:lnTo>
                    <a:lnTo>
                      <a:pt x="356" y="4972"/>
                    </a:lnTo>
                    <a:lnTo>
                      <a:pt x="382" y="5277"/>
                    </a:lnTo>
                    <a:lnTo>
                      <a:pt x="395" y="5570"/>
                    </a:lnTo>
                    <a:lnTo>
                      <a:pt x="395" y="6078"/>
                    </a:lnTo>
                    <a:lnTo>
                      <a:pt x="1068" y="6027"/>
                    </a:lnTo>
                    <a:lnTo>
                      <a:pt x="1399" y="5989"/>
                    </a:lnTo>
                    <a:lnTo>
                      <a:pt x="1729" y="5938"/>
                    </a:lnTo>
                    <a:lnTo>
                      <a:pt x="2060" y="5887"/>
                    </a:lnTo>
                    <a:lnTo>
                      <a:pt x="2391" y="5837"/>
                    </a:lnTo>
                    <a:lnTo>
                      <a:pt x="2708" y="5760"/>
                    </a:lnTo>
                    <a:lnTo>
                      <a:pt x="3039" y="5697"/>
                    </a:lnTo>
                    <a:lnTo>
                      <a:pt x="3344" y="5608"/>
                    </a:lnTo>
                    <a:lnTo>
                      <a:pt x="3662" y="5519"/>
                    </a:lnTo>
                    <a:lnTo>
                      <a:pt x="3967" y="5417"/>
                    </a:lnTo>
                    <a:lnTo>
                      <a:pt x="4260" y="5303"/>
                    </a:lnTo>
                    <a:lnTo>
                      <a:pt x="4552" y="5175"/>
                    </a:lnTo>
                    <a:lnTo>
                      <a:pt x="4844" y="5048"/>
                    </a:lnTo>
                    <a:lnTo>
                      <a:pt x="5124" y="4908"/>
                    </a:lnTo>
                    <a:lnTo>
                      <a:pt x="5404" y="4756"/>
                    </a:lnTo>
                    <a:lnTo>
                      <a:pt x="5671" y="4603"/>
                    </a:lnTo>
                    <a:lnTo>
                      <a:pt x="5938" y="4425"/>
                    </a:lnTo>
                    <a:lnTo>
                      <a:pt x="6179" y="4247"/>
                    </a:lnTo>
                    <a:lnTo>
                      <a:pt x="6434" y="4057"/>
                    </a:lnTo>
                    <a:lnTo>
                      <a:pt x="6662" y="3853"/>
                    </a:lnTo>
                    <a:lnTo>
                      <a:pt x="6891" y="3637"/>
                    </a:lnTo>
                    <a:lnTo>
                      <a:pt x="7120" y="3408"/>
                    </a:lnTo>
                    <a:lnTo>
                      <a:pt x="7324" y="3179"/>
                    </a:lnTo>
                    <a:lnTo>
                      <a:pt x="7527" y="2925"/>
                    </a:lnTo>
                    <a:lnTo>
                      <a:pt x="7718" y="2671"/>
                    </a:lnTo>
                    <a:lnTo>
                      <a:pt x="7896" y="2391"/>
                    </a:lnTo>
                    <a:lnTo>
                      <a:pt x="8061" y="2099"/>
                    </a:lnTo>
                    <a:lnTo>
                      <a:pt x="8226" y="1806"/>
                    </a:lnTo>
                    <a:lnTo>
                      <a:pt x="8366" y="1488"/>
                    </a:lnTo>
                    <a:lnTo>
                      <a:pt x="8506" y="1158"/>
                    </a:lnTo>
                    <a:lnTo>
                      <a:pt x="8633" y="827"/>
                    </a:lnTo>
                    <a:lnTo>
                      <a:pt x="8633" y="751"/>
                    </a:lnTo>
                    <a:lnTo>
                      <a:pt x="8620" y="637"/>
                    </a:lnTo>
                    <a:lnTo>
                      <a:pt x="8595" y="497"/>
                    </a:lnTo>
                    <a:lnTo>
                      <a:pt x="8557" y="344"/>
                    </a:lnTo>
                    <a:lnTo>
                      <a:pt x="8201" y="662"/>
                    </a:lnTo>
                    <a:lnTo>
                      <a:pt x="7794" y="1005"/>
                    </a:lnTo>
                    <a:lnTo>
                      <a:pt x="7616" y="1158"/>
                    </a:lnTo>
                    <a:lnTo>
                      <a:pt x="7451" y="1272"/>
                    </a:lnTo>
                    <a:lnTo>
                      <a:pt x="7336" y="1349"/>
                    </a:lnTo>
                    <a:lnTo>
                      <a:pt x="7285" y="1361"/>
                    </a:lnTo>
                    <a:lnTo>
                      <a:pt x="7260" y="1361"/>
                    </a:lnTo>
                    <a:lnTo>
                      <a:pt x="7209" y="1323"/>
                    </a:lnTo>
                    <a:lnTo>
                      <a:pt x="7146" y="1285"/>
                    </a:lnTo>
                    <a:lnTo>
                      <a:pt x="7031" y="1158"/>
                    </a:lnTo>
                    <a:lnTo>
                      <a:pt x="6764" y="853"/>
                    </a:lnTo>
                    <a:lnTo>
                      <a:pt x="6624" y="687"/>
                    </a:lnTo>
                    <a:lnTo>
                      <a:pt x="6484" y="535"/>
                    </a:lnTo>
                    <a:lnTo>
                      <a:pt x="6357" y="420"/>
                    </a:lnTo>
                    <a:lnTo>
                      <a:pt x="6294" y="370"/>
                    </a:lnTo>
                    <a:lnTo>
                      <a:pt x="6230" y="331"/>
                    </a:lnTo>
                    <a:lnTo>
                      <a:pt x="6128" y="293"/>
                    </a:lnTo>
                    <a:lnTo>
                      <a:pt x="6039" y="255"/>
                    </a:lnTo>
                    <a:lnTo>
                      <a:pt x="5938" y="255"/>
                    </a:lnTo>
                    <a:lnTo>
                      <a:pt x="5900" y="281"/>
                    </a:lnTo>
                    <a:lnTo>
                      <a:pt x="5887" y="319"/>
                    </a:lnTo>
                    <a:lnTo>
                      <a:pt x="5874" y="370"/>
                    </a:lnTo>
                    <a:lnTo>
                      <a:pt x="5887" y="420"/>
                    </a:lnTo>
                    <a:lnTo>
                      <a:pt x="5912" y="560"/>
                    </a:lnTo>
                    <a:lnTo>
                      <a:pt x="5963" y="713"/>
                    </a:lnTo>
                    <a:lnTo>
                      <a:pt x="6014" y="865"/>
                    </a:lnTo>
                    <a:lnTo>
                      <a:pt x="6052" y="1018"/>
                    </a:lnTo>
                    <a:lnTo>
                      <a:pt x="6090" y="1196"/>
                    </a:lnTo>
                    <a:lnTo>
                      <a:pt x="6141" y="1374"/>
                    </a:lnTo>
                    <a:lnTo>
                      <a:pt x="6217" y="1679"/>
                    </a:lnTo>
                    <a:lnTo>
                      <a:pt x="6243" y="1832"/>
                    </a:lnTo>
                    <a:lnTo>
                      <a:pt x="6243" y="1984"/>
                    </a:lnTo>
                    <a:lnTo>
                      <a:pt x="6230" y="2124"/>
                    </a:lnTo>
                    <a:lnTo>
                      <a:pt x="6179" y="2289"/>
                    </a:lnTo>
                    <a:lnTo>
                      <a:pt x="6167" y="2302"/>
                    </a:lnTo>
                    <a:lnTo>
                      <a:pt x="6154" y="2328"/>
                    </a:lnTo>
                    <a:lnTo>
                      <a:pt x="6090" y="2353"/>
                    </a:lnTo>
                    <a:lnTo>
                      <a:pt x="5925" y="2391"/>
                    </a:lnTo>
                    <a:lnTo>
                      <a:pt x="5823" y="2442"/>
                    </a:lnTo>
                    <a:lnTo>
                      <a:pt x="5722" y="2506"/>
                    </a:lnTo>
                    <a:lnTo>
                      <a:pt x="5671" y="2556"/>
                    </a:lnTo>
                    <a:lnTo>
                      <a:pt x="5620" y="2620"/>
                    </a:lnTo>
                    <a:lnTo>
                      <a:pt x="5569" y="2696"/>
                    </a:lnTo>
                    <a:lnTo>
                      <a:pt x="5531" y="2785"/>
                    </a:lnTo>
                    <a:lnTo>
                      <a:pt x="5391" y="3065"/>
                    </a:lnTo>
                    <a:lnTo>
                      <a:pt x="5315" y="3205"/>
                    </a:lnTo>
                    <a:lnTo>
                      <a:pt x="5239" y="3332"/>
                    </a:lnTo>
                    <a:lnTo>
                      <a:pt x="5150" y="3459"/>
                    </a:lnTo>
                    <a:lnTo>
                      <a:pt x="5048" y="3599"/>
                    </a:lnTo>
                    <a:lnTo>
                      <a:pt x="4933" y="3713"/>
                    </a:lnTo>
                    <a:lnTo>
                      <a:pt x="4806" y="3840"/>
                    </a:lnTo>
                    <a:lnTo>
                      <a:pt x="4654" y="3968"/>
                    </a:lnTo>
                    <a:lnTo>
                      <a:pt x="4476" y="4095"/>
                    </a:lnTo>
                    <a:lnTo>
                      <a:pt x="4285" y="4222"/>
                    </a:lnTo>
                    <a:lnTo>
                      <a:pt x="4069" y="4349"/>
                    </a:lnTo>
                    <a:lnTo>
                      <a:pt x="3815" y="4489"/>
                    </a:lnTo>
                    <a:lnTo>
                      <a:pt x="3535" y="4616"/>
                    </a:lnTo>
                    <a:lnTo>
                      <a:pt x="3230" y="4756"/>
                    </a:lnTo>
                    <a:lnTo>
                      <a:pt x="2886" y="4896"/>
                    </a:lnTo>
                    <a:lnTo>
                      <a:pt x="2925" y="4565"/>
                    </a:lnTo>
                    <a:lnTo>
                      <a:pt x="2950" y="4235"/>
                    </a:lnTo>
                    <a:lnTo>
                      <a:pt x="2963" y="3904"/>
                    </a:lnTo>
                    <a:lnTo>
                      <a:pt x="2950" y="3573"/>
                    </a:lnTo>
                    <a:lnTo>
                      <a:pt x="2925" y="3243"/>
                    </a:lnTo>
                    <a:lnTo>
                      <a:pt x="2886" y="2900"/>
                    </a:lnTo>
                    <a:lnTo>
                      <a:pt x="2823" y="2569"/>
                    </a:lnTo>
                    <a:lnTo>
                      <a:pt x="2734" y="2239"/>
                    </a:lnTo>
                    <a:lnTo>
                      <a:pt x="2683" y="2073"/>
                    </a:lnTo>
                    <a:lnTo>
                      <a:pt x="2619" y="1921"/>
                    </a:lnTo>
                    <a:lnTo>
                      <a:pt x="2556" y="1768"/>
                    </a:lnTo>
                    <a:lnTo>
                      <a:pt x="2492" y="1628"/>
                    </a:lnTo>
                    <a:lnTo>
                      <a:pt x="2403" y="1488"/>
                    </a:lnTo>
                    <a:lnTo>
                      <a:pt x="2327" y="1349"/>
                    </a:lnTo>
                    <a:lnTo>
                      <a:pt x="2225" y="1221"/>
                    </a:lnTo>
                    <a:lnTo>
                      <a:pt x="2136" y="1107"/>
                    </a:lnTo>
                    <a:lnTo>
                      <a:pt x="2022" y="993"/>
                    </a:lnTo>
                    <a:lnTo>
                      <a:pt x="1920" y="891"/>
                    </a:lnTo>
                    <a:lnTo>
                      <a:pt x="1806" y="789"/>
                    </a:lnTo>
                    <a:lnTo>
                      <a:pt x="1679" y="687"/>
                    </a:lnTo>
                    <a:lnTo>
                      <a:pt x="1564" y="598"/>
                    </a:lnTo>
                    <a:lnTo>
                      <a:pt x="1424" y="509"/>
                    </a:lnTo>
                    <a:lnTo>
                      <a:pt x="1157" y="370"/>
                    </a:lnTo>
                    <a:lnTo>
                      <a:pt x="751" y="179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158677" y="1685642"/>
                <a:ext cx="128336" cy="24417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8443" extrusionOk="0">
                    <a:moveTo>
                      <a:pt x="0" y="1"/>
                    </a:moveTo>
                    <a:lnTo>
                      <a:pt x="13" y="496"/>
                    </a:lnTo>
                    <a:lnTo>
                      <a:pt x="26" y="1030"/>
                    </a:lnTo>
                    <a:lnTo>
                      <a:pt x="64" y="2136"/>
                    </a:lnTo>
                    <a:lnTo>
                      <a:pt x="127" y="3281"/>
                    </a:lnTo>
                    <a:lnTo>
                      <a:pt x="204" y="4400"/>
                    </a:lnTo>
                    <a:lnTo>
                      <a:pt x="280" y="5442"/>
                    </a:lnTo>
                    <a:lnTo>
                      <a:pt x="356" y="6370"/>
                    </a:lnTo>
                    <a:lnTo>
                      <a:pt x="471" y="7642"/>
                    </a:lnTo>
                    <a:lnTo>
                      <a:pt x="916" y="7756"/>
                    </a:lnTo>
                    <a:lnTo>
                      <a:pt x="1386" y="7883"/>
                    </a:lnTo>
                    <a:lnTo>
                      <a:pt x="1869" y="7998"/>
                    </a:lnTo>
                    <a:lnTo>
                      <a:pt x="2365" y="8099"/>
                    </a:lnTo>
                    <a:lnTo>
                      <a:pt x="2873" y="8201"/>
                    </a:lnTo>
                    <a:lnTo>
                      <a:pt x="3382" y="8290"/>
                    </a:lnTo>
                    <a:lnTo>
                      <a:pt x="3903" y="8379"/>
                    </a:lnTo>
                    <a:lnTo>
                      <a:pt x="4437" y="8443"/>
                    </a:lnTo>
                    <a:lnTo>
                      <a:pt x="4336" y="8023"/>
                    </a:lnTo>
                    <a:lnTo>
                      <a:pt x="4208" y="7578"/>
                    </a:lnTo>
                    <a:lnTo>
                      <a:pt x="4081" y="7120"/>
                    </a:lnTo>
                    <a:lnTo>
                      <a:pt x="3954" y="6675"/>
                    </a:lnTo>
                    <a:lnTo>
                      <a:pt x="3814" y="6243"/>
                    </a:lnTo>
                    <a:lnTo>
                      <a:pt x="3674" y="5836"/>
                    </a:lnTo>
                    <a:lnTo>
                      <a:pt x="3535" y="5480"/>
                    </a:lnTo>
                    <a:lnTo>
                      <a:pt x="3407" y="5150"/>
                    </a:lnTo>
                    <a:lnTo>
                      <a:pt x="3051" y="4323"/>
                    </a:lnTo>
                    <a:lnTo>
                      <a:pt x="2861" y="3916"/>
                    </a:lnTo>
                    <a:lnTo>
                      <a:pt x="2657" y="3510"/>
                    </a:lnTo>
                    <a:lnTo>
                      <a:pt x="2556" y="3319"/>
                    </a:lnTo>
                    <a:lnTo>
                      <a:pt x="2428" y="3128"/>
                    </a:lnTo>
                    <a:lnTo>
                      <a:pt x="2314" y="2950"/>
                    </a:lnTo>
                    <a:lnTo>
                      <a:pt x="2174" y="2772"/>
                    </a:lnTo>
                    <a:lnTo>
                      <a:pt x="2034" y="2607"/>
                    </a:lnTo>
                    <a:lnTo>
                      <a:pt x="1882" y="2442"/>
                    </a:lnTo>
                    <a:lnTo>
                      <a:pt x="1729" y="2302"/>
                    </a:lnTo>
                    <a:lnTo>
                      <a:pt x="1564" y="2162"/>
                    </a:lnTo>
                    <a:lnTo>
                      <a:pt x="1488" y="2086"/>
                    </a:lnTo>
                    <a:lnTo>
                      <a:pt x="1411" y="2009"/>
                    </a:lnTo>
                    <a:lnTo>
                      <a:pt x="1348" y="1920"/>
                    </a:lnTo>
                    <a:lnTo>
                      <a:pt x="1271" y="1831"/>
                    </a:lnTo>
                    <a:lnTo>
                      <a:pt x="1157" y="1602"/>
                    </a:lnTo>
                    <a:lnTo>
                      <a:pt x="1043" y="1348"/>
                    </a:lnTo>
                    <a:lnTo>
                      <a:pt x="941" y="1069"/>
                    </a:lnTo>
                    <a:lnTo>
                      <a:pt x="852" y="789"/>
                    </a:lnTo>
                    <a:lnTo>
                      <a:pt x="776" y="496"/>
                    </a:lnTo>
                    <a:lnTo>
                      <a:pt x="712" y="2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179267" y="1691513"/>
                <a:ext cx="213989" cy="243449"/>
              </a:xfrm>
              <a:custGeom>
                <a:avLst/>
                <a:gdLst/>
                <a:ahLst/>
                <a:cxnLst/>
                <a:rect l="l" t="t" r="r" b="b"/>
                <a:pathLst>
                  <a:path w="7400" h="8418" extrusionOk="0">
                    <a:moveTo>
                      <a:pt x="0" y="1"/>
                    </a:moveTo>
                    <a:lnTo>
                      <a:pt x="64" y="293"/>
                    </a:lnTo>
                    <a:lnTo>
                      <a:pt x="140" y="586"/>
                    </a:lnTo>
                    <a:lnTo>
                      <a:pt x="229" y="866"/>
                    </a:lnTo>
                    <a:lnTo>
                      <a:pt x="331" y="1145"/>
                    </a:lnTo>
                    <a:lnTo>
                      <a:pt x="445" y="1399"/>
                    </a:lnTo>
                    <a:lnTo>
                      <a:pt x="559" y="1628"/>
                    </a:lnTo>
                    <a:lnTo>
                      <a:pt x="636" y="1717"/>
                    </a:lnTo>
                    <a:lnTo>
                      <a:pt x="699" y="1806"/>
                    </a:lnTo>
                    <a:lnTo>
                      <a:pt x="776" y="1883"/>
                    </a:lnTo>
                    <a:lnTo>
                      <a:pt x="852" y="1959"/>
                    </a:lnTo>
                    <a:lnTo>
                      <a:pt x="1017" y="2099"/>
                    </a:lnTo>
                    <a:lnTo>
                      <a:pt x="1170" y="2239"/>
                    </a:lnTo>
                    <a:lnTo>
                      <a:pt x="1322" y="2404"/>
                    </a:lnTo>
                    <a:lnTo>
                      <a:pt x="1462" y="2569"/>
                    </a:lnTo>
                    <a:lnTo>
                      <a:pt x="1602" y="2747"/>
                    </a:lnTo>
                    <a:lnTo>
                      <a:pt x="1716" y="2925"/>
                    </a:lnTo>
                    <a:lnTo>
                      <a:pt x="1844" y="3116"/>
                    </a:lnTo>
                    <a:lnTo>
                      <a:pt x="1945" y="3307"/>
                    </a:lnTo>
                    <a:lnTo>
                      <a:pt x="2149" y="3713"/>
                    </a:lnTo>
                    <a:lnTo>
                      <a:pt x="2339" y="4120"/>
                    </a:lnTo>
                    <a:lnTo>
                      <a:pt x="2695" y="4947"/>
                    </a:lnTo>
                    <a:lnTo>
                      <a:pt x="2823" y="5277"/>
                    </a:lnTo>
                    <a:lnTo>
                      <a:pt x="2962" y="5633"/>
                    </a:lnTo>
                    <a:lnTo>
                      <a:pt x="3102" y="6040"/>
                    </a:lnTo>
                    <a:lnTo>
                      <a:pt x="3242" y="6472"/>
                    </a:lnTo>
                    <a:lnTo>
                      <a:pt x="3369" y="6917"/>
                    </a:lnTo>
                    <a:lnTo>
                      <a:pt x="3496" y="7375"/>
                    </a:lnTo>
                    <a:lnTo>
                      <a:pt x="3624" y="7820"/>
                    </a:lnTo>
                    <a:lnTo>
                      <a:pt x="3725" y="8240"/>
                    </a:lnTo>
                    <a:lnTo>
                      <a:pt x="4183" y="8303"/>
                    </a:lnTo>
                    <a:lnTo>
                      <a:pt x="4641" y="8341"/>
                    </a:lnTo>
                    <a:lnTo>
                      <a:pt x="5098" y="8379"/>
                    </a:lnTo>
                    <a:lnTo>
                      <a:pt x="5556" y="8405"/>
                    </a:lnTo>
                    <a:lnTo>
                      <a:pt x="6014" y="8418"/>
                    </a:lnTo>
                    <a:lnTo>
                      <a:pt x="6484" y="8418"/>
                    </a:lnTo>
                    <a:lnTo>
                      <a:pt x="6942" y="8405"/>
                    </a:lnTo>
                    <a:lnTo>
                      <a:pt x="7400" y="8392"/>
                    </a:lnTo>
                    <a:lnTo>
                      <a:pt x="7400" y="7884"/>
                    </a:lnTo>
                    <a:lnTo>
                      <a:pt x="7387" y="7591"/>
                    </a:lnTo>
                    <a:lnTo>
                      <a:pt x="7361" y="7286"/>
                    </a:lnTo>
                    <a:lnTo>
                      <a:pt x="7323" y="6968"/>
                    </a:lnTo>
                    <a:lnTo>
                      <a:pt x="7272" y="6638"/>
                    </a:lnTo>
                    <a:lnTo>
                      <a:pt x="7209" y="6294"/>
                    </a:lnTo>
                    <a:lnTo>
                      <a:pt x="7133" y="5964"/>
                    </a:lnTo>
                    <a:lnTo>
                      <a:pt x="7082" y="5786"/>
                    </a:lnTo>
                    <a:lnTo>
                      <a:pt x="7044" y="5620"/>
                    </a:lnTo>
                    <a:lnTo>
                      <a:pt x="7031" y="5443"/>
                    </a:lnTo>
                    <a:lnTo>
                      <a:pt x="7005" y="5277"/>
                    </a:lnTo>
                    <a:lnTo>
                      <a:pt x="7005" y="5125"/>
                    </a:lnTo>
                    <a:lnTo>
                      <a:pt x="7005" y="4959"/>
                    </a:lnTo>
                    <a:lnTo>
                      <a:pt x="7031" y="4667"/>
                    </a:lnTo>
                    <a:lnTo>
                      <a:pt x="7069" y="4387"/>
                    </a:lnTo>
                    <a:lnTo>
                      <a:pt x="7133" y="4146"/>
                    </a:lnTo>
                    <a:lnTo>
                      <a:pt x="7196" y="3917"/>
                    </a:lnTo>
                    <a:lnTo>
                      <a:pt x="7260" y="3739"/>
                    </a:lnTo>
                    <a:lnTo>
                      <a:pt x="7298" y="3561"/>
                    </a:lnTo>
                    <a:lnTo>
                      <a:pt x="7323" y="3243"/>
                    </a:lnTo>
                    <a:lnTo>
                      <a:pt x="7349" y="2811"/>
                    </a:lnTo>
                    <a:lnTo>
                      <a:pt x="7361" y="2315"/>
                    </a:lnTo>
                    <a:lnTo>
                      <a:pt x="6916" y="2137"/>
                    </a:lnTo>
                    <a:lnTo>
                      <a:pt x="6471" y="1959"/>
                    </a:lnTo>
                    <a:lnTo>
                      <a:pt x="6014" y="1781"/>
                    </a:lnTo>
                    <a:lnTo>
                      <a:pt x="5556" y="1628"/>
                    </a:lnTo>
                    <a:lnTo>
                      <a:pt x="4641" y="1323"/>
                    </a:lnTo>
                    <a:lnTo>
                      <a:pt x="3725" y="1044"/>
                    </a:lnTo>
                    <a:lnTo>
                      <a:pt x="2784" y="777"/>
                    </a:lnTo>
                    <a:lnTo>
                      <a:pt x="1856" y="522"/>
                    </a:lnTo>
                    <a:lnTo>
                      <a:pt x="928" y="2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6153876" y="1463573"/>
                <a:ext cx="395273" cy="400802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3859" extrusionOk="0">
                    <a:moveTo>
                      <a:pt x="5811" y="0"/>
                    </a:moveTo>
                    <a:lnTo>
                      <a:pt x="5404" y="26"/>
                    </a:lnTo>
                    <a:lnTo>
                      <a:pt x="4985" y="51"/>
                    </a:lnTo>
                    <a:lnTo>
                      <a:pt x="4578" y="77"/>
                    </a:lnTo>
                    <a:lnTo>
                      <a:pt x="4222" y="115"/>
                    </a:lnTo>
                    <a:lnTo>
                      <a:pt x="3942" y="166"/>
                    </a:lnTo>
                    <a:lnTo>
                      <a:pt x="3726" y="356"/>
                    </a:lnTo>
                    <a:lnTo>
                      <a:pt x="3510" y="572"/>
                    </a:lnTo>
                    <a:lnTo>
                      <a:pt x="3294" y="789"/>
                    </a:lnTo>
                    <a:lnTo>
                      <a:pt x="3090" y="1017"/>
                    </a:lnTo>
                    <a:lnTo>
                      <a:pt x="2671" y="1513"/>
                    </a:lnTo>
                    <a:lnTo>
                      <a:pt x="2277" y="2022"/>
                    </a:lnTo>
                    <a:lnTo>
                      <a:pt x="1895" y="2556"/>
                    </a:lnTo>
                    <a:lnTo>
                      <a:pt x="1526" y="3077"/>
                    </a:lnTo>
                    <a:lnTo>
                      <a:pt x="815" y="4082"/>
                    </a:lnTo>
                    <a:lnTo>
                      <a:pt x="675" y="4298"/>
                    </a:lnTo>
                    <a:lnTo>
                      <a:pt x="548" y="4539"/>
                    </a:lnTo>
                    <a:lnTo>
                      <a:pt x="433" y="4781"/>
                    </a:lnTo>
                    <a:lnTo>
                      <a:pt x="331" y="5048"/>
                    </a:lnTo>
                    <a:lnTo>
                      <a:pt x="242" y="5315"/>
                    </a:lnTo>
                    <a:lnTo>
                      <a:pt x="166" y="5582"/>
                    </a:lnTo>
                    <a:lnTo>
                      <a:pt x="103" y="5849"/>
                    </a:lnTo>
                    <a:lnTo>
                      <a:pt x="64" y="6116"/>
                    </a:lnTo>
                    <a:lnTo>
                      <a:pt x="26" y="6370"/>
                    </a:lnTo>
                    <a:lnTo>
                      <a:pt x="14" y="6624"/>
                    </a:lnTo>
                    <a:lnTo>
                      <a:pt x="1" y="6853"/>
                    </a:lnTo>
                    <a:lnTo>
                      <a:pt x="14" y="7069"/>
                    </a:lnTo>
                    <a:lnTo>
                      <a:pt x="26" y="7260"/>
                    </a:lnTo>
                    <a:lnTo>
                      <a:pt x="64" y="7425"/>
                    </a:lnTo>
                    <a:lnTo>
                      <a:pt x="115" y="7565"/>
                    </a:lnTo>
                    <a:lnTo>
                      <a:pt x="166" y="7680"/>
                    </a:lnTo>
                    <a:lnTo>
                      <a:pt x="370" y="7908"/>
                    </a:lnTo>
                    <a:lnTo>
                      <a:pt x="573" y="8137"/>
                    </a:lnTo>
                    <a:lnTo>
                      <a:pt x="802" y="8341"/>
                    </a:lnTo>
                    <a:lnTo>
                      <a:pt x="1043" y="8531"/>
                    </a:lnTo>
                    <a:lnTo>
                      <a:pt x="1298" y="8709"/>
                    </a:lnTo>
                    <a:lnTo>
                      <a:pt x="1565" y="8875"/>
                    </a:lnTo>
                    <a:lnTo>
                      <a:pt x="1844" y="9027"/>
                    </a:lnTo>
                    <a:lnTo>
                      <a:pt x="2124" y="9180"/>
                    </a:lnTo>
                    <a:lnTo>
                      <a:pt x="2404" y="9320"/>
                    </a:lnTo>
                    <a:lnTo>
                      <a:pt x="2696" y="9447"/>
                    </a:lnTo>
                    <a:lnTo>
                      <a:pt x="3281" y="9688"/>
                    </a:lnTo>
                    <a:lnTo>
                      <a:pt x="4400" y="10146"/>
                    </a:lnTo>
                    <a:lnTo>
                      <a:pt x="4527" y="10184"/>
                    </a:lnTo>
                    <a:lnTo>
                      <a:pt x="4692" y="10235"/>
                    </a:lnTo>
                    <a:lnTo>
                      <a:pt x="5112" y="10349"/>
                    </a:lnTo>
                    <a:lnTo>
                      <a:pt x="6192" y="10616"/>
                    </a:lnTo>
                    <a:lnTo>
                      <a:pt x="6777" y="10782"/>
                    </a:lnTo>
                    <a:lnTo>
                      <a:pt x="7362" y="10947"/>
                    </a:lnTo>
                    <a:lnTo>
                      <a:pt x="7629" y="11036"/>
                    </a:lnTo>
                    <a:lnTo>
                      <a:pt x="7883" y="11138"/>
                    </a:lnTo>
                    <a:lnTo>
                      <a:pt x="8112" y="11227"/>
                    </a:lnTo>
                    <a:lnTo>
                      <a:pt x="8316" y="11328"/>
                    </a:lnTo>
                    <a:lnTo>
                      <a:pt x="8405" y="11379"/>
                    </a:lnTo>
                    <a:lnTo>
                      <a:pt x="8494" y="11443"/>
                    </a:lnTo>
                    <a:lnTo>
                      <a:pt x="8684" y="11634"/>
                    </a:lnTo>
                    <a:lnTo>
                      <a:pt x="8850" y="11812"/>
                    </a:lnTo>
                    <a:lnTo>
                      <a:pt x="8964" y="11939"/>
                    </a:lnTo>
                    <a:lnTo>
                      <a:pt x="9002" y="12015"/>
                    </a:lnTo>
                    <a:lnTo>
                      <a:pt x="9040" y="12091"/>
                    </a:lnTo>
                    <a:lnTo>
                      <a:pt x="9104" y="12257"/>
                    </a:lnTo>
                    <a:lnTo>
                      <a:pt x="9142" y="12333"/>
                    </a:lnTo>
                    <a:lnTo>
                      <a:pt x="9206" y="12409"/>
                    </a:lnTo>
                    <a:lnTo>
                      <a:pt x="9269" y="12485"/>
                    </a:lnTo>
                    <a:lnTo>
                      <a:pt x="9358" y="12562"/>
                    </a:lnTo>
                    <a:lnTo>
                      <a:pt x="9460" y="12625"/>
                    </a:lnTo>
                    <a:lnTo>
                      <a:pt x="9549" y="12663"/>
                    </a:lnTo>
                    <a:lnTo>
                      <a:pt x="9752" y="12740"/>
                    </a:lnTo>
                    <a:lnTo>
                      <a:pt x="9841" y="12791"/>
                    </a:lnTo>
                    <a:lnTo>
                      <a:pt x="9918" y="12854"/>
                    </a:lnTo>
                    <a:lnTo>
                      <a:pt x="9994" y="12956"/>
                    </a:lnTo>
                    <a:lnTo>
                      <a:pt x="10032" y="13019"/>
                    </a:lnTo>
                    <a:lnTo>
                      <a:pt x="10057" y="13096"/>
                    </a:lnTo>
                    <a:lnTo>
                      <a:pt x="10108" y="13223"/>
                    </a:lnTo>
                    <a:lnTo>
                      <a:pt x="10172" y="13363"/>
                    </a:lnTo>
                    <a:lnTo>
                      <a:pt x="10261" y="13477"/>
                    </a:lnTo>
                    <a:lnTo>
                      <a:pt x="10350" y="13591"/>
                    </a:lnTo>
                    <a:lnTo>
                      <a:pt x="10452" y="13680"/>
                    </a:lnTo>
                    <a:lnTo>
                      <a:pt x="10566" y="13757"/>
                    </a:lnTo>
                    <a:lnTo>
                      <a:pt x="10706" y="13820"/>
                    </a:lnTo>
                    <a:lnTo>
                      <a:pt x="10846" y="13858"/>
                    </a:lnTo>
                    <a:lnTo>
                      <a:pt x="10846" y="13744"/>
                    </a:lnTo>
                    <a:lnTo>
                      <a:pt x="10871" y="13579"/>
                    </a:lnTo>
                    <a:lnTo>
                      <a:pt x="10947" y="13147"/>
                    </a:lnTo>
                    <a:lnTo>
                      <a:pt x="10998" y="12880"/>
                    </a:lnTo>
                    <a:lnTo>
                      <a:pt x="11036" y="12549"/>
                    </a:lnTo>
                    <a:lnTo>
                      <a:pt x="11049" y="12193"/>
                    </a:lnTo>
                    <a:lnTo>
                      <a:pt x="11062" y="11773"/>
                    </a:lnTo>
                    <a:lnTo>
                      <a:pt x="11062" y="11621"/>
                    </a:lnTo>
                    <a:lnTo>
                      <a:pt x="11075" y="11468"/>
                    </a:lnTo>
                    <a:lnTo>
                      <a:pt x="11113" y="11316"/>
                    </a:lnTo>
                    <a:lnTo>
                      <a:pt x="11164" y="11163"/>
                    </a:lnTo>
                    <a:lnTo>
                      <a:pt x="11214" y="11011"/>
                    </a:lnTo>
                    <a:lnTo>
                      <a:pt x="11278" y="10858"/>
                    </a:lnTo>
                    <a:lnTo>
                      <a:pt x="11418" y="10553"/>
                    </a:lnTo>
                    <a:lnTo>
                      <a:pt x="11748" y="9904"/>
                    </a:lnTo>
                    <a:lnTo>
                      <a:pt x="11901" y="9574"/>
                    </a:lnTo>
                    <a:lnTo>
                      <a:pt x="11965" y="9409"/>
                    </a:lnTo>
                    <a:lnTo>
                      <a:pt x="12028" y="9243"/>
                    </a:lnTo>
                    <a:lnTo>
                      <a:pt x="12333" y="8392"/>
                    </a:lnTo>
                    <a:lnTo>
                      <a:pt x="12626" y="7578"/>
                    </a:lnTo>
                    <a:lnTo>
                      <a:pt x="13185" y="6116"/>
                    </a:lnTo>
                    <a:lnTo>
                      <a:pt x="13401" y="5505"/>
                    </a:lnTo>
                    <a:lnTo>
                      <a:pt x="13566" y="4997"/>
                    </a:lnTo>
                    <a:lnTo>
                      <a:pt x="13617" y="4781"/>
                    </a:lnTo>
                    <a:lnTo>
                      <a:pt x="13655" y="4616"/>
                    </a:lnTo>
                    <a:lnTo>
                      <a:pt x="13668" y="4463"/>
                    </a:lnTo>
                    <a:lnTo>
                      <a:pt x="13655" y="4361"/>
                    </a:lnTo>
                    <a:lnTo>
                      <a:pt x="13503" y="4527"/>
                    </a:lnTo>
                    <a:lnTo>
                      <a:pt x="13376" y="4666"/>
                    </a:lnTo>
                    <a:lnTo>
                      <a:pt x="13261" y="4806"/>
                    </a:lnTo>
                    <a:lnTo>
                      <a:pt x="13172" y="4933"/>
                    </a:lnTo>
                    <a:lnTo>
                      <a:pt x="13096" y="5048"/>
                    </a:lnTo>
                    <a:lnTo>
                      <a:pt x="13045" y="5175"/>
                    </a:lnTo>
                    <a:lnTo>
                      <a:pt x="12956" y="5378"/>
                    </a:lnTo>
                    <a:lnTo>
                      <a:pt x="12880" y="5582"/>
                    </a:lnTo>
                    <a:lnTo>
                      <a:pt x="12816" y="5772"/>
                    </a:lnTo>
                    <a:lnTo>
                      <a:pt x="12766" y="5861"/>
                    </a:lnTo>
                    <a:lnTo>
                      <a:pt x="12715" y="5950"/>
                    </a:lnTo>
                    <a:lnTo>
                      <a:pt x="12651" y="6052"/>
                    </a:lnTo>
                    <a:lnTo>
                      <a:pt x="12575" y="6141"/>
                    </a:lnTo>
                    <a:lnTo>
                      <a:pt x="12321" y="6065"/>
                    </a:lnTo>
                    <a:lnTo>
                      <a:pt x="12079" y="6014"/>
                    </a:lnTo>
                    <a:lnTo>
                      <a:pt x="11850" y="5989"/>
                    </a:lnTo>
                    <a:lnTo>
                      <a:pt x="11621" y="5989"/>
                    </a:lnTo>
                    <a:lnTo>
                      <a:pt x="11380" y="6014"/>
                    </a:lnTo>
                    <a:lnTo>
                      <a:pt x="11151" y="6052"/>
                    </a:lnTo>
                    <a:lnTo>
                      <a:pt x="10630" y="6141"/>
                    </a:lnTo>
                    <a:lnTo>
                      <a:pt x="10731" y="6154"/>
                    </a:lnTo>
                    <a:lnTo>
                      <a:pt x="10833" y="6179"/>
                    </a:lnTo>
                    <a:lnTo>
                      <a:pt x="11049" y="6243"/>
                    </a:lnTo>
                    <a:lnTo>
                      <a:pt x="11265" y="6332"/>
                    </a:lnTo>
                    <a:lnTo>
                      <a:pt x="11481" y="6434"/>
                    </a:lnTo>
                    <a:lnTo>
                      <a:pt x="11685" y="6548"/>
                    </a:lnTo>
                    <a:lnTo>
                      <a:pt x="11901" y="6662"/>
                    </a:lnTo>
                    <a:lnTo>
                      <a:pt x="12257" y="6879"/>
                    </a:lnTo>
                    <a:lnTo>
                      <a:pt x="12206" y="7044"/>
                    </a:lnTo>
                    <a:lnTo>
                      <a:pt x="12117" y="7324"/>
                    </a:lnTo>
                    <a:lnTo>
                      <a:pt x="12003" y="7692"/>
                    </a:lnTo>
                    <a:lnTo>
                      <a:pt x="11850" y="8112"/>
                    </a:lnTo>
                    <a:lnTo>
                      <a:pt x="11672" y="8557"/>
                    </a:lnTo>
                    <a:lnTo>
                      <a:pt x="11570" y="8786"/>
                    </a:lnTo>
                    <a:lnTo>
                      <a:pt x="11456" y="9002"/>
                    </a:lnTo>
                    <a:lnTo>
                      <a:pt x="11342" y="9218"/>
                    </a:lnTo>
                    <a:lnTo>
                      <a:pt x="11214" y="9421"/>
                    </a:lnTo>
                    <a:lnTo>
                      <a:pt x="11075" y="9599"/>
                    </a:lnTo>
                    <a:lnTo>
                      <a:pt x="10935" y="9765"/>
                    </a:lnTo>
                    <a:lnTo>
                      <a:pt x="10820" y="9866"/>
                    </a:lnTo>
                    <a:lnTo>
                      <a:pt x="10706" y="9955"/>
                    </a:lnTo>
                    <a:lnTo>
                      <a:pt x="10591" y="10019"/>
                    </a:lnTo>
                    <a:lnTo>
                      <a:pt x="10464" y="10070"/>
                    </a:lnTo>
                    <a:lnTo>
                      <a:pt x="10324" y="10095"/>
                    </a:lnTo>
                    <a:lnTo>
                      <a:pt x="10197" y="10121"/>
                    </a:lnTo>
                    <a:lnTo>
                      <a:pt x="10057" y="10133"/>
                    </a:lnTo>
                    <a:lnTo>
                      <a:pt x="9905" y="10121"/>
                    </a:lnTo>
                    <a:lnTo>
                      <a:pt x="9765" y="10108"/>
                    </a:lnTo>
                    <a:lnTo>
                      <a:pt x="9600" y="10082"/>
                    </a:lnTo>
                    <a:lnTo>
                      <a:pt x="9282" y="10019"/>
                    </a:lnTo>
                    <a:lnTo>
                      <a:pt x="8951" y="9904"/>
                    </a:lnTo>
                    <a:lnTo>
                      <a:pt x="8595" y="9790"/>
                    </a:lnTo>
                    <a:lnTo>
                      <a:pt x="8379" y="9714"/>
                    </a:lnTo>
                    <a:lnTo>
                      <a:pt x="8150" y="9637"/>
                    </a:lnTo>
                    <a:lnTo>
                      <a:pt x="7629" y="9498"/>
                    </a:lnTo>
                    <a:lnTo>
                      <a:pt x="6472" y="9231"/>
                    </a:lnTo>
                    <a:lnTo>
                      <a:pt x="5887" y="9078"/>
                    </a:lnTo>
                    <a:lnTo>
                      <a:pt x="5608" y="9002"/>
                    </a:lnTo>
                    <a:lnTo>
                      <a:pt x="5315" y="8913"/>
                    </a:lnTo>
                    <a:lnTo>
                      <a:pt x="5048" y="8824"/>
                    </a:lnTo>
                    <a:lnTo>
                      <a:pt x="4794" y="8722"/>
                    </a:lnTo>
                    <a:lnTo>
                      <a:pt x="4540" y="8608"/>
                    </a:lnTo>
                    <a:lnTo>
                      <a:pt x="4311" y="8481"/>
                    </a:lnTo>
                    <a:lnTo>
                      <a:pt x="4133" y="8366"/>
                    </a:lnTo>
                    <a:lnTo>
                      <a:pt x="3980" y="8252"/>
                    </a:lnTo>
                    <a:lnTo>
                      <a:pt x="3828" y="8112"/>
                    </a:lnTo>
                    <a:lnTo>
                      <a:pt x="3701" y="7985"/>
                    </a:lnTo>
                    <a:lnTo>
                      <a:pt x="3586" y="7832"/>
                    </a:lnTo>
                    <a:lnTo>
                      <a:pt x="3484" y="7680"/>
                    </a:lnTo>
                    <a:lnTo>
                      <a:pt x="3383" y="7527"/>
                    </a:lnTo>
                    <a:lnTo>
                      <a:pt x="3306" y="7362"/>
                    </a:lnTo>
                    <a:lnTo>
                      <a:pt x="3230" y="7184"/>
                    </a:lnTo>
                    <a:lnTo>
                      <a:pt x="3154" y="7018"/>
                    </a:lnTo>
                    <a:lnTo>
                      <a:pt x="3039" y="6650"/>
                    </a:lnTo>
                    <a:lnTo>
                      <a:pt x="2938" y="6281"/>
                    </a:lnTo>
                    <a:lnTo>
                      <a:pt x="2836" y="5887"/>
                    </a:lnTo>
                    <a:lnTo>
                      <a:pt x="2798" y="5734"/>
                    </a:lnTo>
                    <a:lnTo>
                      <a:pt x="2785" y="5569"/>
                    </a:lnTo>
                    <a:lnTo>
                      <a:pt x="2785" y="5391"/>
                    </a:lnTo>
                    <a:lnTo>
                      <a:pt x="2798" y="5213"/>
                    </a:lnTo>
                    <a:lnTo>
                      <a:pt x="2823" y="5035"/>
                    </a:lnTo>
                    <a:lnTo>
                      <a:pt x="2861" y="4844"/>
                    </a:lnTo>
                    <a:lnTo>
                      <a:pt x="2950" y="4476"/>
                    </a:lnTo>
                    <a:lnTo>
                      <a:pt x="3052" y="4107"/>
                    </a:lnTo>
                    <a:lnTo>
                      <a:pt x="3167" y="3751"/>
                    </a:lnTo>
                    <a:lnTo>
                      <a:pt x="3268" y="3395"/>
                    </a:lnTo>
                    <a:lnTo>
                      <a:pt x="3345" y="3077"/>
                    </a:lnTo>
                    <a:lnTo>
                      <a:pt x="3434" y="2950"/>
                    </a:lnTo>
                    <a:lnTo>
                      <a:pt x="3523" y="2823"/>
                    </a:lnTo>
                    <a:lnTo>
                      <a:pt x="3713" y="2518"/>
                    </a:lnTo>
                    <a:lnTo>
                      <a:pt x="3891" y="2187"/>
                    </a:lnTo>
                    <a:lnTo>
                      <a:pt x="4082" y="1831"/>
                    </a:lnTo>
                    <a:lnTo>
                      <a:pt x="4438" y="1132"/>
                    </a:lnTo>
                    <a:lnTo>
                      <a:pt x="4603" y="814"/>
                    </a:lnTo>
                    <a:lnTo>
                      <a:pt x="4769" y="547"/>
                    </a:lnTo>
                    <a:lnTo>
                      <a:pt x="4959" y="496"/>
                    </a:lnTo>
                    <a:lnTo>
                      <a:pt x="5163" y="458"/>
                    </a:lnTo>
                    <a:lnTo>
                      <a:pt x="5391" y="445"/>
                    </a:lnTo>
                    <a:lnTo>
                      <a:pt x="5633" y="458"/>
                    </a:lnTo>
                    <a:lnTo>
                      <a:pt x="5887" y="471"/>
                    </a:lnTo>
                    <a:lnTo>
                      <a:pt x="6142" y="509"/>
                    </a:lnTo>
                    <a:lnTo>
                      <a:pt x="6409" y="560"/>
                    </a:lnTo>
                    <a:lnTo>
                      <a:pt x="6676" y="611"/>
                    </a:lnTo>
                    <a:lnTo>
                      <a:pt x="6943" y="687"/>
                    </a:lnTo>
                    <a:lnTo>
                      <a:pt x="7197" y="750"/>
                    </a:lnTo>
                    <a:lnTo>
                      <a:pt x="7693" y="916"/>
                    </a:lnTo>
                    <a:lnTo>
                      <a:pt x="8138" y="1081"/>
                    </a:lnTo>
                    <a:lnTo>
                      <a:pt x="8494" y="1246"/>
                    </a:lnTo>
                    <a:lnTo>
                      <a:pt x="8672" y="1335"/>
                    </a:lnTo>
                    <a:lnTo>
                      <a:pt x="8850" y="1399"/>
                    </a:lnTo>
                    <a:lnTo>
                      <a:pt x="9040" y="1462"/>
                    </a:lnTo>
                    <a:lnTo>
                      <a:pt x="9231" y="1501"/>
                    </a:lnTo>
                    <a:lnTo>
                      <a:pt x="9422" y="1539"/>
                    </a:lnTo>
                    <a:lnTo>
                      <a:pt x="9612" y="1577"/>
                    </a:lnTo>
                    <a:lnTo>
                      <a:pt x="9994" y="1628"/>
                    </a:lnTo>
                    <a:lnTo>
                      <a:pt x="10401" y="1666"/>
                    </a:lnTo>
                    <a:lnTo>
                      <a:pt x="10808" y="1717"/>
                    </a:lnTo>
                    <a:lnTo>
                      <a:pt x="11227" y="1793"/>
                    </a:lnTo>
                    <a:lnTo>
                      <a:pt x="11443" y="1844"/>
                    </a:lnTo>
                    <a:lnTo>
                      <a:pt x="11659" y="1895"/>
                    </a:lnTo>
                    <a:lnTo>
                      <a:pt x="11392" y="1717"/>
                    </a:lnTo>
                    <a:lnTo>
                      <a:pt x="11113" y="1539"/>
                    </a:lnTo>
                    <a:lnTo>
                      <a:pt x="10820" y="1386"/>
                    </a:lnTo>
                    <a:lnTo>
                      <a:pt x="10528" y="1246"/>
                    </a:lnTo>
                    <a:lnTo>
                      <a:pt x="10235" y="1106"/>
                    </a:lnTo>
                    <a:lnTo>
                      <a:pt x="9930" y="979"/>
                    </a:lnTo>
                    <a:lnTo>
                      <a:pt x="9612" y="878"/>
                    </a:lnTo>
                    <a:lnTo>
                      <a:pt x="9295" y="763"/>
                    </a:lnTo>
                    <a:lnTo>
                      <a:pt x="8659" y="572"/>
                    </a:lnTo>
                    <a:lnTo>
                      <a:pt x="8023" y="394"/>
                    </a:lnTo>
                    <a:lnTo>
                      <a:pt x="6739" y="51"/>
                    </a:lnTo>
                    <a:lnTo>
                      <a:pt x="6637" y="39"/>
                    </a:lnTo>
                    <a:lnTo>
                      <a:pt x="6510" y="26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6406107" y="1383062"/>
                <a:ext cx="151123" cy="276157"/>
              </a:xfrm>
              <a:custGeom>
                <a:avLst/>
                <a:gdLst/>
                <a:ahLst/>
                <a:cxnLst/>
                <a:rect l="l" t="t" r="r" b="b"/>
                <a:pathLst>
                  <a:path w="5226" h="9549" extrusionOk="0">
                    <a:moveTo>
                      <a:pt x="5124" y="0"/>
                    </a:moveTo>
                    <a:lnTo>
                      <a:pt x="4743" y="318"/>
                    </a:lnTo>
                    <a:lnTo>
                      <a:pt x="4336" y="648"/>
                    </a:lnTo>
                    <a:lnTo>
                      <a:pt x="3929" y="966"/>
                    </a:lnTo>
                    <a:lnTo>
                      <a:pt x="3522" y="1284"/>
                    </a:lnTo>
                    <a:lnTo>
                      <a:pt x="2086" y="2352"/>
                    </a:lnTo>
                    <a:lnTo>
                      <a:pt x="1704" y="2619"/>
                    </a:lnTo>
                    <a:lnTo>
                      <a:pt x="1323" y="2886"/>
                    </a:lnTo>
                    <a:lnTo>
                      <a:pt x="967" y="3140"/>
                    </a:lnTo>
                    <a:lnTo>
                      <a:pt x="801" y="3267"/>
                    </a:lnTo>
                    <a:lnTo>
                      <a:pt x="636" y="3407"/>
                    </a:lnTo>
                    <a:lnTo>
                      <a:pt x="496" y="3547"/>
                    </a:lnTo>
                    <a:lnTo>
                      <a:pt x="369" y="3700"/>
                    </a:lnTo>
                    <a:lnTo>
                      <a:pt x="255" y="3865"/>
                    </a:lnTo>
                    <a:lnTo>
                      <a:pt x="153" y="4056"/>
                    </a:lnTo>
                    <a:lnTo>
                      <a:pt x="77" y="4246"/>
                    </a:lnTo>
                    <a:lnTo>
                      <a:pt x="26" y="4450"/>
                    </a:lnTo>
                    <a:lnTo>
                      <a:pt x="1" y="4679"/>
                    </a:lnTo>
                    <a:lnTo>
                      <a:pt x="1" y="4933"/>
                    </a:lnTo>
                    <a:lnTo>
                      <a:pt x="13" y="5251"/>
                    </a:lnTo>
                    <a:lnTo>
                      <a:pt x="39" y="5556"/>
                    </a:lnTo>
                    <a:lnTo>
                      <a:pt x="115" y="6179"/>
                    </a:lnTo>
                    <a:lnTo>
                      <a:pt x="293" y="7412"/>
                    </a:lnTo>
                    <a:lnTo>
                      <a:pt x="344" y="7628"/>
                    </a:lnTo>
                    <a:lnTo>
                      <a:pt x="420" y="7895"/>
                    </a:lnTo>
                    <a:lnTo>
                      <a:pt x="522" y="8200"/>
                    </a:lnTo>
                    <a:lnTo>
                      <a:pt x="649" y="8518"/>
                    </a:lnTo>
                    <a:lnTo>
                      <a:pt x="801" y="8823"/>
                    </a:lnTo>
                    <a:lnTo>
                      <a:pt x="890" y="8963"/>
                    </a:lnTo>
                    <a:lnTo>
                      <a:pt x="979" y="9090"/>
                    </a:lnTo>
                    <a:lnTo>
                      <a:pt x="1068" y="9218"/>
                    </a:lnTo>
                    <a:lnTo>
                      <a:pt x="1157" y="9319"/>
                    </a:lnTo>
                    <a:lnTo>
                      <a:pt x="1246" y="9408"/>
                    </a:lnTo>
                    <a:lnTo>
                      <a:pt x="1348" y="9485"/>
                    </a:lnTo>
                    <a:lnTo>
                      <a:pt x="1463" y="9548"/>
                    </a:lnTo>
                    <a:lnTo>
                      <a:pt x="1971" y="9472"/>
                    </a:lnTo>
                    <a:lnTo>
                      <a:pt x="2073" y="9446"/>
                    </a:lnTo>
                    <a:lnTo>
                      <a:pt x="2187" y="9408"/>
                    </a:lnTo>
                    <a:lnTo>
                      <a:pt x="2314" y="9357"/>
                    </a:lnTo>
                    <a:lnTo>
                      <a:pt x="2454" y="9294"/>
                    </a:lnTo>
                    <a:lnTo>
                      <a:pt x="2759" y="9129"/>
                    </a:lnTo>
                    <a:lnTo>
                      <a:pt x="3090" y="8925"/>
                    </a:lnTo>
                    <a:lnTo>
                      <a:pt x="3026" y="8658"/>
                    </a:lnTo>
                    <a:lnTo>
                      <a:pt x="2988" y="8404"/>
                    </a:lnTo>
                    <a:lnTo>
                      <a:pt x="2976" y="8137"/>
                    </a:lnTo>
                    <a:lnTo>
                      <a:pt x="2963" y="7870"/>
                    </a:lnTo>
                    <a:lnTo>
                      <a:pt x="2976" y="7590"/>
                    </a:lnTo>
                    <a:lnTo>
                      <a:pt x="2988" y="7336"/>
                    </a:lnTo>
                    <a:lnTo>
                      <a:pt x="3026" y="7069"/>
                    </a:lnTo>
                    <a:lnTo>
                      <a:pt x="3065" y="6815"/>
                    </a:lnTo>
                    <a:lnTo>
                      <a:pt x="3115" y="6560"/>
                    </a:lnTo>
                    <a:lnTo>
                      <a:pt x="3179" y="6319"/>
                    </a:lnTo>
                    <a:lnTo>
                      <a:pt x="3306" y="5861"/>
                    </a:lnTo>
                    <a:lnTo>
                      <a:pt x="3433" y="5454"/>
                    </a:lnTo>
                    <a:lnTo>
                      <a:pt x="3573" y="5111"/>
                    </a:lnTo>
                    <a:lnTo>
                      <a:pt x="3637" y="4984"/>
                    </a:lnTo>
                    <a:lnTo>
                      <a:pt x="3713" y="4869"/>
                    </a:lnTo>
                    <a:lnTo>
                      <a:pt x="3815" y="4755"/>
                    </a:lnTo>
                    <a:lnTo>
                      <a:pt x="3929" y="4653"/>
                    </a:lnTo>
                    <a:lnTo>
                      <a:pt x="4171" y="4463"/>
                    </a:lnTo>
                    <a:lnTo>
                      <a:pt x="4438" y="4272"/>
                    </a:lnTo>
                    <a:lnTo>
                      <a:pt x="4692" y="4081"/>
                    </a:lnTo>
                    <a:lnTo>
                      <a:pt x="4806" y="3979"/>
                    </a:lnTo>
                    <a:lnTo>
                      <a:pt x="4908" y="3865"/>
                    </a:lnTo>
                    <a:lnTo>
                      <a:pt x="4984" y="3751"/>
                    </a:lnTo>
                    <a:lnTo>
                      <a:pt x="5061" y="3636"/>
                    </a:lnTo>
                    <a:lnTo>
                      <a:pt x="5099" y="3496"/>
                    </a:lnTo>
                    <a:lnTo>
                      <a:pt x="5124" y="3356"/>
                    </a:lnTo>
                    <a:lnTo>
                      <a:pt x="5137" y="2988"/>
                    </a:lnTo>
                    <a:lnTo>
                      <a:pt x="5162" y="2606"/>
                    </a:lnTo>
                    <a:lnTo>
                      <a:pt x="5200" y="2212"/>
                    </a:lnTo>
                    <a:lnTo>
                      <a:pt x="5213" y="1818"/>
                    </a:lnTo>
                    <a:lnTo>
                      <a:pt x="5226" y="1386"/>
                    </a:lnTo>
                    <a:lnTo>
                      <a:pt x="5226" y="954"/>
                    </a:lnTo>
                    <a:lnTo>
                      <a:pt x="5188" y="483"/>
                    </a:lnTo>
                    <a:lnTo>
                      <a:pt x="5162" y="242"/>
                    </a:lnTo>
                    <a:lnTo>
                      <a:pt x="5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6491765" y="1340031"/>
                <a:ext cx="126514" cy="301173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10414" extrusionOk="0">
                    <a:moveTo>
                      <a:pt x="3357" y="1"/>
                    </a:moveTo>
                    <a:lnTo>
                      <a:pt x="3332" y="77"/>
                    </a:lnTo>
                    <a:lnTo>
                      <a:pt x="3306" y="153"/>
                    </a:lnTo>
                    <a:lnTo>
                      <a:pt x="3230" y="318"/>
                    </a:lnTo>
                    <a:lnTo>
                      <a:pt x="3116" y="496"/>
                    </a:lnTo>
                    <a:lnTo>
                      <a:pt x="2963" y="674"/>
                    </a:lnTo>
                    <a:lnTo>
                      <a:pt x="2798" y="865"/>
                    </a:lnTo>
                    <a:lnTo>
                      <a:pt x="2607" y="1068"/>
                    </a:lnTo>
                    <a:lnTo>
                      <a:pt x="2391" y="1272"/>
                    </a:lnTo>
                    <a:lnTo>
                      <a:pt x="2162" y="1488"/>
                    </a:lnTo>
                    <a:lnTo>
                      <a:pt x="2200" y="1730"/>
                    </a:lnTo>
                    <a:lnTo>
                      <a:pt x="2226" y="1971"/>
                    </a:lnTo>
                    <a:lnTo>
                      <a:pt x="2264" y="2442"/>
                    </a:lnTo>
                    <a:lnTo>
                      <a:pt x="2264" y="2874"/>
                    </a:lnTo>
                    <a:lnTo>
                      <a:pt x="2251" y="3306"/>
                    </a:lnTo>
                    <a:lnTo>
                      <a:pt x="2238" y="3700"/>
                    </a:lnTo>
                    <a:lnTo>
                      <a:pt x="2200" y="4094"/>
                    </a:lnTo>
                    <a:lnTo>
                      <a:pt x="2175" y="4476"/>
                    </a:lnTo>
                    <a:lnTo>
                      <a:pt x="2162" y="4844"/>
                    </a:lnTo>
                    <a:lnTo>
                      <a:pt x="2137" y="4984"/>
                    </a:lnTo>
                    <a:lnTo>
                      <a:pt x="2099" y="5124"/>
                    </a:lnTo>
                    <a:lnTo>
                      <a:pt x="2022" y="5239"/>
                    </a:lnTo>
                    <a:lnTo>
                      <a:pt x="1946" y="5353"/>
                    </a:lnTo>
                    <a:lnTo>
                      <a:pt x="1844" y="5467"/>
                    </a:lnTo>
                    <a:lnTo>
                      <a:pt x="1730" y="5569"/>
                    </a:lnTo>
                    <a:lnTo>
                      <a:pt x="1476" y="5760"/>
                    </a:lnTo>
                    <a:lnTo>
                      <a:pt x="1209" y="5951"/>
                    </a:lnTo>
                    <a:lnTo>
                      <a:pt x="967" y="6141"/>
                    </a:lnTo>
                    <a:lnTo>
                      <a:pt x="853" y="6243"/>
                    </a:lnTo>
                    <a:lnTo>
                      <a:pt x="751" y="6357"/>
                    </a:lnTo>
                    <a:lnTo>
                      <a:pt x="675" y="6472"/>
                    </a:lnTo>
                    <a:lnTo>
                      <a:pt x="611" y="6599"/>
                    </a:lnTo>
                    <a:lnTo>
                      <a:pt x="471" y="6942"/>
                    </a:lnTo>
                    <a:lnTo>
                      <a:pt x="344" y="7349"/>
                    </a:lnTo>
                    <a:lnTo>
                      <a:pt x="217" y="7807"/>
                    </a:lnTo>
                    <a:lnTo>
                      <a:pt x="153" y="8048"/>
                    </a:lnTo>
                    <a:lnTo>
                      <a:pt x="103" y="8303"/>
                    </a:lnTo>
                    <a:lnTo>
                      <a:pt x="64" y="8557"/>
                    </a:lnTo>
                    <a:lnTo>
                      <a:pt x="26" y="8824"/>
                    </a:lnTo>
                    <a:lnTo>
                      <a:pt x="14" y="9078"/>
                    </a:lnTo>
                    <a:lnTo>
                      <a:pt x="1" y="9358"/>
                    </a:lnTo>
                    <a:lnTo>
                      <a:pt x="14" y="9625"/>
                    </a:lnTo>
                    <a:lnTo>
                      <a:pt x="26" y="9892"/>
                    </a:lnTo>
                    <a:lnTo>
                      <a:pt x="64" y="10146"/>
                    </a:lnTo>
                    <a:lnTo>
                      <a:pt x="128" y="10413"/>
                    </a:lnTo>
                    <a:lnTo>
                      <a:pt x="395" y="10235"/>
                    </a:lnTo>
                    <a:lnTo>
                      <a:pt x="662" y="10032"/>
                    </a:lnTo>
                    <a:lnTo>
                      <a:pt x="942" y="9816"/>
                    </a:lnTo>
                    <a:lnTo>
                      <a:pt x="1221" y="9587"/>
                    </a:lnTo>
                    <a:lnTo>
                      <a:pt x="1514" y="9345"/>
                    </a:lnTo>
                    <a:lnTo>
                      <a:pt x="1793" y="9078"/>
                    </a:lnTo>
                    <a:lnTo>
                      <a:pt x="2073" y="8824"/>
                    </a:lnTo>
                    <a:lnTo>
                      <a:pt x="2353" y="8557"/>
                    </a:lnTo>
                    <a:lnTo>
                      <a:pt x="2620" y="8277"/>
                    </a:lnTo>
                    <a:lnTo>
                      <a:pt x="2874" y="8010"/>
                    </a:lnTo>
                    <a:lnTo>
                      <a:pt x="3116" y="7731"/>
                    </a:lnTo>
                    <a:lnTo>
                      <a:pt x="3345" y="7464"/>
                    </a:lnTo>
                    <a:lnTo>
                      <a:pt x="3548" y="7197"/>
                    </a:lnTo>
                    <a:lnTo>
                      <a:pt x="3726" y="6942"/>
                    </a:lnTo>
                    <a:lnTo>
                      <a:pt x="3879" y="6701"/>
                    </a:lnTo>
                    <a:lnTo>
                      <a:pt x="4006" y="6459"/>
                    </a:lnTo>
                    <a:lnTo>
                      <a:pt x="4069" y="6319"/>
                    </a:lnTo>
                    <a:lnTo>
                      <a:pt x="4133" y="6167"/>
                    </a:lnTo>
                    <a:lnTo>
                      <a:pt x="4184" y="6001"/>
                    </a:lnTo>
                    <a:lnTo>
                      <a:pt x="4235" y="5836"/>
                    </a:lnTo>
                    <a:lnTo>
                      <a:pt x="4298" y="5493"/>
                    </a:lnTo>
                    <a:lnTo>
                      <a:pt x="4349" y="5137"/>
                    </a:lnTo>
                    <a:lnTo>
                      <a:pt x="4374" y="4755"/>
                    </a:lnTo>
                    <a:lnTo>
                      <a:pt x="4374" y="4374"/>
                    </a:lnTo>
                    <a:lnTo>
                      <a:pt x="4362" y="3967"/>
                    </a:lnTo>
                    <a:lnTo>
                      <a:pt x="4324" y="3573"/>
                    </a:lnTo>
                    <a:lnTo>
                      <a:pt x="4273" y="3166"/>
                    </a:lnTo>
                    <a:lnTo>
                      <a:pt x="4209" y="2772"/>
                    </a:lnTo>
                    <a:lnTo>
                      <a:pt x="4146" y="2378"/>
                    </a:lnTo>
                    <a:lnTo>
                      <a:pt x="4057" y="1997"/>
                    </a:lnTo>
                    <a:lnTo>
                      <a:pt x="3968" y="1628"/>
                    </a:lnTo>
                    <a:lnTo>
                      <a:pt x="3866" y="1272"/>
                    </a:lnTo>
                    <a:lnTo>
                      <a:pt x="3764" y="941"/>
                    </a:lnTo>
                    <a:lnTo>
                      <a:pt x="3662" y="623"/>
                    </a:lnTo>
                    <a:lnTo>
                      <a:pt x="3599" y="458"/>
                    </a:lnTo>
                    <a:lnTo>
                      <a:pt x="3523" y="293"/>
                    </a:lnTo>
                    <a:lnTo>
                      <a:pt x="3434" y="140"/>
                    </a:lnTo>
                    <a:lnTo>
                      <a:pt x="33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6176317" y="1301424"/>
                <a:ext cx="412537" cy="308143"/>
              </a:xfrm>
              <a:custGeom>
                <a:avLst/>
                <a:gdLst/>
                <a:ahLst/>
                <a:cxnLst/>
                <a:rect l="l" t="t" r="r" b="b"/>
                <a:pathLst>
                  <a:path w="14266" h="10655" extrusionOk="0">
                    <a:moveTo>
                      <a:pt x="11074" y="1"/>
                    </a:moveTo>
                    <a:lnTo>
                      <a:pt x="10807" y="13"/>
                    </a:lnTo>
                    <a:lnTo>
                      <a:pt x="10540" y="26"/>
                    </a:lnTo>
                    <a:lnTo>
                      <a:pt x="9993" y="64"/>
                    </a:lnTo>
                    <a:lnTo>
                      <a:pt x="9459" y="128"/>
                    </a:lnTo>
                    <a:lnTo>
                      <a:pt x="8925" y="217"/>
                    </a:lnTo>
                    <a:lnTo>
                      <a:pt x="8417" y="318"/>
                    </a:lnTo>
                    <a:lnTo>
                      <a:pt x="7972" y="395"/>
                    </a:lnTo>
                    <a:lnTo>
                      <a:pt x="7527" y="484"/>
                    </a:lnTo>
                    <a:lnTo>
                      <a:pt x="7082" y="598"/>
                    </a:lnTo>
                    <a:lnTo>
                      <a:pt x="6650" y="700"/>
                    </a:lnTo>
                    <a:lnTo>
                      <a:pt x="6294" y="802"/>
                    </a:lnTo>
                    <a:lnTo>
                      <a:pt x="5925" y="916"/>
                    </a:lnTo>
                    <a:lnTo>
                      <a:pt x="5531" y="1043"/>
                    </a:lnTo>
                    <a:lnTo>
                      <a:pt x="5124" y="1183"/>
                    </a:lnTo>
                    <a:lnTo>
                      <a:pt x="4298" y="1488"/>
                    </a:lnTo>
                    <a:lnTo>
                      <a:pt x="3459" y="1831"/>
                    </a:lnTo>
                    <a:lnTo>
                      <a:pt x="2619" y="2187"/>
                    </a:lnTo>
                    <a:lnTo>
                      <a:pt x="1806" y="2556"/>
                    </a:lnTo>
                    <a:lnTo>
                      <a:pt x="1043" y="2899"/>
                    </a:lnTo>
                    <a:lnTo>
                      <a:pt x="356" y="3230"/>
                    </a:lnTo>
                    <a:lnTo>
                      <a:pt x="293" y="3332"/>
                    </a:lnTo>
                    <a:lnTo>
                      <a:pt x="242" y="3433"/>
                    </a:lnTo>
                    <a:lnTo>
                      <a:pt x="204" y="3548"/>
                    </a:lnTo>
                    <a:lnTo>
                      <a:pt x="153" y="3662"/>
                    </a:lnTo>
                    <a:lnTo>
                      <a:pt x="89" y="3929"/>
                    </a:lnTo>
                    <a:lnTo>
                      <a:pt x="39" y="4209"/>
                    </a:lnTo>
                    <a:lnTo>
                      <a:pt x="13" y="4514"/>
                    </a:lnTo>
                    <a:lnTo>
                      <a:pt x="0" y="4845"/>
                    </a:lnTo>
                    <a:lnTo>
                      <a:pt x="0" y="5175"/>
                    </a:lnTo>
                    <a:lnTo>
                      <a:pt x="13" y="5506"/>
                    </a:lnTo>
                    <a:lnTo>
                      <a:pt x="26" y="5836"/>
                    </a:lnTo>
                    <a:lnTo>
                      <a:pt x="64" y="6167"/>
                    </a:lnTo>
                    <a:lnTo>
                      <a:pt x="102" y="6485"/>
                    </a:lnTo>
                    <a:lnTo>
                      <a:pt x="153" y="6790"/>
                    </a:lnTo>
                    <a:lnTo>
                      <a:pt x="255" y="7324"/>
                    </a:lnTo>
                    <a:lnTo>
                      <a:pt x="306" y="7553"/>
                    </a:lnTo>
                    <a:lnTo>
                      <a:pt x="356" y="7743"/>
                    </a:lnTo>
                    <a:lnTo>
                      <a:pt x="445" y="8023"/>
                    </a:lnTo>
                    <a:lnTo>
                      <a:pt x="547" y="8290"/>
                    </a:lnTo>
                    <a:lnTo>
                      <a:pt x="649" y="8544"/>
                    </a:lnTo>
                    <a:lnTo>
                      <a:pt x="750" y="8786"/>
                    </a:lnTo>
                    <a:lnTo>
                      <a:pt x="827" y="8582"/>
                    </a:lnTo>
                    <a:lnTo>
                      <a:pt x="903" y="8392"/>
                    </a:lnTo>
                    <a:lnTo>
                      <a:pt x="928" y="8290"/>
                    </a:lnTo>
                    <a:lnTo>
                      <a:pt x="954" y="8188"/>
                    </a:lnTo>
                    <a:lnTo>
                      <a:pt x="967" y="8087"/>
                    </a:lnTo>
                    <a:lnTo>
                      <a:pt x="967" y="7998"/>
                    </a:lnTo>
                    <a:lnTo>
                      <a:pt x="890" y="7743"/>
                    </a:lnTo>
                    <a:lnTo>
                      <a:pt x="839" y="7527"/>
                    </a:lnTo>
                    <a:lnTo>
                      <a:pt x="814" y="7349"/>
                    </a:lnTo>
                    <a:lnTo>
                      <a:pt x="827" y="7222"/>
                    </a:lnTo>
                    <a:lnTo>
                      <a:pt x="839" y="7171"/>
                    </a:lnTo>
                    <a:lnTo>
                      <a:pt x="852" y="7133"/>
                    </a:lnTo>
                    <a:lnTo>
                      <a:pt x="878" y="7120"/>
                    </a:lnTo>
                    <a:lnTo>
                      <a:pt x="916" y="7108"/>
                    </a:lnTo>
                    <a:lnTo>
                      <a:pt x="954" y="7108"/>
                    </a:lnTo>
                    <a:lnTo>
                      <a:pt x="992" y="7120"/>
                    </a:lnTo>
                    <a:lnTo>
                      <a:pt x="1043" y="7158"/>
                    </a:lnTo>
                    <a:lnTo>
                      <a:pt x="1094" y="7197"/>
                    </a:lnTo>
                    <a:lnTo>
                      <a:pt x="1195" y="7298"/>
                    </a:lnTo>
                    <a:lnTo>
                      <a:pt x="1272" y="7387"/>
                    </a:lnTo>
                    <a:lnTo>
                      <a:pt x="1412" y="7578"/>
                    </a:lnTo>
                    <a:lnTo>
                      <a:pt x="1526" y="7743"/>
                    </a:lnTo>
                    <a:lnTo>
                      <a:pt x="1640" y="7896"/>
                    </a:lnTo>
                    <a:lnTo>
                      <a:pt x="1704" y="7972"/>
                    </a:lnTo>
                    <a:lnTo>
                      <a:pt x="1768" y="8036"/>
                    </a:lnTo>
                    <a:lnTo>
                      <a:pt x="1844" y="8087"/>
                    </a:lnTo>
                    <a:lnTo>
                      <a:pt x="1946" y="8137"/>
                    </a:lnTo>
                    <a:lnTo>
                      <a:pt x="2047" y="8188"/>
                    </a:lnTo>
                    <a:lnTo>
                      <a:pt x="2174" y="8226"/>
                    </a:lnTo>
                    <a:lnTo>
                      <a:pt x="2314" y="8252"/>
                    </a:lnTo>
                    <a:lnTo>
                      <a:pt x="2480" y="8277"/>
                    </a:lnTo>
                    <a:lnTo>
                      <a:pt x="2556" y="8290"/>
                    </a:lnTo>
                    <a:lnTo>
                      <a:pt x="2632" y="8328"/>
                    </a:lnTo>
                    <a:lnTo>
                      <a:pt x="2696" y="8379"/>
                    </a:lnTo>
                    <a:lnTo>
                      <a:pt x="2747" y="8443"/>
                    </a:lnTo>
                    <a:lnTo>
                      <a:pt x="2797" y="8519"/>
                    </a:lnTo>
                    <a:lnTo>
                      <a:pt x="2836" y="8595"/>
                    </a:lnTo>
                    <a:lnTo>
                      <a:pt x="2899" y="8773"/>
                    </a:lnTo>
                    <a:lnTo>
                      <a:pt x="2950" y="8951"/>
                    </a:lnTo>
                    <a:lnTo>
                      <a:pt x="2988" y="9116"/>
                    </a:lnTo>
                    <a:lnTo>
                      <a:pt x="3026" y="9244"/>
                    </a:lnTo>
                    <a:lnTo>
                      <a:pt x="3052" y="9320"/>
                    </a:lnTo>
                    <a:lnTo>
                      <a:pt x="3166" y="9447"/>
                    </a:lnTo>
                    <a:lnTo>
                      <a:pt x="3268" y="9549"/>
                    </a:lnTo>
                    <a:lnTo>
                      <a:pt x="3357" y="9625"/>
                    </a:lnTo>
                    <a:lnTo>
                      <a:pt x="3433" y="9676"/>
                    </a:lnTo>
                    <a:lnTo>
                      <a:pt x="3497" y="9714"/>
                    </a:lnTo>
                    <a:lnTo>
                      <a:pt x="3560" y="9727"/>
                    </a:lnTo>
                    <a:lnTo>
                      <a:pt x="3611" y="9727"/>
                    </a:lnTo>
                    <a:lnTo>
                      <a:pt x="3675" y="9714"/>
                    </a:lnTo>
                    <a:lnTo>
                      <a:pt x="3764" y="9689"/>
                    </a:lnTo>
                    <a:lnTo>
                      <a:pt x="3865" y="9663"/>
                    </a:lnTo>
                    <a:lnTo>
                      <a:pt x="3967" y="9663"/>
                    </a:lnTo>
                    <a:lnTo>
                      <a:pt x="4031" y="9689"/>
                    </a:lnTo>
                    <a:lnTo>
                      <a:pt x="4094" y="9727"/>
                    </a:lnTo>
                    <a:lnTo>
                      <a:pt x="4285" y="9841"/>
                    </a:lnTo>
                    <a:lnTo>
                      <a:pt x="4450" y="9943"/>
                    </a:lnTo>
                    <a:lnTo>
                      <a:pt x="4628" y="10006"/>
                    </a:lnTo>
                    <a:lnTo>
                      <a:pt x="4781" y="10057"/>
                    </a:lnTo>
                    <a:lnTo>
                      <a:pt x="4933" y="10095"/>
                    </a:lnTo>
                    <a:lnTo>
                      <a:pt x="5099" y="10108"/>
                    </a:lnTo>
                    <a:lnTo>
                      <a:pt x="5238" y="10121"/>
                    </a:lnTo>
                    <a:lnTo>
                      <a:pt x="5391" y="10121"/>
                    </a:lnTo>
                    <a:lnTo>
                      <a:pt x="5696" y="10095"/>
                    </a:lnTo>
                    <a:lnTo>
                      <a:pt x="6027" y="10070"/>
                    </a:lnTo>
                    <a:lnTo>
                      <a:pt x="6192" y="10057"/>
                    </a:lnTo>
                    <a:lnTo>
                      <a:pt x="6370" y="10057"/>
                    </a:lnTo>
                    <a:lnTo>
                      <a:pt x="6561" y="10070"/>
                    </a:lnTo>
                    <a:lnTo>
                      <a:pt x="6764" y="10095"/>
                    </a:lnTo>
                    <a:lnTo>
                      <a:pt x="6840" y="10108"/>
                    </a:lnTo>
                    <a:lnTo>
                      <a:pt x="6917" y="10134"/>
                    </a:lnTo>
                    <a:lnTo>
                      <a:pt x="7082" y="10223"/>
                    </a:lnTo>
                    <a:lnTo>
                      <a:pt x="7463" y="10426"/>
                    </a:lnTo>
                    <a:lnTo>
                      <a:pt x="7667" y="10528"/>
                    </a:lnTo>
                    <a:lnTo>
                      <a:pt x="7781" y="10566"/>
                    </a:lnTo>
                    <a:lnTo>
                      <a:pt x="7883" y="10604"/>
                    </a:lnTo>
                    <a:lnTo>
                      <a:pt x="7997" y="10629"/>
                    </a:lnTo>
                    <a:lnTo>
                      <a:pt x="8112" y="10642"/>
                    </a:lnTo>
                    <a:lnTo>
                      <a:pt x="8226" y="10655"/>
                    </a:lnTo>
                    <a:lnTo>
                      <a:pt x="8341" y="10642"/>
                    </a:lnTo>
                    <a:lnTo>
                      <a:pt x="8277" y="10413"/>
                    </a:lnTo>
                    <a:lnTo>
                      <a:pt x="8239" y="10235"/>
                    </a:lnTo>
                    <a:lnTo>
                      <a:pt x="8061" y="9002"/>
                    </a:lnTo>
                    <a:lnTo>
                      <a:pt x="7985" y="8379"/>
                    </a:lnTo>
                    <a:lnTo>
                      <a:pt x="7959" y="8074"/>
                    </a:lnTo>
                    <a:lnTo>
                      <a:pt x="7947" y="7756"/>
                    </a:lnTo>
                    <a:lnTo>
                      <a:pt x="7947" y="7502"/>
                    </a:lnTo>
                    <a:lnTo>
                      <a:pt x="7972" y="7273"/>
                    </a:lnTo>
                    <a:lnTo>
                      <a:pt x="8023" y="7069"/>
                    </a:lnTo>
                    <a:lnTo>
                      <a:pt x="8099" y="6879"/>
                    </a:lnTo>
                    <a:lnTo>
                      <a:pt x="8201" y="6688"/>
                    </a:lnTo>
                    <a:lnTo>
                      <a:pt x="8315" y="6523"/>
                    </a:lnTo>
                    <a:lnTo>
                      <a:pt x="8442" y="6370"/>
                    </a:lnTo>
                    <a:lnTo>
                      <a:pt x="8582" y="6230"/>
                    </a:lnTo>
                    <a:lnTo>
                      <a:pt x="8747" y="6090"/>
                    </a:lnTo>
                    <a:lnTo>
                      <a:pt x="8913" y="5963"/>
                    </a:lnTo>
                    <a:lnTo>
                      <a:pt x="9269" y="5709"/>
                    </a:lnTo>
                    <a:lnTo>
                      <a:pt x="9650" y="5442"/>
                    </a:lnTo>
                    <a:lnTo>
                      <a:pt x="10032" y="5175"/>
                    </a:lnTo>
                    <a:lnTo>
                      <a:pt x="11189" y="4311"/>
                    </a:lnTo>
                    <a:lnTo>
                      <a:pt x="11862" y="3802"/>
                    </a:lnTo>
                    <a:lnTo>
                      <a:pt x="12549" y="3268"/>
                    </a:lnTo>
                    <a:lnTo>
                      <a:pt x="12867" y="3001"/>
                    </a:lnTo>
                    <a:lnTo>
                      <a:pt x="13172" y="2734"/>
                    </a:lnTo>
                    <a:lnTo>
                      <a:pt x="13452" y="2467"/>
                    </a:lnTo>
                    <a:lnTo>
                      <a:pt x="13706" y="2213"/>
                    </a:lnTo>
                    <a:lnTo>
                      <a:pt x="13909" y="1971"/>
                    </a:lnTo>
                    <a:lnTo>
                      <a:pt x="14075" y="1742"/>
                    </a:lnTo>
                    <a:lnTo>
                      <a:pt x="14151" y="1628"/>
                    </a:lnTo>
                    <a:lnTo>
                      <a:pt x="14202" y="1526"/>
                    </a:lnTo>
                    <a:lnTo>
                      <a:pt x="14240" y="1425"/>
                    </a:lnTo>
                    <a:lnTo>
                      <a:pt x="14265" y="1336"/>
                    </a:lnTo>
                    <a:lnTo>
                      <a:pt x="14164" y="1183"/>
                    </a:lnTo>
                    <a:lnTo>
                      <a:pt x="14049" y="1043"/>
                    </a:lnTo>
                    <a:lnTo>
                      <a:pt x="13935" y="929"/>
                    </a:lnTo>
                    <a:lnTo>
                      <a:pt x="13820" y="814"/>
                    </a:lnTo>
                    <a:lnTo>
                      <a:pt x="13706" y="713"/>
                    </a:lnTo>
                    <a:lnTo>
                      <a:pt x="13591" y="624"/>
                    </a:lnTo>
                    <a:lnTo>
                      <a:pt x="13477" y="547"/>
                    </a:lnTo>
                    <a:lnTo>
                      <a:pt x="13363" y="484"/>
                    </a:lnTo>
                    <a:lnTo>
                      <a:pt x="13146" y="369"/>
                    </a:lnTo>
                    <a:lnTo>
                      <a:pt x="12930" y="280"/>
                    </a:lnTo>
                    <a:lnTo>
                      <a:pt x="12752" y="217"/>
                    </a:lnTo>
                    <a:lnTo>
                      <a:pt x="12600" y="179"/>
                    </a:lnTo>
                    <a:lnTo>
                      <a:pt x="12358" y="128"/>
                    </a:lnTo>
                    <a:lnTo>
                      <a:pt x="12117" y="77"/>
                    </a:lnTo>
                    <a:lnTo>
                      <a:pt x="11862" y="51"/>
                    </a:lnTo>
                    <a:lnTo>
                      <a:pt x="11595" y="26"/>
                    </a:lnTo>
                    <a:lnTo>
                      <a:pt x="11341" y="13"/>
                    </a:lnTo>
                    <a:lnTo>
                      <a:pt x="11074" y="1"/>
                    </a:lnTo>
                    <a:close/>
                  </a:path>
                </a:pathLst>
              </a:custGeom>
              <a:solidFill>
                <a:srgbClr val="929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198006" y="1506951"/>
                <a:ext cx="250397" cy="157759"/>
              </a:xfrm>
              <a:custGeom>
                <a:avLst/>
                <a:gdLst/>
                <a:ahLst/>
                <a:cxnLst/>
                <a:rect l="l" t="t" r="r" b="b"/>
                <a:pathLst>
                  <a:path w="8659" h="5455" extrusionOk="0">
                    <a:moveTo>
                      <a:pt x="166" y="1"/>
                    </a:moveTo>
                    <a:lnTo>
                      <a:pt x="128" y="13"/>
                    </a:lnTo>
                    <a:lnTo>
                      <a:pt x="102" y="26"/>
                    </a:lnTo>
                    <a:lnTo>
                      <a:pt x="89" y="64"/>
                    </a:lnTo>
                    <a:lnTo>
                      <a:pt x="77" y="115"/>
                    </a:lnTo>
                    <a:lnTo>
                      <a:pt x="64" y="242"/>
                    </a:lnTo>
                    <a:lnTo>
                      <a:pt x="89" y="420"/>
                    </a:lnTo>
                    <a:lnTo>
                      <a:pt x="140" y="636"/>
                    </a:lnTo>
                    <a:lnTo>
                      <a:pt x="217" y="891"/>
                    </a:lnTo>
                    <a:lnTo>
                      <a:pt x="217" y="980"/>
                    </a:lnTo>
                    <a:lnTo>
                      <a:pt x="204" y="1081"/>
                    </a:lnTo>
                    <a:lnTo>
                      <a:pt x="178" y="1183"/>
                    </a:lnTo>
                    <a:lnTo>
                      <a:pt x="153" y="1285"/>
                    </a:lnTo>
                    <a:lnTo>
                      <a:pt x="77" y="1475"/>
                    </a:lnTo>
                    <a:lnTo>
                      <a:pt x="0" y="1679"/>
                    </a:lnTo>
                    <a:lnTo>
                      <a:pt x="191" y="2073"/>
                    </a:lnTo>
                    <a:lnTo>
                      <a:pt x="395" y="2429"/>
                    </a:lnTo>
                    <a:lnTo>
                      <a:pt x="611" y="2772"/>
                    </a:lnTo>
                    <a:lnTo>
                      <a:pt x="840" y="3090"/>
                    </a:lnTo>
                    <a:lnTo>
                      <a:pt x="1081" y="3382"/>
                    </a:lnTo>
                    <a:lnTo>
                      <a:pt x="1335" y="3649"/>
                    </a:lnTo>
                    <a:lnTo>
                      <a:pt x="1602" y="3891"/>
                    </a:lnTo>
                    <a:lnTo>
                      <a:pt x="1869" y="4107"/>
                    </a:lnTo>
                    <a:lnTo>
                      <a:pt x="2149" y="4311"/>
                    </a:lnTo>
                    <a:lnTo>
                      <a:pt x="2429" y="4489"/>
                    </a:lnTo>
                    <a:lnTo>
                      <a:pt x="2721" y="4654"/>
                    </a:lnTo>
                    <a:lnTo>
                      <a:pt x="3026" y="4806"/>
                    </a:lnTo>
                    <a:lnTo>
                      <a:pt x="3319" y="4934"/>
                    </a:lnTo>
                    <a:lnTo>
                      <a:pt x="3624" y="5035"/>
                    </a:lnTo>
                    <a:lnTo>
                      <a:pt x="3929" y="5137"/>
                    </a:lnTo>
                    <a:lnTo>
                      <a:pt x="4247" y="5213"/>
                    </a:lnTo>
                    <a:lnTo>
                      <a:pt x="4552" y="5290"/>
                    </a:lnTo>
                    <a:lnTo>
                      <a:pt x="4857" y="5340"/>
                    </a:lnTo>
                    <a:lnTo>
                      <a:pt x="5175" y="5379"/>
                    </a:lnTo>
                    <a:lnTo>
                      <a:pt x="5480" y="5417"/>
                    </a:lnTo>
                    <a:lnTo>
                      <a:pt x="5785" y="5429"/>
                    </a:lnTo>
                    <a:lnTo>
                      <a:pt x="6078" y="5455"/>
                    </a:lnTo>
                    <a:lnTo>
                      <a:pt x="6663" y="5455"/>
                    </a:lnTo>
                    <a:lnTo>
                      <a:pt x="7222" y="5429"/>
                    </a:lnTo>
                    <a:lnTo>
                      <a:pt x="7743" y="5379"/>
                    </a:lnTo>
                    <a:lnTo>
                      <a:pt x="8226" y="5328"/>
                    </a:lnTo>
                    <a:lnTo>
                      <a:pt x="8659" y="5264"/>
                    </a:lnTo>
                    <a:lnTo>
                      <a:pt x="8544" y="5201"/>
                    </a:lnTo>
                    <a:lnTo>
                      <a:pt x="8468" y="5150"/>
                    </a:lnTo>
                    <a:lnTo>
                      <a:pt x="8392" y="5086"/>
                    </a:lnTo>
                    <a:lnTo>
                      <a:pt x="8315" y="4997"/>
                    </a:lnTo>
                    <a:lnTo>
                      <a:pt x="8252" y="4921"/>
                    </a:lnTo>
                    <a:lnTo>
                      <a:pt x="8112" y="4717"/>
                    </a:lnTo>
                    <a:lnTo>
                      <a:pt x="7985" y="4489"/>
                    </a:lnTo>
                    <a:lnTo>
                      <a:pt x="7858" y="4247"/>
                    </a:lnTo>
                    <a:lnTo>
                      <a:pt x="7756" y="4005"/>
                    </a:lnTo>
                    <a:lnTo>
                      <a:pt x="7667" y="3764"/>
                    </a:lnTo>
                    <a:lnTo>
                      <a:pt x="7591" y="3535"/>
                    </a:lnTo>
                    <a:lnTo>
                      <a:pt x="7476" y="3548"/>
                    </a:lnTo>
                    <a:lnTo>
                      <a:pt x="7362" y="3535"/>
                    </a:lnTo>
                    <a:lnTo>
                      <a:pt x="7247" y="3522"/>
                    </a:lnTo>
                    <a:lnTo>
                      <a:pt x="7133" y="3497"/>
                    </a:lnTo>
                    <a:lnTo>
                      <a:pt x="7031" y="3459"/>
                    </a:lnTo>
                    <a:lnTo>
                      <a:pt x="6917" y="3421"/>
                    </a:lnTo>
                    <a:lnTo>
                      <a:pt x="6713" y="3319"/>
                    </a:lnTo>
                    <a:lnTo>
                      <a:pt x="6332" y="3116"/>
                    </a:lnTo>
                    <a:lnTo>
                      <a:pt x="6167" y="3027"/>
                    </a:lnTo>
                    <a:lnTo>
                      <a:pt x="6090" y="3001"/>
                    </a:lnTo>
                    <a:lnTo>
                      <a:pt x="6014" y="2988"/>
                    </a:lnTo>
                    <a:lnTo>
                      <a:pt x="5811" y="2963"/>
                    </a:lnTo>
                    <a:lnTo>
                      <a:pt x="5620" y="2950"/>
                    </a:lnTo>
                    <a:lnTo>
                      <a:pt x="5442" y="2950"/>
                    </a:lnTo>
                    <a:lnTo>
                      <a:pt x="5277" y="2963"/>
                    </a:lnTo>
                    <a:lnTo>
                      <a:pt x="4946" y="2988"/>
                    </a:lnTo>
                    <a:lnTo>
                      <a:pt x="4641" y="3014"/>
                    </a:lnTo>
                    <a:lnTo>
                      <a:pt x="4488" y="3014"/>
                    </a:lnTo>
                    <a:lnTo>
                      <a:pt x="4349" y="3001"/>
                    </a:lnTo>
                    <a:lnTo>
                      <a:pt x="4183" y="2988"/>
                    </a:lnTo>
                    <a:lnTo>
                      <a:pt x="4031" y="2950"/>
                    </a:lnTo>
                    <a:lnTo>
                      <a:pt x="3878" y="2899"/>
                    </a:lnTo>
                    <a:lnTo>
                      <a:pt x="3700" y="2836"/>
                    </a:lnTo>
                    <a:lnTo>
                      <a:pt x="3535" y="2734"/>
                    </a:lnTo>
                    <a:lnTo>
                      <a:pt x="3344" y="2620"/>
                    </a:lnTo>
                    <a:lnTo>
                      <a:pt x="3281" y="2582"/>
                    </a:lnTo>
                    <a:lnTo>
                      <a:pt x="3217" y="2556"/>
                    </a:lnTo>
                    <a:lnTo>
                      <a:pt x="3115" y="2556"/>
                    </a:lnTo>
                    <a:lnTo>
                      <a:pt x="3014" y="2582"/>
                    </a:lnTo>
                    <a:lnTo>
                      <a:pt x="2925" y="2607"/>
                    </a:lnTo>
                    <a:lnTo>
                      <a:pt x="2861" y="2620"/>
                    </a:lnTo>
                    <a:lnTo>
                      <a:pt x="2810" y="2620"/>
                    </a:lnTo>
                    <a:lnTo>
                      <a:pt x="2747" y="2607"/>
                    </a:lnTo>
                    <a:lnTo>
                      <a:pt x="2683" y="2569"/>
                    </a:lnTo>
                    <a:lnTo>
                      <a:pt x="2607" y="2518"/>
                    </a:lnTo>
                    <a:lnTo>
                      <a:pt x="2518" y="2442"/>
                    </a:lnTo>
                    <a:lnTo>
                      <a:pt x="2416" y="2340"/>
                    </a:lnTo>
                    <a:lnTo>
                      <a:pt x="2302" y="2213"/>
                    </a:lnTo>
                    <a:lnTo>
                      <a:pt x="2276" y="2137"/>
                    </a:lnTo>
                    <a:lnTo>
                      <a:pt x="2238" y="2009"/>
                    </a:lnTo>
                    <a:lnTo>
                      <a:pt x="2200" y="1844"/>
                    </a:lnTo>
                    <a:lnTo>
                      <a:pt x="2149" y="1666"/>
                    </a:lnTo>
                    <a:lnTo>
                      <a:pt x="2086" y="1488"/>
                    </a:lnTo>
                    <a:lnTo>
                      <a:pt x="2047" y="1412"/>
                    </a:lnTo>
                    <a:lnTo>
                      <a:pt x="1997" y="1336"/>
                    </a:lnTo>
                    <a:lnTo>
                      <a:pt x="1946" y="1272"/>
                    </a:lnTo>
                    <a:lnTo>
                      <a:pt x="1882" y="1221"/>
                    </a:lnTo>
                    <a:lnTo>
                      <a:pt x="1806" y="1183"/>
                    </a:lnTo>
                    <a:lnTo>
                      <a:pt x="1730" y="1170"/>
                    </a:lnTo>
                    <a:lnTo>
                      <a:pt x="1564" y="1145"/>
                    </a:lnTo>
                    <a:lnTo>
                      <a:pt x="1424" y="1119"/>
                    </a:lnTo>
                    <a:lnTo>
                      <a:pt x="1297" y="1081"/>
                    </a:lnTo>
                    <a:lnTo>
                      <a:pt x="1196" y="1030"/>
                    </a:lnTo>
                    <a:lnTo>
                      <a:pt x="1094" y="980"/>
                    </a:lnTo>
                    <a:lnTo>
                      <a:pt x="1018" y="929"/>
                    </a:lnTo>
                    <a:lnTo>
                      <a:pt x="954" y="865"/>
                    </a:lnTo>
                    <a:lnTo>
                      <a:pt x="890" y="789"/>
                    </a:lnTo>
                    <a:lnTo>
                      <a:pt x="776" y="636"/>
                    </a:lnTo>
                    <a:lnTo>
                      <a:pt x="662" y="471"/>
                    </a:lnTo>
                    <a:lnTo>
                      <a:pt x="522" y="280"/>
                    </a:lnTo>
                    <a:lnTo>
                      <a:pt x="445" y="191"/>
                    </a:lnTo>
                    <a:lnTo>
                      <a:pt x="344" y="90"/>
                    </a:lnTo>
                    <a:lnTo>
                      <a:pt x="293" y="51"/>
                    </a:lnTo>
                    <a:lnTo>
                      <a:pt x="242" y="13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186612" y="1298850"/>
                <a:ext cx="402589" cy="19454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6727" extrusionOk="0">
                    <a:moveTo>
                      <a:pt x="10006" y="1"/>
                    </a:moveTo>
                    <a:lnTo>
                      <a:pt x="9688" y="39"/>
                    </a:lnTo>
                    <a:lnTo>
                      <a:pt x="9358" y="64"/>
                    </a:lnTo>
                    <a:lnTo>
                      <a:pt x="9027" y="115"/>
                    </a:lnTo>
                    <a:lnTo>
                      <a:pt x="8684" y="179"/>
                    </a:lnTo>
                    <a:lnTo>
                      <a:pt x="7972" y="318"/>
                    </a:lnTo>
                    <a:lnTo>
                      <a:pt x="7235" y="496"/>
                    </a:lnTo>
                    <a:lnTo>
                      <a:pt x="6497" y="700"/>
                    </a:lnTo>
                    <a:lnTo>
                      <a:pt x="5747" y="929"/>
                    </a:lnTo>
                    <a:lnTo>
                      <a:pt x="5010" y="1170"/>
                    </a:lnTo>
                    <a:lnTo>
                      <a:pt x="4272" y="1425"/>
                    </a:lnTo>
                    <a:lnTo>
                      <a:pt x="3573" y="1691"/>
                    </a:lnTo>
                    <a:lnTo>
                      <a:pt x="2899" y="1946"/>
                    </a:lnTo>
                    <a:lnTo>
                      <a:pt x="2263" y="2213"/>
                    </a:lnTo>
                    <a:lnTo>
                      <a:pt x="1679" y="2467"/>
                    </a:lnTo>
                    <a:lnTo>
                      <a:pt x="1157" y="2709"/>
                    </a:lnTo>
                    <a:lnTo>
                      <a:pt x="687" y="2937"/>
                    </a:lnTo>
                    <a:lnTo>
                      <a:pt x="305" y="3141"/>
                    </a:lnTo>
                    <a:lnTo>
                      <a:pt x="0" y="3319"/>
                    </a:lnTo>
                    <a:lnTo>
                      <a:pt x="178" y="3586"/>
                    </a:lnTo>
                    <a:lnTo>
                      <a:pt x="356" y="3853"/>
                    </a:lnTo>
                    <a:lnTo>
                      <a:pt x="547" y="4107"/>
                    </a:lnTo>
                    <a:lnTo>
                      <a:pt x="750" y="4349"/>
                    </a:lnTo>
                    <a:lnTo>
                      <a:pt x="967" y="4578"/>
                    </a:lnTo>
                    <a:lnTo>
                      <a:pt x="1183" y="4806"/>
                    </a:lnTo>
                    <a:lnTo>
                      <a:pt x="1412" y="5023"/>
                    </a:lnTo>
                    <a:lnTo>
                      <a:pt x="1640" y="5226"/>
                    </a:lnTo>
                    <a:lnTo>
                      <a:pt x="1628" y="5137"/>
                    </a:lnTo>
                    <a:lnTo>
                      <a:pt x="1615" y="5048"/>
                    </a:lnTo>
                    <a:lnTo>
                      <a:pt x="1615" y="4959"/>
                    </a:lnTo>
                    <a:lnTo>
                      <a:pt x="1628" y="4857"/>
                    </a:lnTo>
                    <a:lnTo>
                      <a:pt x="1640" y="4819"/>
                    </a:lnTo>
                    <a:lnTo>
                      <a:pt x="1653" y="4768"/>
                    </a:lnTo>
                    <a:lnTo>
                      <a:pt x="1717" y="4692"/>
                    </a:lnTo>
                    <a:lnTo>
                      <a:pt x="1793" y="4628"/>
                    </a:lnTo>
                    <a:lnTo>
                      <a:pt x="1831" y="4603"/>
                    </a:lnTo>
                    <a:lnTo>
                      <a:pt x="1882" y="4590"/>
                    </a:lnTo>
                    <a:lnTo>
                      <a:pt x="1984" y="4489"/>
                    </a:lnTo>
                    <a:lnTo>
                      <a:pt x="2085" y="4400"/>
                    </a:lnTo>
                    <a:lnTo>
                      <a:pt x="2200" y="4311"/>
                    </a:lnTo>
                    <a:lnTo>
                      <a:pt x="2314" y="4234"/>
                    </a:lnTo>
                    <a:lnTo>
                      <a:pt x="2569" y="4082"/>
                    </a:lnTo>
                    <a:lnTo>
                      <a:pt x="2836" y="3955"/>
                    </a:lnTo>
                    <a:lnTo>
                      <a:pt x="3103" y="3827"/>
                    </a:lnTo>
                    <a:lnTo>
                      <a:pt x="3370" y="3713"/>
                    </a:lnTo>
                    <a:lnTo>
                      <a:pt x="3637" y="3599"/>
                    </a:lnTo>
                    <a:lnTo>
                      <a:pt x="3878" y="3484"/>
                    </a:lnTo>
                    <a:lnTo>
                      <a:pt x="4285" y="3281"/>
                    </a:lnTo>
                    <a:lnTo>
                      <a:pt x="4692" y="3090"/>
                    </a:lnTo>
                    <a:lnTo>
                      <a:pt x="5518" y="2721"/>
                    </a:lnTo>
                    <a:lnTo>
                      <a:pt x="6345" y="2365"/>
                    </a:lnTo>
                    <a:lnTo>
                      <a:pt x="6764" y="2175"/>
                    </a:lnTo>
                    <a:lnTo>
                      <a:pt x="7171" y="1984"/>
                    </a:lnTo>
                    <a:lnTo>
                      <a:pt x="7222" y="1958"/>
                    </a:lnTo>
                    <a:lnTo>
                      <a:pt x="7273" y="1958"/>
                    </a:lnTo>
                    <a:lnTo>
                      <a:pt x="7324" y="1971"/>
                    </a:lnTo>
                    <a:lnTo>
                      <a:pt x="7362" y="1997"/>
                    </a:lnTo>
                    <a:lnTo>
                      <a:pt x="7400" y="2035"/>
                    </a:lnTo>
                    <a:lnTo>
                      <a:pt x="7425" y="2073"/>
                    </a:lnTo>
                    <a:lnTo>
                      <a:pt x="7451" y="2124"/>
                    </a:lnTo>
                    <a:lnTo>
                      <a:pt x="7451" y="2175"/>
                    </a:lnTo>
                    <a:lnTo>
                      <a:pt x="7451" y="2289"/>
                    </a:lnTo>
                    <a:lnTo>
                      <a:pt x="7438" y="2391"/>
                    </a:lnTo>
                    <a:lnTo>
                      <a:pt x="7425" y="2492"/>
                    </a:lnTo>
                    <a:lnTo>
                      <a:pt x="7387" y="2569"/>
                    </a:lnTo>
                    <a:lnTo>
                      <a:pt x="7349" y="2645"/>
                    </a:lnTo>
                    <a:lnTo>
                      <a:pt x="7285" y="2721"/>
                    </a:lnTo>
                    <a:lnTo>
                      <a:pt x="7209" y="2798"/>
                    </a:lnTo>
                    <a:lnTo>
                      <a:pt x="7120" y="2874"/>
                    </a:lnTo>
                    <a:lnTo>
                      <a:pt x="7044" y="2925"/>
                    </a:lnTo>
                    <a:lnTo>
                      <a:pt x="6980" y="3001"/>
                    </a:lnTo>
                    <a:lnTo>
                      <a:pt x="6904" y="3115"/>
                    </a:lnTo>
                    <a:lnTo>
                      <a:pt x="6866" y="3179"/>
                    </a:lnTo>
                    <a:lnTo>
                      <a:pt x="6840" y="3255"/>
                    </a:lnTo>
                    <a:lnTo>
                      <a:pt x="6815" y="3344"/>
                    </a:lnTo>
                    <a:lnTo>
                      <a:pt x="6802" y="3433"/>
                    </a:lnTo>
                    <a:lnTo>
                      <a:pt x="6802" y="3535"/>
                    </a:lnTo>
                    <a:lnTo>
                      <a:pt x="6802" y="3649"/>
                    </a:lnTo>
                    <a:lnTo>
                      <a:pt x="6815" y="3777"/>
                    </a:lnTo>
                    <a:lnTo>
                      <a:pt x="6840" y="3904"/>
                    </a:lnTo>
                    <a:lnTo>
                      <a:pt x="6879" y="4056"/>
                    </a:lnTo>
                    <a:lnTo>
                      <a:pt x="6929" y="4209"/>
                    </a:lnTo>
                    <a:lnTo>
                      <a:pt x="6980" y="4374"/>
                    </a:lnTo>
                    <a:lnTo>
                      <a:pt x="7018" y="4527"/>
                    </a:lnTo>
                    <a:lnTo>
                      <a:pt x="7057" y="4692"/>
                    </a:lnTo>
                    <a:lnTo>
                      <a:pt x="7082" y="4857"/>
                    </a:lnTo>
                    <a:lnTo>
                      <a:pt x="7107" y="5201"/>
                    </a:lnTo>
                    <a:lnTo>
                      <a:pt x="7120" y="5544"/>
                    </a:lnTo>
                    <a:lnTo>
                      <a:pt x="7133" y="6192"/>
                    </a:lnTo>
                    <a:lnTo>
                      <a:pt x="7146" y="6485"/>
                    </a:lnTo>
                    <a:lnTo>
                      <a:pt x="7171" y="6726"/>
                    </a:lnTo>
                    <a:lnTo>
                      <a:pt x="7463" y="6637"/>
                    </a:lnTo>
                    <a:lnTo>
                      <a:pt x="7781" y="6535"/>
                    </a:lnTo>
                    <a:lnTo>
                      <a:pt x="8099" y="6396"/>
                    </a:lnTo>
                    <a:lnTo>
                      <a:pt x="8430" y="6243"/>
                    </a:lnTo>
                    <a:lnTo>
                      <a:pt x="8773" y="6065"/>
                    </a:lnTo>
                    <a:lnTo>
                      <a:pt x="9116" y="5862"/>
                    </a:lnTo>
                    <a:lnTo>
                      <a:pt x="9459" y="5646"/>
                    </a:lnTo>
                    <a:lnTo>
                      <a:pt x="9815" y="5404"/>
                    </a:lnTo>
                    <a:lnTo>
                      <a:pt x="10171" y="5137"/>
                    </a:lnTo>
                    <a:lnTo>
                      <a:pt x="10515" y="4857"/>
                    </a:lnTo>
                    <a:lnTo>
                      <a:pt x="10871" y="4552"/>
                    </a:lnTo>
                    <a:lnTo>
                      <a:pt x="11214" y="4247"/>
                    </a:lnTo>
                    <a:lnTo>
                      <a:pt x="11557" y="3916"/>
                    </a:lnTo>
                    <a:lnTo>
                      <a:pt x="11888" y="3560"/>
                    </a:lnTo>
                    <a:lnTo>
                      <a:pt x="12206" y="3204"/>
                    </a:lnTo>
                    <a:lnTo>
                      <a:pt x="12511" y="2836"/>
                    </a:lnTo>
                    <a:lnTo>
                      <a:pt x="12587" y="2759"/>
                    </a:lnTo>
                    <a:lnTo>
                      <a:pt x="12701" y="2683"/>
                    </a:lnTo>
                    <a:lnTo>
                      <a:pt x="12981" y="2492"/>
                    </a:lnTo>
                    <a:lnTo>
                      <a:pt x="13274" y="2314"/>
                    </a:lnTo>
                    <a:lnTo>
                      <a:pt x="13388" y="2251"/>
                    </a:lnTo>
                    <a:lnTo>
                      <a:pt x="13464" y="2187"/>
                    </a:lnTo>
                    <a:lnTo>
                      <a:pt x="13630" y="2009"/>
                    </a:lnTo>
                    <a:lnTo>
                      <a:pt x="13769" y="1844"/>
                    </a:lnTo>
                    <a:lnTo>
                      <a:pt x="13820" y="1768"/>
                    </a:lnTo>
                    <a:lnTo>
                      <a:pt x="13871" y="1679"/>
                    </a:lnTo>
                    <a:lnTo>
                      <a:pt x="13897" y="1603"/>
                    </a:lnTo>
                    <a:lnTo>
                      <a:pt x="13909" y="1526"/>
                    </a:lnTo>
                    <a:lnTo>
                      <a:pt x="13922" y="1437"/>
                    </a:lnTo>
                    <a:lnTo>
                      <a:pt x="13909" y="1361"/>
                    </a:lnTo>
                    <a:lnTo>
                      <a:pt x="13884" y="1285"/>
                    </a:lnTo>
                    <a:lnTo>
                      <a:pt x="13846" y="1196"/>
                    </a:lnTo>
                    <a:lnTo>
                      <a:pt x="13795" y="1119"/>
                    </a:lnTo>
                    <a:lnTo>
                      <a:pt x="13719" y="1030"/>
                    </a:lnTo>
                    <a:lnTo>
                      <a:pt x="13630" y="941"/>
                    </a:lnTo>
                    <a:lnTo>
                      <a:pt x="13515" y="852"/>
                    </a:lnTo>
                    <a:lnTo>
                      <a:pt x="13337" y="738"/>
                    </a:lnTo>
                    <a:lnTo>
                      <a:pt x="13146" y="624"/>
                    </a:lnTo>
                    <a:lnTo>
                      <a:pt x="12943" y="522"/>
                    </a:lnTo>
                    <a:lnTo>
                      <a:pt x="12727" y="420"/>
                    </a:lnTo>
                    <a:lnTo>
                      <a:pt x="12511" y="344"/>
                    </a:lnTo>
                    <a:lnTo>
                      <a:pt x="12282" y="268"/>
                    </a:lnTo>
                    <a:lnTo>
                      <a:pt x="12053" y="204"/>
                    </a:lnTo>
                    <a:lnTo>
                      <a:pt x="11812" y="153"/>
                    </a:lnTo>
                    <a:lnTo>
                      <a:pt x="11583" y="102"/>
                    </a:lnTo>
                    <a:lnTo>
                      <a:pt x="11341" y="64"/>
                    </a:lnTo>
                    <a:lnTo>
                      <a:pt x="11112" y="39"/>
                    </a:lnTo>
                    <a:lnTo>
                      <a:pt x="10871" y="13"/>
                    </a:lnTo>
                    <a:lnTo>
                      <a:pt x="10642" y="1"/>
                    </a:lnTo>
                    <a:close/>
                  </a:path>
                </a:pathLst>
              </a:custGeom>
              <a:solidFill>
                <a:srgbClr val="A5A9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6233316" y="1355473"/>
                <a:ext cx="168763" cy="141968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4909" extrusionOk="0">
                    <a:moveTo>
                      <a:pt x="5607" y="0"/>
                    </a:moveTo>
                    <a:lnTo>
                      <a:pt x="5556" y="26"/>
                    </a:lnTo>
                    <a:lnTo>
                      <a:pt x="5149" y="217"/>
                    </a:lnTo>
                    <a:lnTo>
                      <a:pt x="4730" y="407"/>
                    </a:lnTo>
                    <a:lnTo>
                      <a:pt x="3903" y="763"/>
                    </a:lnTo>
                    <a:lnTo>
                      <a:pt x="3077" y="1132"/>
                    </a:lnTo>
                    <a:lnTo>
                      <a:pt x="2670" y="1323"/>
                    </a:lnTo>
                    <a:lnTo>
                      <a:pt x="2263" y="1526"/>
                    </a:lnTo>
                    <a:lnTo>
                      <a:pt x="2022" y="1641"/>
                    </a:lnTo>
                    <a:lnTo>
                      <a:pt x="1755" y="1755"/>
                    </a:lnTo>
                    <a:lnTo>
                      <a:pt x="1488" y="1869"/>
                    </a:lnTo>
                    <a:lnTo>
                      <a:pt x="1221" y="1997"/>
                    </a:lnTo>
                    <a:lnTo>
                      <a:pt x="954" y="2124"/>
                    </a:lnTo>
                    <a:lnTo>
                      <a:pt x="699" y="2276"/>
                    </a:lnTo>
                    <a:lnTo>
                      <a:pt x="585" y="2353"/>
                    </a:lnTo>
                    <a:lnTo>
                      <a:pt x="470" y="2442"/>
                    </a:lnTo>
                    <a:lnTo>
                      <a:pt x="369" y="2531"/>
                    </a:lnTo>
                    <a:lnTo>
                      <a:pt x="267" y="2632"/>
                    </a:lnTo>
                    <a:lnTo>
                      <a:pt x="216" y="2645"/>
                    </a:lnTo>
                    <a:lnTo>
                      <a:pt x="178" y="2670"/>
                    </a:lnTo>
                    <a:lnTo>
                      <a:pt x="102" y="2734"/>
                    </a:lnTo>
                    <a:lnTo>
                      <a:pt x="38" y="2810"/>
                    </a:lnTo>
                    <a:lnTo>
                      <a:pt x="25" y="2861"/>
                    </a:lnTo>
                    <a:lnTo>
                      <a:pt x="13" y="2899"/>
                    </a:lnTo>
                    <a:lnTo>
                      <a:pt x="0" y="3001"/>
                    </a:lnTo>
                    <a:lnTo>
                      <a:pt x="0" y="3090"/>
                    </a:lnTo>
                    <a:lnTo>
                      <a:pt x="13" y="3179"/>
                    </a:lnTo>
                    <a:lnTo>
                      <a:pt x="25" y="3268"/>
                    </a:lnTo>
                    <a:lnTo>
                      <a:pt x="305" y="3497"/>
                    </a:lnTo>
                    <a:lnTo>
                      <a:pt x="598" y="3700"/>
                    </a:lnTo>
                    <a:lnTo>
                      <a:pt x="903" y="3904"/>
                    </a:lnTo>
                    <a:lnTo>
                      <a:pt x="1208" y="4082"/>
                    </a:lnTo>
                    <a:lnTo>
                      <a:pt x="1526" y="4247"/>
                    </a:lnTo>
                    <a:lnTo>
                      <a:pt x="1856" y="4399"/>
                    </a:lnTo>
                    <a:lnTo>
                      <a:pt x="2187" y="4527"/>
                    </a:lnTo>
                    <a:lnTo>
                      <a:pt x="2517" y="4641"/>
                    </a:lnTo>
                    <a:lnTo>
                      <a:pt x="2861" y="4730"/>
                    </a:lnTo>
                    <a:lnTo>
                      <a:pt x="3204" y="4806"/>
                    </a:lnTo>
                    <a:lnTo>
                      <a:pt x="3547" y="4857"/>
                    </a:lnTo>
                    <a:lnTo>
                      <a:pt x="3903" y="4895"/>
                    </a:lnTo>
                    <a:lnTo>
                      <a:pt x="4259" y="4908"/>
                    </a:lnTo>
                    <a:lnTo>
                      <a:pt x="4615" y="4895"/>
                    </a:lnTo>
                    <a:lnTo>
                      <a:pt x="4971" y="4870"/>
                    </a:lnTo>
                    <a:lnTo>
                      <a:pt x="5327" y="4819"/>
                    </a:lnTo>
                    <a:lnTo>
                      <a:pt x="5556" y="4768"/>
                    </a:lnTo>
                    <a:lnTo>
                      <a:pt x="5531" y="4527"/>
                    </a:lnTo>
                    <a:lnTo>
                      <a:pt x="5518" y="4234"/>
                    </a:lnTo>
                    <a:lnTo>
                      <a:pt x="5505" y="3586"/>
                    </a:lnTo>
                    <a:lnTo>
                      <a:pt x="5492" y="3243"/>
                    </a:lnTo>
                    <a:lnTo>
                      <a:pt x="5467" y="2899"/>
                    </a:lnTo>
                    <a:lnTo>
                      <a:pt x="5442" y="2734"/>
                    </a:lnTo>
                    <a:lnTo>
                      <a:pt x="5403" y="2569"/>
                    </a:lnTo>
                    <a:lnTo>
                      <a:pt x="5365" y="2416"/>
                    </a:lnTo>
                    <a:lnTo>
                      <a:pt x="5314" y="2251"/>
                    </a:lnTo>
                    <a:lnTo>
                      <a:pt x="5264" y="2098"/>
                    </a:lnTo>
                    <a:lnTo>
                      <a:pt x="5225" y="1946"/>
                    </a:lnTo>
                    <a:lnTo>
                      <a:pt x="5200" y="1819"/>
                    </a:lnTo>
                    <a:lnTo>
                      <a:pt x="5187" y="1691"/>
                    </a:lnTo>
                    <a:lnTo>
                      <a:pt x="5187" y="1577"/>
                    </a:lnTo>
                    <a:lnTo>
                      <a:pt x="5187" y="1475"/>
                    </a:lnTo>
                    <a:lnTo>
                      <a:pt x="5200" y="1386"/>
                    </a:lnTo>
                    <a:lnTo>
                      <a:pt x="5225" y="1297"/>
                    </a:lnTo>
                    <a:lnTo>
                      <a:pt x="5251" y="1221"/>
                    </a:lnTo>
                    <a:lnTo>
                      <a:pt x="5289" y="1157"/>
                    </a:lnTo>
                    <a:lnTo>
                      <a:pt x="5365" y="1043"/>
                    </a:lnTo>
                    <a:lnTo>
                      <a:pt x="5429" y="967"/>
                    </a:lnTo>
                    <a:lnTo>
                      <a:pt x="5505" y="916"/>
                    </a:lnTo>
                    <a:lnTo>
                      <a:pt x="5594" y="840"/>
                    </a:lnTo>
                    <a:lnTo>
                      <a:pt x="5670" y="763"/>
                    </a:lnTo>
                    <a:lnTo>
                      <a:pt x="5734" y="687"/>
                    </a:lnTo>
                    <a:lnTo>
                      <a:pt x="5772" y="611"/>
                    </a:lnTo>
                    <a:lnTo>
                      <a:pt x="5810" y="534"/>
                    </a:lnTo>
                    <a:lnTo>
                      <a:pt x="5823" y="433"/>
                    </a:lnTo>
                    <a:lnTo>
                      <a:pt x="5836" y="331"/>
                    </a:lnTo>
                    <a:lnTo>
                      <a:pt x="5836" y="217"/>
                    </a:lnTo>
                    <a:lnTo>
                      <a:pt x="5836" y="166"/>
                    </a:lnTo>
                    <a:lnTo>
                      <a:pt x="5810" y="115"/>
                    </a:lnTo>
                    <a:lnTo>
                      <a:pt x="5785" y="77"/>
                    </a:lnTo>
                    <a:lnTo>
                      <a:pt x="5747" y="39"/>
                    </a:lnTo>
                    <a:lnTo>
                      <a:pt x="5709" y="13"/>
                    </a:lnTo>
                    <a:lnTo>
                      <a:pt x="5658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6186612" y="1338180"/>
                <a:ext cx="402965" cy="311092"/>
              </a:xfrm>
              <a:custGeom>
                <a:avLst/>
                <a:gdLst/>
                <a:ahLst/>
                <a:cxnLst/>
                <a:rect l="l" t="t" r="r" b="b"/>
                <a:pathLst>
                  <a:path w="13935" h="10757" extrusionOk="0">
                    <a:moveTo>
                      <a:pt x="13922" y="1"/>
                    </a:moveTo>
                    <a:lnTo>
                      <a:pt x="13833" y="141"/>
                    </a:lnTo>
                    <a:lnTo>
                      <a:pt x="13744" y="255"/>
                    </a:lnTo>
                    <a:lnTo>
                      <a:pt x="13642" y="357"/>
                    </a:lnTo>
                    <a:lnTo>
                      <a:pt x="13541" y="459"/>
                    </a:lnTo>
                    <a:lnTo>
                      <a:pt x="13413" y="535"/>
                    </a:lnTo>
                    <a:lnTo>
                      <a:pt x="13286" y="624"/>
                    </a:lnTo>
                    <a:lnTo>
                      <a:pt x="13007" y="776"/>
                    </a:lnTo>
                    <a:lnTo>
                      <a:pt x="12714" y="942"/>
                    </a:lnTo>
                    <a:lnTo>
                      <a:pt x="12562" y="1031"/>
                    </a:lnTo>
                    <a:lnTo>
                      <a:pt x="12409" y="1132"/>
                    </a:lnTo>
                    <a:lnTo>
                      <a:pt x="12256" y="1234"/>
                    </a:lnTo>
                    <a:lnTo>
                      <a:pt x="12117" y="1361"/>
                    </a:lnTo>
                    <a:lnTo>
                      <a:pt x="11964" y="1501"/>
                    </a:lnTo>
                    <a:lnTo>
                      <a:pt x="11824" y="1666"/>
                    </a:lnTo>
                    <a:lnTo>
                      <a:pt x="11634" y="1895"/>
                    </a:lnTo>
                    <a:lnTo>
                      <a:pt x="11417" y="2124"/>
                    </a:lnTo>
                    <a:lnTo>
                      <a:pt x="11201" y="2353"/>
                    </a:lnTo>
                    <a:lnTo>
                      <a:pt x="10972" y="2569"/>
                    </a:lnTo>
                    <a:lnTo>
                      <a:pt x="10502" y="2976"/>
                    </a:lnTo>
                    <a:lnTo>
                      <a:pt x="10044" y="3357"/>
                    </a:lnTo>
                    <a:lnTo>
                      <a:pt x="9612" y="3688"/>
                    </a:lnTo>
                    <a:lnTo>
                      <a:pt x="9243" y="3968"/>
                    </a:lnTo>
                    <a:lnTo>
                      <a:pt x="8735" y="4336"/>
                    </a:lnTo>
                    <a:lnTo>
                      <a:pt x="8544" y="4476"/>
                    </a:lnTo>
                    <a:lnTo>
                      <a:pt x="8353" y="4603"/>
                    </a:lnTo>
                    <a:lnTo>
                      <a:pt x="8163" y="4718"/>
                    </a:lnTo>
                    <a:lnTo>
                      <a:pt x="7985" y="4819"/>
                    </a:lnTo>
                    <a:lnTo>
                      <a:pt x="7807" y="4908"/>
                    </a:lnTo>
                    <a:lnTo>
                      <a:pt x="7616" y="4997"/>
                    </a:lnTo>
                    <a:lnTo>
                      <a:pt x="7451" y="5061"/>
                    </a:lnTo>
                    <a:lnTo>
                      <a:pt x="7273" y="5125"/>
                    </a:lnTo>
                    <a:lnTo>
                      <a:pt x="7095" y="5163"/>
                    </a:lnTo>
                    <a:lnTo>
                      <a:pt x="6929" y="5201"/>
                    </a:lnTo>
                    <a:lnTo>
                      <a:pt x="6764" y="5226"/>
                    </a:lnTo>
                    <a:lnTo>
                      <a:pt x="6599" y="5239"/>
                    </a:lnTo>
                    <a:lnTo>
                      <a:pt x="6434" y="5239"/>
                    </a:lnTo>
                    <a:lnTo>
                      <a:pt x="6281" y="5226"/>
                    </a:lnTo>
                    <a:lnTo>
                      <a:pt x="6116" y="5201"/>
                    </a:lnTo>
                    <a:lnTo>
                      <a:pt x="5963" y="5175"/>
                    </a:lnTo>
                    <a:lnTo>
                      <a:pt x="5734" y="5125"/>
                    </a:lnTo>
                    <a:lnTo>
                      <a:pt x="5518" y="5074"/>
                    </a:lnTo>
                    <a:lnTo>
                      <a:pt x="5099" y="5010"/>
                    </a:lnTo>
                    <a:lnTo>
                      <a:pt x="4717" y="4972"/>
                    </a:lnTo>
                    <a:lnTo>
                      <a:pt x="4374" y="4934"/>
                    </a:lnTo>
                    <a:lnTo>
                      <a:pt x="4069" y="4896"/>
                    </a:lnTo>
                    <a:lnTo>
                      <a:pt x="3789" y="4858"/>
                    </a:lnTo>
                    <a:lnTo>
                      <a:pt x="3675" y="4819"/>
                    </a:lnTo>
                    <a:lnTo>
                      <a:pt x="3560" y="4781"/>
                    </a:lnTo>
                    <a:lnTo>
                      <a:pt x="3459" y="4743"/>
                    </a:lnTo>
                    <a:lnTo>
                      <a:pt x="3370" y="4680"/>
                    </a:lnTo>
                    <a:lnTo>
                      <a:pt x="3166" y="4502"/>
                    </a:lnTo>
                    <a:lnTo>
                      <a:pt x="2925" y="4286"/>
                    </a:lnTo>
                    <a:lnTo>
                      <a:pt x="2670" y="4031"/>
                    </a:lnTo>
                    <a:lnTo>
                      <a:pt x="2416" y="3752"/>
                    </a:lnTo>
                    <a:lnTo>
                      <a:pt x="1971" y="3256"/>
                    </a:lnTo>
                    <a:lnTo>
                      <a:pt x="1806" y="3078"/>
                    </a:lnTo>
                    <a:lnTo>
                      <a:pt x="1679" y="2951"/>
                    </a:lnTo>
                    <a:lnTo>
                      <a:pt x="1564" y="2849"/>
                    </a:lnTo>
                    <a:lnTo>
                      <a:pt x="1399" y="2734"/>
                    </a:lnTo>
                    <a:lnTo>
                      <a:pt x="1221" y="2595"/>
                    </a:lnTo>
                    <a:lnTo>
                      <a:pt x="1005" y="2467"/>
                    </a:lnTo>
                    <a:lnTo>
                      <a:pt x="776" y="2328"/>
                    </a:lnTo>
                    <a:lnTo>
                      <a:pt x="534" y="2188"/>
                    </a:lnTo>
                    <a:lnTo>
                      <a:pt x="267" y="2061"/>
                    </a:lnTo>
                    <a:lnTo>
                      <a:pt x="0" y="1959"/>
                    </a:lnTo>
                    <a:lnTo>
                      <a:pt x="153" y="2213"/>
                    </a:lnTo>
                    <a:lnTo>
                      <a:pt x="318" y="2506"/>
                    </a:lnTo>
                    <a:lnTo>
                      <a:pt x="522" y="2849"/>
                    </a:lnTo>
                    <a:lnTo>
                      <a:pt x="649" y="3040"/>
                    </a:lnTo>
                    <a:lnTo>
                      <a:pt x="801" y="3230"/>
                    </a:lnTo>
                    <a:lnTo>
                      <a:pt x="967" y="3434"/>
                    </a:lnTo>
                    <a:lnTo>
                      <a:pt x="1157" y="3637"/>
                    </a:lnTo>
                    <a:lnTo>
                      <a:pt x="1373" y="3853"/>
                    </a:lnTo>
                    <a:lnTo>
                      <a:pt x="1615" y="4069"/>
                    </a:lnTo>
                    <a:lnTo>
                      <a:pt x="1907" y="4298"/>
                    </a:lnTo>
                    <a:lnTo>
                      <a:pt x="2213" y="4527"/>
                    </a:lnTo>
                    <a:lnTo>
                      <a:pt x="2569" y="4756"/>
                    </a:lnTo>
                    <a:lnTo>
                      <a:pt x="2963" y="4985"/>
                    </a:lnTo>
                    <a:lnTo>
                      <a:pt x="3242" y="5163"/>
                    </a:lnTo>
                    <a:lnTo>
                      <a:pt x="3573" y="5341"/>
                    </a:lnTo>
                    <a:lnTo>
                      <a:pt x="3738" y="5417"/>
                    </a:lnTo>
                    <a:lnTo>
                      <a:pt x="3904" y="5481"/>
                    </a:lnTo>
                    <a:lnTo>
                      <a:pt x="4056" y="5519"/>
                    </a:lnTo>
                    <a:lnTo>
                      <a:pt x="4120" y="5531"/>
                    </a:lnTo>
                    <a:lnTo>
                      <a:pt x="4183" y="5519"/>
                    </a:lnTo>
                    <a:lnTo>
                      <a:pt x="4298" y="5531"/>
                    </a:lnTo>
                    <a:lnTo>
                      <a:pt x="4488" y="5519"/>
                    </a:lnTo>
                    <a:lnTo>
                      <a:pt x="4984" y="5506"/>
                    </a:lnTo>
                    <a:lnTo>
                      <a:pt x="5518" y="5506"/>
                    </a:lnTo>
                    <a:lnTo>
                      <a:pt x="5760" y="5519"/>
                    </a:lnTo>
                    <a:lnTo>
                      <a:pt x="5950" y="5557"/>
                    </a:lnTo>
                    <a:lnTo>
                      <a:pt x="6179" y="5608"/>
                    </a:lnTo>
                    <a:lnTo>
                      <a:pt x="6306" y="5646"/>
                    </a:lnTo>
                    <a:lnTo>
                      <a:pt x="6434" y="5697"/>
                    </a:lnTo>
                    <a:lnTo>
                      <a:pt x="6561" y="5773"/>
                    </a:lnTo>
                    <a:lnTo>
                      <a:pt x="6688" y="5862"/>
                    </a:lnTo>
                    <a:lnTo>
                      <a:pt x="6802" y="5989"/>
                    </a:lnTo>
                    <a:lnTo>
                      <a:pt x="6929" y="6154"/>
                    </a:lnTo>
                    <a:lnTo>
                      <a:pt x="7006" y="6282"/>
                    </a:lnTo>
                    <a:lnTo>
                      <a:pt x="7069" y="6396"/>
                    </a:lnTo>
                    <a:lnTo>
                      <a:pt x="7133" y="6536"/>
                    </a:lnTo>
                    <a:lnTo>
                      <a:pt x="7184" y="6663"/>
                    </a:lnTo>
                    <a:lnTo>
                      <a:pt x="7260" y="6917"/>
                    </a:lnTo>
                    <a:lnTo>
                      <a:pt x="7311" y="7172"/>
                    </a:lnTo>
                    <a:lnTo>
                      <a:pt x="7349" y="7413"/>
                    </a:lnTo>
                    <a:lnTo>
                      <a:pt x="7374" y="7629"/>
                    </a:lnTo>
                    <a:lnTo>
                      <a:pt x="7413" y="7960"/>
                    </a:lnTo>
                    <a:lnTo>
                      <a:pt x="7476" y="8405"/>
                    </a:lnTo>
                    <a:lnTo>
                      <a:pt x="7540" y="8837"/>
                    </a:lnTo>
                    <a:lnTo>
                      <a:pt x="7616" y="9244"/>
                    </a:lnTo>
                    <a:lnTo>
                      <a:pt x="7667" y="9435"/>
                    </a:lnTo>
                    <a:lnTo>
                      <a:pt x="7730" y="9613"/>
                    </a:lnTo>
                    <a:lnTo>
                      <a:pt x="7794" y="9791"/>
                    </a:lnTo>
                    <a:lnTo>
                      <a:pt x="7870" y="9969"/>
                    </a:lnTo>
                    <a:lnTo>
                      <a:pt x="7959" y="10121"/>
                    </a:lnTo>
                    <a:lnTo>
                      <a:pt x="8061" y="10274"/>
                    </a:lnTo>
                    <a:lnTo>
                      <a:pt x="8175" y="10414"/>
                    </a:lnTo>
                    <a:lnTo>
                      <a:pt x="8315" y="10541"/>
                    </a:lnTo>
                    <a:lnTo>
                      <a:pt x="8468" y="10655"/>
                    </a:lnTo>
                    <a:lnTo>
                      <a:pt x="8646" y="10757"/>
                    </a:lnTo>
                    <a:lnTo>
                      <a:pt x="8557" y="10617"/>
                    </a:lnTo>
                    <a:lnTo>
                      <a:pt x="8480" y="10439"/>
                    </a:lnTo>
                    <a:lnTo>
                      <a:pt x="8404" y="10248"/>
                    </a:lnTo>
                    <a:lnTo>
                      <a:pt x="8341" y="10019"/>
                    </a:lnTo>
                    <a:lnTo>
                      <a:pt x="8277" y="9778"/>
                    </a:lnTo>
                    <a:lnTo>
                      <a:pt x="8226" y="9524"/>
                    </a:lnTo>
                    <a:lnTo>
                      <a:pt x="8125" y="8964"/>
                    </a:lnTo>
                    <a:lnTo>
                      <a:pt x="8036" y="8367"/>
                    </a:lnTo>
                    <a:lnTo>
                      <a:pt x="7959" y="7756"/>
                    </a:lnTo>
                    <a:lnTo>
                      <a:pt x="7908" y="7159"/>
                    </a:lnTo>
                    <a:lnTo>
                      <a:pt x="7858" y="6587"/>
                    </a:lnTo>
                    <a:lnTo>
                      <a:pt x="7845" y="6383"/>
                    </a:lnTo>
                    <a:lnTo>
                      <a:pt x="7858" y="6180"/>
                    </a:lnTo>
                    <a:lnTo>
                      <a:pt x="7870" y="5964"/>
                    </a:lnTo>
                    <a:lnTo>
                      <a:pt x="7908" y="5773"/>
                    </a:lnTo>
                    <a:lnTo>
                      <a:pt x="7972" y="5595"/>
                    </a:lnTo>
                    <a:lnTo>
                      <a:pt x="7997" y="5519"/>
                    </a:lnTo>
                    <a:lnTo>
                      <a:pt x="8036" y="5455"/>
                    </a:lnTo>
                    <a:lnTo>
                      <a:pt x="8086" y="5404"/>
                    </a:lnTo>
                    <a:lnTo>
                      <a:pt x="8125" y="5353"/>
                    </a:lnTo>
                    <a:lnTo>
                      <a:pt x="8188" y="5328"/>
                    </a:lnTo>
                    <a:lnTo>
                      <a:pt x="8239" y="5303"/>
                    </a:lnTo>
                    <a:lnTo>
                      <a:pt x="8519" y="5252"/>
                    </a:lnTo>
                    <a:lnTo>
                      <a:pt x="8760" y="5188"/>
                    </a:lnTo>
                    <a:lnTo>
                      <a:pt x="8989" y="5099"/>
                    </a:lnTo>
                    <a:lnTo>
                      <a:pt x="9192" y="5010"/>
                    </a:lnTo>
                    <a:lnTo>
                      <a:pt x="9383" y="4908"/>
                    </a:lnTo>
                    <a:lnTo>
                      <a:pt x="9561" y="4794"/>
                    </a:lnTo>
                    <a:lnTo>
                      <a:pt x="9714" y="4667"/>
                    </a:lnTo>
                    <a:lnTo>
                      <a:pt x="9866" y="4540"/>
                    </a:lnTo>
                    <a:lnTo>
                      <a:pt x="10006" y="4400"/>
                    </a:lnTo>
                    <a:lnTo>
                      <a:pt x="10133" y="4260"/>
                    </a:lnTo>
                    <a:lnTo>
                      <a:pt x="10362" y="3980"/>
                    </a:lnTo>
                    <a:lnTo>
                      <a:pt x="10591" y="3688"/>
                    </a:lnTo>
                    <a:lnTo>
                      <a:pt x="10820" y="3408"/>
                    </a:lnTo>
                    <a:lnTo>
                      <a:pt x="10985" y="3218"/>
                    </a:lnTo>
                    <a:lnTo>
                      <a:pt x="11138" y="3065"/>
                    </a:lnTo>
                    <a:lnTo>
                      <a:pt x="11290" y="2951"/>
                    </a:lnTo>
                    <a:lnTo>
                      <a:pt x="11417" y="2862"/>
                    </a:lnTo>
                    <a:lnTo>
                      <a:pt x="11545" y="2785"/>
                    </a:lnTo>
                    <a:lnTo>
                      <a:pt x="11659" y="2734"/>
                    </a:lnTo>
                    <a:lnTo>
                      <a:pt x="11875" y="2658"/>
                    </a:lnTo>
                    <a:lnTo>
                      <a:pt x="12079" y="2595"/>
                    </a:lnTo>
                    <a:lnTo>
                      <a:pt x="12167" y="2556"/>
                    </a:lnTo>
                    <a:lnTo>
                      <a:pt x="12269" y="2518"/>
                    </a:lnTo>
                    <a:lnTo>
                      <a:pt x="12358" y="2455"/>
                    </a:lnTo>
                    <a:lnTo>
                      <a:pt x="12460" y="2391"/>
                    </a:lnTo>
                    <a:lnTo>
                      <a:pt x="12562" y="2289"/>
                    </a:lnTo>
                    <a:lnTo>
                      <a:pt x="12663" y="2162"/>
                    </a:lnTo>
                    <a:lnTo>
                      <a:pt x="12727" y="2061"/>
                    </a:lnTo>
                    <a:lnTo>
                      <a:pt x="12778" y="1946"/>
                    </a:lnTo>
                    <a:lnTo>
                      <a:pt x="12892" y="1705"/>
                    </a:lnTo>
                    <a:lnTo>
                      <a:pt x="12943" y="1577"/>
                    </a:lnTo>
                    <a:lnTo>
                      <a:pt x="12994" y="1476"/>
                    </a:lnTo>
                    <a:lnTo>
                      <a:pt x="13057" y="1387"/>
                    </a:lnTo>
                    <a:lnTo>
                      <a:pt x="13121" y="1323"/>
                    </a:lnTo>
                    <a:lnTo>
                      <a:pt x="13337" y="1171"/>
                    </a:lnTo>
                    <a:lnTo>
                      <a:pt x="13528" y="1031"/>
                    </a:lnTo>
                    <a:lnTo>
                      <a:pt x="13668" y="878"/>
                    </a:lnTo>
                    <a:lnTo>
                      <a:pt x="13731" y="815"/>
                    </a:lnTo>
                    <a:lnTo>
                      <a:pt x="13795" y="738"/>
                    </a:lnTo>
                    <a:lnTo>
                      <a:pt x="13833" y="662"/>
                    </a:lnTo>
                    <a:lnTo>
                      <a:pt x="13871" y="586"/>
                    </a:lnTo>
                    <a:lnTo>
                      <a:pt x="13897" y="497"/>
                    </a:lnTo>
                    <a:lnTo>
                      <a:pt x="13922" y="420"/>
                    </a:lnTo>
                    <a:lnTo>
                      <a:pt x="13935" y="319"/>
                    </a:lnTo>
                    <a:lnTo>
                      <a:pt x="13935" y="217"/>
                    </a:lnTo>
                    <a:lnTo>
                      <a:pt x="13922" y="1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474500" y="1408424"/>
                <a:ext cx="91582" cy="2224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7693" extrusionOk="0">
                    <a:moveTo>
                      <a:pt x="2848" y="0"/>
                    </a:moveTo>
                    <a:lnTo>
                      <a:pt x="2861" y="420"/>
                    </a:lnTo>
                    <a:lnTo>
                      <a:pt x="2848" y="839"/>
                    </a:lnTo>
                    <a:lnTo>
                      <a:pt x="2835" y="1043"/>
                    </a:lnTo>
                    <a:lnTo>
                      <a:pt x="2823" y="1234"/>
                    </a:lnTo>
                    <a:lnTo>
                      <a:pt x="2785" y="1424"/>
                    </a:lnTo>
                    <a:lnTo>
                      <a:pt x="2746" y="1615"/>
                    </a:lnTo>
                    <a:lnTo>
                      <a:pt x="2696" y="1793"/>
                    </a:lnTo>
                    <a:lnTo>
                      <a:pt x="2632" y="1971"/>
                    </a:lnTo>
                    <a:lnTo>
                      <a:pt x="2556" y="2149"/>
                    </a:lnTo>
                    <a:lnTo>
                      <a:pt x="2467" y="2314"/>
                    </a:lnTo>
                    <a:lnTo>
                      <a:pt x="2352" y="2479"/>
                    </a:lnTo>
                    <a:lnTo>
                      <a:pt x="2225" y="2632"/>
                    </a:lnTo>
                    <a:lnTo>
                      <a:pt x="2085" y="2785"/>
                    </a:lnTo>
                    <a:lnTo>
                      <a:pt x="1907" y="2924"/>
                    </a:lnTo>
                    <a:lnTo>
                      <a:pt x="1818" y="3001"/>
                    </a:lnTo>
                    <a:lnTo>
                      <a:pt x="1717" y="3115"/>
                    </a:lnTo>
                    <a:lnTo>
                      <a:pt x="1615" y="3230"/>
                    </a:lnTo>
                    <a:lnTo>
                      <a:pt x="1526" y="3369"/>
                    </a:lnTo>
                    <a:lnTo>
                      <a:pt x="1335" y="3662"/>
                    </a:lnTo>
                    <a:lnTo>
                      <a:pt x="1145" y="3967"/>
                    </a:lnTo>
                    <a:lnTo>
                      <a:pt x="979" y="4285"/>
                    </a:lnTo>
                    <a:lnTo>
                      <a:pt x="801" y="4565"/>
                    </a:lnTo>
                    <a:lnTo>
                      <a:pt x="649" y="4806"/>
                    </a:lnTo>
                    <a:lnTo>
                      <a:pt x="572" y="4908"/>
                    </a:lnTo>
                    <a:lnTo>
                      <a:pt x="496" y="4984"/>
                    </a:lnTo>
                    <a:lnTo>
                      <a:pt x="344" y="5149"/>
                    </a:lnTo>
                    <a:lnTo>
                      <a:pt x="216" y="5315"/>
                    </a:lnTo>
                    <a:lnTo>
                      <a:pt x="127" y="5493"/>
                    </a:lnTo>
                    <a:lnTo>
                      <a:pt x="64" y="5671"/>
                    </a:lnTo>
                    <a:lnTo>
                      <a:pt x="26" y="5861"/>
                    </a:lnTo>
                    <a:lnTo>
                      <a:pt x="0" y="6039"/>
                    </a:lnTo>
                    <a:lnTo>
                      <a:pt x="13" y="6230"/>
                    </a:lnTo>
                    <a:lnTo>
                      <a:pt x="26" y="6408"/>
                    </a:lnTo>
                    <a:lnTo>
                      <a:pt x="64" y="6599"/>
                    </a:lnTo>
                    <a:lnTo>
                      <a:pt x="127" y="6777"/>
                    </a:lnTo>
                    <a:lnTo>
                      <a:pt x="191" y="6942"/>
                    </a:lnTo>
                    <a:lnTo>
                      <a:pt x="267" y="7120"/>
                    </a:lnTo>
                    <a:lnTo>
                      <a:pt x="356" y="7273"/>
                    </a:lnTo>
                    <a:lnTo>
                      <a:pt x="445" y="7425"/>
                    </a:lnTo>
                    <a:lnTo>
                      <a:pt x="547" y="7565"/>
                    </a:lnTo>
                    <a:lnTo>
                      <a:pt x="649" y="7692"/>
                    </a:lnTo>
                    <a:lnTo>
                      <a:pt x="623" y="7158"/>
                    </a:lnTo>
                    <a:lnTo>
                      <a:pt x="623" y="6929"/>
                    </a:lnTo>
                    <a:lnTo>
                      <a:pt x="636" y="6726"/>
                    </a:lnTo>
                    <a:lnTo>
                      <a:pt x="649" y="6535"/>
                    </a:lnTo>
                    <a:lnTo>
                      <a:pt x="674" y="6357"/>
                    </a:lnTo>
                    <a:lnTo>
                      <a:pt x="712" y="6205"/>
                    </a:lnTo>
                    <a:lnTo>
                      <a:pt x="750" y="6065"/>
                    </a:lnTo>
                    <a:lnTo>
                      <a:pt x="801" y="5938"/>
                    </a:lnTo>
                    <a:lnTo>
                      <a:pt x="852" y="5811"/>
                    </a:lnTo>
                    <a:lnTo>
                      <a:pt x="916" y="5696"/>
                    </a:lnTo>
                    <a:lnTo>
                      <a:pt x="992" y="5582"/>
                    </a:lnTo>
                    <a:lnTo>
                      <a:pt x="1145" y="5378"/>
                    </a:lnTo>
                    <a:lnTo>
                      <a:pt x="1335" y="5162"/>
                    </a:lnTo>
                    <a:lnTo>
                      <a:pt x="1424" y="5035"/>
                    </a:lnTo>
                    <a:lnTo>
                      <a:pt x="1513" y="4908"/>
                    </a:lnTo>
                    <a:lnTo>
                      <a:pt x="1577" y="4781"/>
                    </a:lnTo>
                    <a:lnTo>
                      <a:pt x="1640" y="4654"/>
                    </a:lnTo>
                    <a:lnTo>
                      <a:pt x="1742" y="4387"/>
                    </a:lnTo>
                    <a:lnTo>
                      <a:pt x="1844" y="4120"/>
                    </a:lnTo>
                    <a:lnTo>
                      <a:pt x="1933" y="3853"/>
                    </a:lnTo>
                    <a:lnTo>
                      <a:pt x="1984" y="3725"/>
                    </a:lnTo>
                    <a:lnTo>
                      <a:pt x="2047" y="3598"/>
                    </a:lnTo>
                    <a:lnTo>
                      <a:pt x="2111" y="3471"/>
                    </a:lnTo>
                    <a:lnTo>
                      <a:pt x="2187" y="3357"/>
                    </a:lnTo>
                    <a:lnTo>
                      <a:pt x="2276" y="3242"/>
                    </a:lnTo>
                    <a:lnTo>
                      <a:pt x="2378" y="3141"/>
                    </a:lnTo>
                    <a:lnTo>
                      <a:pt x="2568" y="2963"/>
                    </a:lnTo>
                    <a:lnTo>
                      <a:pt x="2721" y="2772"/>
                    </a:lnTo>
                    <a:lnTo>
                      <a:pt x="2848" y="2581"/>
                    </a:lnTo>
                    <a:lnTo>
                      <a:pt x="2950" y="2390"/>
                    </a:lnTo>
                    <a:lnTo>
                      <a:pt x="3039" y="2187"/>
                    </a:lnTo>
                    <a:lnTo>
                      <a:pt x="3090" y="1996"/>
                    </a:lnTo>
                    <a:lnTo>
                      <a:pt x="3141" y="1793"/>
                    </a:lnTo>
                    <a:lnTo>
                      <a:pt x="3153" y="1590"/>
                    </a:lnTo>
                    <a:lnTo>
                      <a:pt x="3166" y="1386"/>
                    </a:lnTo>
                    <a:lnTo>
                      <a:pt x="3153" y="1183"/>
                    </a:lnTo>
                    <a:lnTo>
                      <a:pt x="3128" y="979"/>
                    </a:lnTo>
                    <a:lnTo>
                      <a:pt x="3090" y="776"/>
                    </a:lnTo>
                    <a:lnTo>
                      <a:pt x="3052" y="572"/>
                    </a:lnTo>
                    <a:lnTo>
                      <a:pt x="2988" y="382"/>
                    </a:lnTo>
                    <a:lnTo>
                      <a:pt x="2924" y="178"/>
                    </a:lnTo>
                    <a:lnTo>
                      <a:pt x="2848" y="0"/>
                    </a:lnTo>
                    <a:close/>
                  </a:path>
                </a:pathLst>
              </a:custGeom>
              <a:solidFill>
                <a:srgbClr val="B2B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eomorfologické členenie Slovenska – Wikipédia">
            <a:extLst>
              <a:ext uri="{FF2B5EF4-FFF2-40B4-BE49-F238E27FC236}">
                <a16:creationId xmlns:a16="http://schemas.microsoft.com/office/drawing/2014/main" id="{E77AB384-51BE-43E5-B489-EC911BC3A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5025" r="884" b="1246"/>
          <a:stretch/>
        </p:blipFill>
        <p:spPr bwMode="auto">
          <a:xfrm>
            <a:off x="174825" y="749390"/>
            <a:ext cx="5975498" cy="37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678" y="563690"/>
            <a:ext cx="1796903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KARPATY</a:t>
            </a:r>
          </a:p>
        </p:txBody>
      </p:sp>
      <p:pic>
        <p:nvPicPr>
          <p:cNvPr id="1028" name="Picture 4" descr="Bratislava Region | Chránená krajinná oblasť Malé Karpaty">
            <a:extLst>
              <a:ext uri="{FF2B5EF4-FFF2-40B4-BE49-F238E27FC236}">
                <a16:creationId xmlns:a16="http://schemas.microsoft.com/office/drawing/2014/main" id="{231B5B31-B6FD-4644-9BF9-E46BB252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78" y="563690"/>
            <a:ext cx="2402252" cy="180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anónska panva | Duša Karpát">
            <a:extLst>
              <a:ext uri="{FF2B5EF4-FFF2-40B4-BE49-F238E27FC236}">
                <a16:creationId xmlns:a16="http://schemas.microsoft.com/office/drawing/2014/main" id="{55FAD492-C737-42BD-83CD-5EA8D0BE6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5" b="8000"/>
          <a:stretch/>
        </p:blipFill>
        <p:spPr bwMode="auto">
          <a:xfrm>
            <a:off x="6327079" y="2592466"/>
            <a:ext cx="2402251" cy="1873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Nadpis 3">
            <a:extLst>
              <a:ext uri="{FF2B5EF4-FFF2-40B4-BE49-F238E27FC236}">
                <a16:creationId xmlns:a16="http://schemas.microsoft.com/office/drawing/2014/main" id="{ADBCF9BF-1BF8-4768-9ABE-F53A9F81B0D6}"/>
              </a:ext>
            </a:extLst>
          </p:cNvPr>
          <p:cNvSpPr txBox="1">
            <a:spLocks/>
          </p:cNvSpPr>
          <p:nvPr/>
        </p:nvSpPr>
        <p:spPr>
          <a:xfrm>
            <a:off x="265812" y="4022710"/>
            <a:ext cx="256299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sk-SK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PANÓNSKA </a:t>
            </a:r>
          </a:p>
          <a:p>
            <a:pPr algn="ctr"/>
            <a:r>
              <a:rPr lang="sk-SK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PANVA</a:t>
            </a:r>
          </a:p>
        </p:txBody>
      </p:sp>
    </p:spTree>
    <p:extLst>
      <p:ext uri="{BB962C8B-B14F-4D97-AF65-F5344CB8AC3E}">
        <p14:creationId xmlns:p14="http://schemas.microsoft.com/office/powerpoint/2010/main" val="17503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3" y="1675654"/>
            <a:ext cx="2749159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FLYŠOVÉ PÁSMO</a:t>
            </a:r>
          </a:p>
        </p:txBody>
      </p:sp>
      <p:pic>
        <p:nvPicPr>
          <p:cNvPr id="3076" name="Picture 4" descr="Povrchové celky – nížiny, kotliny a pohoria - ppt stáhnout">
            <a:extLst>
              <a:ext uri="{FF2B5EF4-FFF2-40B4-BE49-F238E27FC236}">
                <a16:creationId xmlns:a16="http://schemas.microsoft.com/office/drawing/2014/main" id="{904599FA-839A-4587-8FBB-CF32D5C5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2" t="52300" r="17935"/>
          <a:stretch/>
        </p:blipFill>
        <p:spPr bwMode="auto">
          <a:xfrm>
            <a:off x="263372" y="2067029"/>
            <a:ext cx="5446311" cy="307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F55475C8-3EEE-4940-BC24-5089C321A22D}"/>
              </a:ext>
            </a:extLst>
          </p:cNvPr>
          <p:cNvCxnSpPr/>
          <p:nvPr/>
        </p:nvCxnSpPr>
        <p:spPr>
          <a:xfrm>
            <a:off x="861237" y="1679944"/>
            <a:ext cx="520996" cy="11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FE49B1E6-04E0-48A3-8026-4BF75C7BB53C}"/>
              </a:ext>
            </a:extLst>
          </p:cNvPr>
          <p:cNvSpPr txBox="1"/>
          <p:nvPr/>
        </p:nvSpPr>
        <p:spPr>
          <a:xfrm>
            <a:off x="274005" y="1317125"/>
            <a:ext cx="1392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Biele Karpaty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A23CB7AF-B4C0-4E78-B86C-2AA52A201C45}"/>
              </a:ext>
            </a:extLst>
          </p:cNvPr>
          <p:cNvCxnSpPr>
            <a:cxnSpLocks/>
          </p:cNvCxnSpPr>
          <p:nvPr/>
        </p:nvCxnSpPr>
        <p:spPr>
          <a:xfrm>
            <a:off x="4380614" y="1084521"/>
            <a:ext cx="361507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085F5A7C-A41D-42D2-AD7B-4A09CDCC2378}"/>
              </a:ext>
            </a:extLst>
          </p:cNvPr>
          <p:cNvSpPr txBox="1"/>
          <p:nvPr/>
        </p:nvSpPr>
        <p:spPr>
          <a:xfrm>
            <a:off x="3726711" y="774865"/>
            <a:ext cx="13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b="1" dirty="0">
                <a:latin typeface="Fira Sans Extra Condensed" panose="020B0503050000020004" pitchFamily="34" charset="0"/>
              </a:rPr>
              <a:t>Beskydy</a:t>
            </a:r>
          </a:p>
        </p:txBody>
      </p:sp>
      <p:pic>
        <p:nvPicPr>
          <p:cNvPr id="3078" name="Picture 6" descr="Beskydy – Wikipédia">
            <a:extLst>
              <a:ext uri="{FF2B5EF4-FFF2-40B4-BE49-F238E27FC236}">
                <a16:creationId xmlns:a16="http://schemas.microsoft.com/office/drawing/2014/main" id="{60435D04-87FF-4C56-85D8-BE746562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38" y="316918"/>
            <a:ext cx="3382249" cy="225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5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C5DGF4 Bradlove pasmo (Earthcache) in Prešovský kraj, Slovakia created by  mkr.">
            <a:extLst>
              <a:ext uri="{FF2B5EF4-FFF2-40B4-BE49-F238E27FC236}">
                <a16:creationId xmlns:a16="http://schemas.microsoft.com/office/drawing/2014/main" id="{62F604B6-40C2-4C3C-B597-DE6214656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9"/>
          <a:stretch/>
        </p:blipFill>
        <p:spPr bwMode="auto">
          <a:xfrm>
            <a:off x="666750" y="2238153"/>
            <a:ext cx="4762500" cy="244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3" y="1675654"/>
            <a:ext cx="2749159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BRADLOVÉ PÁSMO</a:t>
            </a: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F55475C8-3EEE-4940-BC24-5089C321A22D}"/>
              </a:ext>
            </a:extLst>
          </p:cNvPr>
          <p:cNvCxnSpPr>
            <a:cxnSpLocks/>
          </p:cNvCxnSpPr>
          <p:nvPr/>
        </p:nvCxnSpPr>
        <p:spPr>
          <a:xfrm>
            <a:off x="861237" y="1679944"/>
            <a:ext cx="1053288" cy="110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FE49B1E6-04E0-48A3-8026-4BF75C7BB53C}"/>
              </a:ext>
            </a:extLst>
          </p:cNvPr>
          <p:cNvSpPr txBox="1"/>
          <p:nvPr/>
        </p:nvSpPr>
        <p:spPr>
          <a:xfrm>
            <a:off x="274005" y="1317125"/>
            <a:ext cx="1392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Pieniny</a:t>
            </a:r>
          </a:p>
        </p:txBody>
      </p:sp>
      <p:pic>
        <p:nvPicPr>
          <p:cNvPr id="4100" name="Picture 4" descr="Pieninské bradlové pásmo – Wikipédia">
            <a:extLst>
              <a:ext uri="{FF2B5EF4-FFF2-40B4-BE49-F238E27FC236}">
                <a16:creationId xmlns:a16="http://schemas.microsoft.com/office/drawing/2014/main" id="{E4BEBC8E-1EB4-4FC7-A2FC-F32AA766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69" y="386518"/>
            <a:ext cx="3186687" cy="239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drové pohoria SR Quiz">
            <a:extLst>
              <a:ext uri="{FF2B5EF4-FFF2-40B4-BE49-F238E27FC236}">
                <a16:creationId xmlns:a16="http://schemas.microsoft.com/office/drawing/2014/main" id="{C05D4413-7939-44FD-9159-CA01D24ED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1" b="19412"/>
          <a:stretch/>
        </p:blipFill>
        <p:spPr bwMode="auto">
          <a:xfrm>
            <a:off x="380999" y="2230178"/>
            <a:ext cx="51212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5" y="1493318"/>
            <a:ext cx="3599342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JADROVÉ PÁSMO + SLOVENSKÉ RUDOHORIE</a:t>
            </a: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F55475C8-3EEE-4940-BC24-5089C321A22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63424" y="2709964"/>
            <a:ext cx="2176130" cy="19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FE49B1E6-04E0-48A3-8026-4BF75C7BB53C}"/>
              </a:ext>
            </a:extLst>
          </p:cNvPr>
          <p:cNvSpPr txBox="1"/>
          <p:nvPr/>
        </p:nvSpPr>
        <p:spPr>
          <a:xfrm>
            <a:off x="245430" y="1094243"/>
            <a:ext cx="1392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Slovenské Rudohorie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D8B5EBA1-FC69-402F-A9C4-BBF3127FC99F}"/>
              </a:ext>
            </a:extLst>
          </p:cNvPr>
          <p:cNvCxnSpPr>
            <a:cxnSpLocks/>
          </p:cNvCxnSpPr>
          <p:nvPr/>
        </p:nvCxnSpPr>
        <p:spPr>
          <a:xfrm>
            <a:off x="1013637" y="1832344"/>
            <a:ext cx="2872563" cy="179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DB478C49-E01B-4B65-A415-44E3CEA08389}"/>
              </a:ext>
            </a:extLst>
          </p:cNvPr>
          <p:cNvSpPr txBox="1"/>
          <p:nvPr/>
        </p:nvSpPr>
        <p:spPr>
          <a:xfrm>
            <a:off x="5539554" y="2540687"/>
            <a:ext cx="1392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Vysoké Tatry</a:t>
            </a:r>
          </a:p>
        </p:txBody>
      </p:sp>
      <p:pic>
        <p:nvPicPr>
          <p:cNvPr id="5124" name="Picture 4" descr="Ako bude vyzerať sezóna vo Vysokých Tatrách? Chystajú aj virtuálne preteky  - Hory - Cestovanie - Pravda">
            <a:extLst>
              <a:ext uri="{FF2B5EF4-FFF2-40B4-BE49-F238E27FC236}">
                <a16:creationId xmlns:a16="http://schemas.microsoft.com/office/drawing/2014/main" id="{A47B7812-DE66-4607-B987-9B267E94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72" y="337950"/>
            <a:ext cx="3393766" cy="190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id="{83665F59-FD5F-4CFA-9A42-CCE874F4D7B9}"/>
              </a:ext>
            </a:extLst>
          </p:cNvPr>
          <p:cNvSpPr/>
          <p:nvPr/>
        </p:nvSpPr>
        <p:spPr>
          <a:xfrm>
            <a:off x="8208335" y="3327991"/>
            <a:ext cx="808241" cy="435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pečné pohoria SR ( oblasť Slovenské stredohorie ) Quiz">
            <a:extLst>
              <a:ext uri="{FF2B5EF4-FFF2-40B4-BE49-F238E27FC236}">
                <a16:creationId xmlns:a16="http://schemas.microsoft.com/office/drawing/2014/main" id="{4C7DA735-E1DA-4276-973B-5AB93C6C3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b="17542"/>
          <a:stretch/>
        </p:blipFill>
        <p:spPr bwMode="auto">
          <a:xfrm>
            <a:off x="416262" y="2203744"/>
            <a:ext cx="5167830" cy="263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3" y="1705452"/>
            <a:ext cx="3599342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SOPEČNÉ PÁSMO</a:t>
            </a: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F55475C8-3EEE-4940-BC24-5089C321A22D}"/>
              </a:ext>
            </a:extLst>
          </p:cNvPr>
          <p:cNvCxnSpPr>
            <a:cxnSpLocks/>
          </p:cNvCxnSpPr>
          <p:nvPr/>
        </p:nvCxnSpPr>
        <p:spPr>
          <a:xfrm flipH="1" flipV="1">
            <a:off x="2623744" y="3609134"/>
            <a:ext cx="1478699" cy="64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DB478C49-E01B-4B65-A415-44E3CEA08389}"/>
              </a:ext>
            </a:extLst>
          </p:cNvPr>
          <p:cNvSpPr txBox="1"/>
          <p:nvPr/>
        </p:nvSpPr>
        <p:spPr>
          <a:xfrm>
            <a:off x="4102443" y="4208339"/>
            <a:ext cx="1392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Poľana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FB6508CE-4ECE-4D4A-B42F-85AFE27B697D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325958"/>
            <a:ext cx="1519084" cy="3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:a16="http://schemas.microsoft.com/office/drawing/2014/main" id="{3FE3AF20-A999-4AC1-923A-34FDE35A466B}"/>
              </a:ext>
            </a:extLst>
          </p:cNvPr>
          <p:cNvSpPr txBox="1"/>
          <p:nvPr/>
        </p:nvSpPr>
        <p:spPr>
          <a:xfrm>
            <a:off x="5818171" y="3647058"/>
            <a:ext cx="1392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Slanské vrchy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689436C-2FA7-4275-9F9B-81B1D75E2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92" y="393987"/>
            <a:ext cx="3124200" cy="2346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28D48523-22E8-48EF-8095-A04DC1D1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3" t="37707" r="35233" b="26397"/>
          <a:stretch/>
        </p:blipFill>
        <p:spPr>
          <a:xfrm>
            <a:off x="808073" y="1968381"/>
            <a:ext cx="4800980" cy="2578512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42454C7-B95C-4D0F-A003-0EDCC3C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422" y="1434136"/>
            <a:ext cx="3599342" cy="3714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NEOGÉNNE KOTLINY</a:t>
            </a: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F55475C8-3EEE-4940-BC24-5089C321A22D}"/>
              </a:ext>
            </a:extLst>
          </p:cNvPr>
          <p:cNvCxnSpPr>
            <a:cxnSpLocks/>
          </p:cNvCxnSpPr>
          <p:nvPr/>
        </p:nvCxnSpPr>
        <p:spPr>
          <a:xfrm>
            <a:off x="978195" y="2081342"/>
            <a:ext cx="412173" cy="12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DB478C49-E01B-4B65-A415-44E3CEA08389}"/>
              </a:ext>
            </a:extLst>
          </p:cNvPr>
          <p:cNvSpPr txBox="1"/>
          <p:nvPr/>
        </p:nvSpPr>
        <p:spPr>
          <a:xfrm>
            <a:off x="326042" y="1692575"/>
            <a:ext cx="171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Záhorská nížina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FB6508CE-4ECE-4D4A-B42F-85AFE27B697D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325958"/>
            <a:ext cx="1519084" cy="3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lokTextu 18">
            <a:extLst>
              <a:ext uri="{FF2B5EF4-FFF2-40B4-BE49-F238E27FC236}">
                <a16:creationId xmlns:a16="http://schemas.microsoft.com/office/drawing/2014/main" id="{3FE3AF20-A999-4AC1-923A-34FDE35A466B}"/>
              </a:ext>
            </a:extLst>
          </p:cNvPr>
          <p:cNvSpPr txBox="1"/>
          <p:nvPr/>
        </p:nvSpPr>
        <p:spPr>
          <a:xfrm>
            <a:off x="3959140" y="4314985"/>
            <a:ext cx="21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Podunajská nížina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613D4F3C-0378-4A83-976D-FA4015D86811}"/>
              </a:ext>
            </a:extLst>
          </p:cNvPr>
          <p:cNvCxnSpPr>
            <a:cxnSpLocks/>
          </p:cNvCxnSpPr>
          <p:nvPr/>
        </p:nvCxnSpPr>
        <p:spPr>
          <a:xfrm flipH="1" flipV="1">
            <a:off x="2457986" y="4153878"/>
            <a:ext cx="1501154" cy="1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AB757DC7-D7BA-43DD-B8FD-BEBD1B594130}"/>
              </a:ext>
            </a:extLst>
          </p:cNvPr>
          <p:cNvSpPr txBox="1"/>
          <p:nvPr/>
        </p:nvSpPr>
        <p:spPr>
          <a:xfrm>
            <a:off x="5717055" y="3726624"/>
            <a:ext cx="2448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Fira Sans Extra Condensed" panose="020B0503050000020004" pitchFamily="34" charset="0"/>
              </a:rPr>
              <a:t>Východoslovenská nížina</a:t>
            </a:r>
          </a:p>
        </p:txBody>
      </p:sp>
      <p:pic>
        <p:nvPicPr>
          <p:cNvPr id="7172" name="Picture 4" descr="Zaujímavé miesta Podunajskej nížiny, ktoré sa oplatí navštíviť">
            <a:extLst>
              <a:ext uri="{FF2B5EF4-FFF2-40B4-BE49-F238E27FC236}">
                <a16:creationId xmlns:a16="http://schemas.microsoft.com/office/drawing/2014/main" id="{5426B070-2D76-4528-B061-37FCEDB1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41" y="327592"/>
            <a:ext cx="3424907" cy="1926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624F77-2448-4220-A4F6-53981358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62"/>
            <a:ext cx="8229600" cy="875065"/>
          </a:xfrm>
        </p:spPr>
        <p:txBody>
          <a:bodyPr>
            <a:normAutofit fontScale="90000"/>
          </a:bodyPr>
          <a:lstStyle/>
          <a:p>
            <a:r>
              <a:rPr lang="sk-SK" dirty="0"/>
              <a:t>ÚLOHA: Skús priradiť pohoria k správnemu pásmu. </a:t>
            </a:r>
            <a:r>
              <a:rPr lang="sk-SK" dirty="0">
                <a:solidFill>
                  <a:srgbClr val="FF0000"/>
                </a:solidFill>
              </a:rPr>
              <a:t>POZOR! Viacero pohorí môže patriť k tomu istému pásmu!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9EFF030-C6B3-4138-B541-6893DDA3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75489"/>
            <a:ext cx="3999900" cy="2430697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VYSOKÉ TATRY</a:t>
            </a:r>
          </a:p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VIHORLAT</a:t>
            </a:r>
          </a:p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ORAVSKÉ BESKYDY</a:t>
            </a:r>
          </a:p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POĽANA</a:t>
            </a:r>
          </a:p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NÍZKE TATRY</a:t>
            </a:r>
          </a:p>
          <a:p>
            <a:pPr marL="482600" indent="-342900">
              <a:buFont typeface="+mj-lt"/>
              <a:buAutoNum type="arabicPeriod"/>
            </a:pPr>
            <a:r>
              <a:rPr lang="sk-SK" sz="2400" b="1" dirty="0"/>
              <a:t>PIENINY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FC65AC-1A6D-44A7-981B-386644CF4B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6900" y="1875489"/>
            <a:ext cx="3999900" cy="1655554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lphaUcPeriod"/>
            </a:pPr>
            <a:r>
              <a:rPr lang="sk-SK" sz="2400" b="1" dirty="0"/>
              <a:t>FLYŠOVÉ PÁSMO</a:t>
            </a:r>
          </a:p>
          <a:p>
            <a:pPr marL="482600" indent="-342900">
              <a:buFont typeface="+mj-lt"/>
              <a:buAutoNum type="alphaUcPeriod"/>
            </a:pPr>
            <a:r>
              <a:rPr lang="sk-SK" sz="2400" b="1" dirty="0"/>
              <a:t>BRADLOVÉ PÁSMO</a:t>
            </a:r>
          </a:p>
          <a:p>
            <a:pPr marL="482600" indent="-342900">
              <a:buFont typeface="+mj-lt"/>
              <a:buAutoNum type="alphaUcPeriod"/>
            </a:pPr>
            <a:r>
              <a:rPr lang="sk-SK" sz="2400" b="1" dirty="0"/>
              <a:t>JADROVÉ PÁSMO</a:t>
            </a:r>
          </a:p>
          <a:p>
            <a:pPr marL="482600" indent="-342900">
              <a:buFont typeface="+mj-lt"/>
              <a:buAutoNum type="alphaUcPeriod"/>
            </a:pPr>
            <a:r>
              <a:rPr lang="sk-SK" sz="2400" b="1" dirty="0"/>
              <a:t>SOPEČNÉ PÁSMO</a:t>
            </a:r>
          </a:p>
        </p:txBody>
      </p:sp>
    </p:spTree>
    <p:extLst>
      <p:ext uri="{BB962C8B-B14F-4D97-AF65-F5344CB8AC3E}">
        <p14:creationId xmlns:p14="http://schemas.microsoft.com/office/powerpoint/2010/main" val="4122943826"/>
      </p:ext>
    </p:extLst>
  </p:cSld>
  <p:clrMapOvr>
    <a:masterClrMapping/>
  </p:clrMapOvr>
</p:sld>
</file>

<file path=ppt/theme/theme1.xml><?xml version="1.0" encoding="utf-8"?>
<a:theme xmlns:a="http://schemas.openxmlformats.org/drawingml/2006/main" name="Geology Infographics by Slidesgo">
  <a:themeElements>
    <a:clrScheme name="Simple Light">
      <a:dk1>
        <a:srgbClr val="000000"/>
      </a:dk1>
      <a:lt1>
        <a:srgbClr val="FFFFFF"/>
      </a:lt1>
      <a:dk2>
        <a:srgbClr val="2B2A2C"/>
      </a:dk2>
      <a:lt2>
        <a:srgbClr val="DDDDDD"/>
      </a:lt2>
      <a:accent1>
        <a:srgbClr val="C7B07D"/>
      </a:accent1>
      <a:accent2>
        <a:srgbClr val="CE9961"/>
      </a:accent2>
      <a:accent3>
        <a:srgbClr val="BE815E"/>
      </a:accent3>
      <a:accent4>
        <a:srgbClr val="699E7E"/>
      </a:accent4>
      <a:accent5>
        <a:srgbClr val="60A7A3"/>
      </a:accent5>
      <a:accent6>
        <a:srgbClr val="757B8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116</Words>
  <Application>Microsoft Office PowerPoint</Application>
  <PresentationFormat>Prezentácia na obrazovke (16:9)</PresentationFormat>
  <Paragraphs>47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Roboto</vt:lpstr>
      <vt:lpstr>Fira Sans Extra Condensed</vt:lpstr>
      <vt:lpstr>Fira Sans Extra Condensed SemiBold</vt:lpstr>
      <vt:lpstr>Geology Infographics by Slidesgo</vt:lpstr>
      <vt:lpstr>Použité slová:</vt:lpstr>
      <vt:lpstr>Geologický vývoj a geologická stavba Slovenska</vt:lpstr>
      <vt:lpstr>KARPATY</vt:lpstr>
      <vt:lpstr>FLYŠOVÉ PÁSMO</vt:lpstr>
      <vt:lpstr>BRADLOVÉ PÁSMO</vt:lpstr>
      <vt:lpstr>JADROVÉ PÁSMO + SLOVENSKÉ RUDOHORIE</vt:lpstr>
      <vt:lpstr>SOPEČNÉ PÁSMO</vt:lpstr>
      <vt:lpstr>NEOGÉNNE KOTLINY</vt:lpstr>
      <vt:lpstr>ÚLOHA: Skús priradiť pohoria k správnemu pásmu. POZOR! Viacero pohorí môže patriť k tomu istému pásmu!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Použité slová:</dc:title>
  <cp:lastModifiedBy>Veronika Petrovová</cp:lastModifiedBy>
  <cp:revision>8</cp:revision>
  <dcterms:modified xsi:type="dcterms:W3CDTF">2022-03-29T21:51:18Z</dcterms:modified>
</cp:coreProperties>
</file>