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BFF9B3-2AB6-49FB-904A-65D811FDFA84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2DAC08-D6E9-421C-B4F8-E1D1E1A40C35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8800" dirty="0" smtClean="0"/>
              <a:t>Alexander </a:t>
            </a:r>
            <a:r>
              <a:rPr lang="sk-SK" sz="8800" dirty="0" err="1" smtClean="0"/>
              <a:t>Fleming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Lujza </a:t>
            </a:r>
            <a:r>
              <a:rPr lang="sk-SK" sz="3600" dirty="0" err="1" smtClean="0"/>
              <a:t>Majkutová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5838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Penicilín vo vojne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Alexander sa zapísal do histórie, jeho liek bol účinný a začal sa na plno využívať</a:t>
            </a:r>
          </a:p>
          <a:p>
            <a:r>
              <a:rPr lang="sk-SK" dirty="0"/>
              <a:t> Vďaka výskumu podporovanému americkou vládou sa tak mohol na jeseň 1943 „</a:t>
            </a:r>
            <a:r>
              <a:rPr lang="sk-SK" dirty="0" err="1"/>
              <a:t>superliek</a:t>
            </a:r>
            <a:r>
              <a:rPr lang="sk-SK" dirty="0"/>
              <a:t>“ začať vyrábať a rok nato už pomáhal spojeneckým vojakom vo vojne.</a:t>
            </a:r>
          </a:p>
        </p:txBody>
      </p:sp>
    </p:spTree>
    <p:extLst>
      <p:ext uri="{BB962C8B-B14F-4D97-AF65-F5344CB8AC3E}">
        <p14:creationId xmlns:p14="http://schemas.microsoft.com/office/powerpoint/2010/main" val="39438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39" y="923852"/>
            <a:ext cx="5577465" cy="31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675856"/>
            <a:ext cx="2304256" cy="68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579816" y="5855579"/>
            <a:ext cx="143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Podpis</a:t>
            </a:r>
            <a:endParaRPr lang="sk-SK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24819"/>
            <a:ext cx="57150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4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 to bol?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Sir Alexander </a:t>
            </a:r>
            <a:r>
              <a:rPr lang="sk-SK" dirty="0" err="1"/>
              <a:t>Fleming</a:t>
            </a:r>
            <a:r>
              <a:rPr lang="sk-SK" dirty="0"/>
              <a:t> (* 6. august 1881, </a:t>
            </a:r>
            <a:r>
              <a:rPr lang="sk-SK" dirty="0" err="1"/>
              <a:t>Darvel</a:t>
            </a:r>
            <a:r>
              <a:rPr lang="sk-SK" dirty="0"/>
              <a:t>, </a:t>
            </a:r>
            <a:r>
              <a:rPr lang="sk-SK" dirty="0" err="1"/>
              <a:t>East</a:t>
            </a:r>
            <a:r>
              <a:rPr lang="sk-SK" dirty="0"/>
              <a:t> </a:t>
            </a:r>
            <a:r>
              <a:rPr lang="sk-SK" dirty="0" err="1"/>
              <a:t>Ayrshire</a:t>
            </a:r>
            <a:r>
              <a:rPr lang="sk-SK" dirty="0"/>
              <a:t>, Škótsko – † 11. marec 1955, Londýn, Spojené kráľovstvo) bol škótsky lekár, mikrobiológ a farmakológ. </a:t>
            </a:r>
            <a:r>
              <a:rPr lang="sk-SK" dirty="0" err="1"/>
              <a:t>Fleming</a:t>
            </a:r>
            <a:r>
              <a:rPr lang="sk-SK" dirty="0"/>
              <a:t> publikoval množstvo článkov z bakteriológie, imunológie a chemoterapie. Jeho najznámejším úspechom bolo objavenie enzýmu </a:t>
            </a:r>
            <a:r>
              <a:rPr lang="sk-SK" dirty="0" err="1"/>
              <a:t>lyzozým</a:t>
            </a:r>
            <a:r>
              <a:rPr lang="sk-SK" dirty="0"/>
              <a:t> v roku 1922 a izolovanie antibiotickej substancie penicilín z plesne </a:t>
            </a:r>
            <a:r>
              <a:rPr lang="sk-SK" dirty="0" smtClean="0"/>
              <a:t>, v </a:t>
            </a:r>
            <a:r>
              <a:rPr lang="sk-SK" dirty="0"/>
              <a:t>roku 1928, za ktoré získal v roku 1945 Nobelovu </a:t>
            </a:r>
            <a:r>
              <a:rPr lang="sk-SK" dirty="0" smtClean="0"/>
              <a:t>cenu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83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vyzeral?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5" y="3068960"/>
            <a:ext cx="2438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Ako pán v rokoch:                           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                                               Ako statný mládenec: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2915816" cy="408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2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Životopis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Alexander </a:t>
            </a:r>
            <a:r>
              <a:rPr lang="sk-SK" dirty="0" err="1"/>
              <a:t>Fleming</a:t>
            </a:r>
            <a:r>
              <a:rPr lang="sk-SK" dirty="0"/>
              <a:t> sa narodil v škótskom grófstve </a:t>
            </a:r>
            <a:r>
              <a:rPr lang="sk-SK" dirty="0" err="1"/>
              <a:t>Ayrshire</a:t>
            </a:r>
            <a:r>
              <a:rPr lang="sk-SK" dirty="0"/>
              <a:t> v mestečku </a:t>
            </a:r>
            <a:r>
              <a:rPr lang="sk-SK" dirty="0" err="1"/>
              <a:t>Darvel</a:t>
            </a:r>
            <a:r>
              <a:rPr lang="sk-SK" dirty="0"/>
              <a:t>. Spolu so svojimi 7 súrodencami vyrástol na farme uprostred vidieckej krajinky. Ako štrnásťročnému mu zomrel otec a preto sa presťahoval do Londýna spolu so svojím </a:t>
            </a:r>
            <a:r>
              <a:rPr lang="sk-SK" dirty="0" smtClean="0"/>
              <a:t>bratom </a:t>
            </a:r>
            <a:r>
              <a:rPr lang="sk-SK" dirty="0" err="1"/>
              <a:t>Tomom</a:t>
            </a:r>
            <a:r>
              <a:rPr lang="sk-SK" dirty="0"/>
              <a:t>, ktorý sa tu zamestnal ako lekár</a:t>
            </a:r>
            <a:r>
              <a:rPr lang="sk-SK" dirty="0" smtClean="0"/>
              <a:t>. </a:t>
            </a:r>
          </a:p>
          <a:p>
            <a:r>
              <a:rPr lang="sk-SK" dirty="0" err="1"/>
              <a:t>Alex</a:t>
            </a:r>
            <a:r>
              <a:rPr lang="sk-SK" dirty="0"/>
              <a:t> najskôr chodil na polytechniku, neskôr robil v zasielateľstve. Po návrate z Búrskej vojny absolvoval aj lekársku školu St. Mary neďaleko londýnskej univerzity. V škole zostal až do roku 1914; robil výskum (v tíme </a:t>
            </a:r>
            <a:r>
              <a:rPr lang="sk-SK" dirty="0" err="1"/>
              <a:t>Almrotha</a:t>
            </a:r>
            <a:r>
              <a:rPr lang="sk-SK" dirty="0"/>
              <a:t> </a:t>
            </a:r>
            <a:r>
              <a:rPr lang="sk-SK" dirty="0" err="1"/>
              <a:t>Wrighta</a:t>
            </a:r>
            <a:r>
              <a:rPr lang="sk-SK" dirty="0"/>
              <a:t>) a prednášal. Slúžil aj ako lekár v 1. svetovej vojne. Po vojne sa vrátil opäť na St. Mary.</a:t>
            </a:r>
          </a:p>
        </p:txBody>
      </p:sp>
    </p:spTree>
    <p:extLst>
      <p:ext uri="{BB962C8B-B14F-4D97-AF65-F5344CB8AC3E}">
        <p14:creationId xmlns:p14="http://schemas.microsoft.com/office/powerpoint/2010/main" val="32332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V roku 1921 objavil látku ničiacu baktérie, ktorej dal názov </a:t>
            </a:r>
            <a:r>
              <a:rPr lang="sk-SK" dirty="0" err="1"/>
              <a:t>lyzozým</a:t>
            </a:r>
            <a:r>
              <a:rPr lang="sk-SK" dirty="0"/>
              <a:t>. V roku 1928 ho zvolili za profesora. V septembri toho istého roku, pred odchodom na dovolenku, nechal náhodne ležať na stole misku s bakteriálnou kultúrou. Po návrate si všimol, že v miske vyrástla pleseň, okolo ktorej sa vytvoril kruh bez baktérií. Zopakoval to aj s mnohonásobným zriedením a získal podobné výsledky. Toto nedopatrenie ho inšpirovalo k ďalším experimentom s plesňami. Pôvodnú pleseň identifikoval ako </a:t>
            </a:r>
            <a:r>
              <a:rPr lang="sk-SK" dirty="0" err="1"/>
              <a:t>Penicillium</a:t>
            </a:r>
            <a:r>
              <a:rPr lang="sk-SK" dirty="0"/>
              <a:t> </a:t>
            </a:r>
            <a:r>
              <a:rPr lang="sk-SK" dirty="0" err="1"/>
              <a:t>notatum</a:t>
            </a:r>
            <a:r>
              <a:rPr lang="sk-SK" dirty="0"/>
              <a:t>. Svoj objav neskôr okomentoval slovami: Človek niekedy nájde to, čo nehľadá. </a:t>
            </a:r>
            <a:r>
              <a:rPr lang="sk-SK" dirty="0" err="1"/>
              <a:t>Protibakteriálnu</a:t>
            </a:r>
            <a:r>
              <a:rPr lang="sk-SK" dirty="0"/>
              <a:t> látku nazval penicilín. Po overení uverejnil 13. februára 1929 článok o svojom objave v </a:t>
            </a:r>
            <a:r>
              <a:rPr lang="sk-SK" dirty="0" err="1"/>
              <a:t>British</a:t>
            </a:r>
            <a:r>
              <a:rPr lang="sk-SK" dirty="0"/>
              <a:t> </a:t>
            </a:r>
            <a:r>
              <a:rPr lang="sk-SK" dirty="0" err="1"/>
              <a:t>Journal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Experimental</a:t>
            </a:r>
            <a:r>
              <a:rPr lang="sk-SK" dirty="0"/>
              <a:t> </a:t>
            </a:r>
            <a:r>
              <a:rPr lang="sk-SK" dirty="0" err="1"/>
              <a:t>Pathology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3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roku 1938 profesor na Oxfordskej univerzite </a:t>
            </a:r>
            <a:r>
              <a:rPr lang="sk-SK" dirty="0" err="1"/>
              <a:t>Howard</a:t>
            </a:r>
            <a:r>
              <a:rPr lang="sk-SK" dirty="0"/>
              <a:t> </a:t>
            </a:r>
            <a:r>
              <a:rPr lang="sk-SK" dirty="0" err="1"/>
              <a:t>Florey</a:t>
            </a:r>
            <a:r>
              <a:rPr lang="sk-SK" dirty="0"/>
              <a:t> narazil na </a:t>
            </a:r>
            <a:r>
              <a:rPr lang="sk-SK" dirty="0" err="1"/>
              <a:t>Flemingov</a:t>
            </a:r>
            <a:r>
              <a:rPr lang="sk-SK" dirty="0"/>
              <a:t> článok. S kolegom Ernestom </a:t>
            </a:r>
            <a:r>
              <a:rPr lang="sk-SK" dirty="0" err="1"/>
              <a:t>Chainom</a:t>
            </a:r>
            <a:r>
              <a:rPr lang="sk-SK" dirty="0"/>
              <a:t> začali s touto penicilínovou plesňou experimentovať. Až v roku 1941 vyvinuli dostatočne čistú látku a vo veľkom ju začali vyrábať v USA od roku 1943 počas vojny.</a:t>
            </a:r>
          </a:p>
        </p:txBody>
      </p:sp>
    </p:spTree>
    <p:extLst>
      <p:ext uri="{BB962C8B-B14F-4D97-AF65-F5344CB8AC3E}">
        <p14:creationId xmlns:p14="http://schemas.microsoft.com/office/powerpoint/2010/main" val="36813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Penicilín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 počiatku si </a:t>
            </a:r>
            <a:r>
              <a:rPr lang="sk-SK" dirty="0" err="1" smtClean="0"/>
              <a:t>Fleming</a:t>
            </a:r>
            <a:r>
              <a:rPr lang="sk-SK" dirty="0" smtClean="0"/>
              <a:t> a jeho kolegovia neboli istý či je látka bezpečná</a:t>
            </a:r>
          </a:p>
          <a:p>
            <a:r>
              <a:rPr lang="sk-SK" dirty="0"/>
              <a:t>Izolovať účinnú zložku sa podarilo v roku 1940 vedcom z Oxfordskej univerzity pod vedením </a:t>
            </a:r>
            <a:r>
              <a:rPr lang="sk-SK" dirty="0" err="1"/>
              <a:t>Ernsta</a:t>
            </a:r>
            <a:r>
              <a:rPr lang="sk-SK" dirty="0"/>
              <a:t> </a:t>
            </a:r>
            <a:r>
              <a:rPr lang="sk-SK" dirty="0" err="1"/>
              <a:t>Chaina</a:t>
            </a:r>
            <a:r>
              <a:rPr lang="sk-SK" dirty="0"/>
              <a:t> a </a:t>
            </a:r>
            <a:r>
              <a:rPr lang="sk-SK" dirty="0" err="1"/>
              <a:t>Howarda</a:t>
            </a:r>
            <a:r>
              <a:rPr lang="sk-SK" dirty="0"/>
              <a:t> </a:t>
            </a:r>
            <a:r>
              <a:rPr lang="sk-SK" dirty="0" err="1"/>
              <a:t>Floreyho</a:t>
            </a:r>
            <a:r>
              <a:rPr lang="sk-SK" dirty="0"/>
              <a:t>, ktorí tiež 17. januára 1941 podali liek prvému pacientovi. </a:t>
            </a:r>
            <a:endParaRPr lang="sk-SK" dirty="0" smtClean="0"/>
          </a:p>
          <a:p>
            <a:r>
              <a:rPr lang="sk-SK" dirty="0"/>
              <a:t>Jedným z členov oxfordského vedeckého kolektívu bol aj mladý lekár menom </a:t>
            </a:r>
            <a:r>
              <a:rPr lang="sk-SK" dirty="0" err="1"/>
              <a:t>Charles</a:t>
            </a:r>
            <a:r>
              <a:rPr lang="sk-SK" dirty="0"/>
              <a:t> </a:t>
            </a:r>
            <a:r>
              <a:rPr lang="sk-SK" dirty="0" err="1"/>
              <a:t>Fletcher</a:t>
            </a:r>
            <a:r>
              <a:rPr lang="sk-SK" dirty="0"/>
              <a:t>. Práve on dostal začiatkom roka 1941 delikátnu úlohu, a to nájsť pacienta so smrteľnou chorobou, ochotného podstúpiť liečbu penicilínom.</a:t>
            </a:r>
          </a:p>
        </p:txBody>
      </p:sp>
    </p:spTree>
    <p:extLst>
      <p:ext uri="{BB962C8B-B14F-4D97-AF65-F5344CB8AC3E}">
        <p14:creationId xmlns:p14="http://schemas.microsoft.com/office/powerpoint/2010/main" val="10327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Fletcherovi</a:t>
            </a:r>
            <a:r>
              <a:rPr lang="sk-SK" dirty="0"/>
              <a:t> sa podarilo presvedčiť päťdesiatročnú pacientku s rakovinou prsníka, ktorej 17. januára 1941 vpichol 100 miligramov penicilínu. Žena sa po podaní lieku sťažovala na zvláštnu pachuť v ústach, ale inak bolo všetko v poriadku. Situácia sa zdramatizovala po niekoľkých hodinách, keď sa dostavili horúčky, spôsobené pravdepodobne nečistotami v lieku. Teplota však odznela a pacientka nemala žiadne následky. Neškodnosť penicilínu na ľudský organizmus bol teda preukázaný.</a:t>
            </a:r>
          </a:p>
        </p:txBody>
      </p:sp>
    </p:spTree>
    <p:extLst>
      <p:ext uri="{BB962C8B-B14F-4D97-AF65-F5344CB8AC3E}">
        <p14:creationId xmlns:p14="http://schemas.microsoft.com/office/powerpoint/2010/main" val="27052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Prvé veľké účinky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Stále však neexistoval dôkaz, že táto látka je schopná liečiť. Preto bol o necelý mesiac neskôr vykonaný ďalší experiment. Každé tri hodiny bol podávaný 43-ročnému policajtovi, ktorý sa poranil pri práci na svojej záhradke a ktorého rozsiahla stafylokoková a streptokoková infekcia radila do kategórie „beznádejný prípad“. </a:t>
            </a:r>
            <a:r>
              <a:rPr lang="sk-SK" dirty="0" err="1"/>
              <a:t>Fletcher</a:t>
            </a:r>
            <a:r>
              <a:rPr lang="sk-SK" dirty="0"/>
              <a:t>, ktorý bol neskôr vymenovaný za profesora klinickej epidemiológie, spomína, že penicilín mal takmer zázračný účinok.</a:t>
            </a:r>
          </a:p>
        </p:txBody>
      </p:sp>
    </p:spTree>
    <p:extLst>
      <p:ext uri="{BB962C8B-B14F-4D97-AF65-F5344CB8AC3E}">
        <p14:creationId xmlns:p14="http://schemas.microsoft.com/office/powerpoint/2010/main" val="8770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</TotalTime>
  <Words>666</Words>
  <Application>Microsoft Office PowerPoint</Application>
  <PresentationFormat>Prezentácia na obrazovke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Exekutíva</vt:lpstr>
      <vt:lpstr>Alexander Fleming</vt:lpstr>
      <vt:lpstr>Kto to bol?</vt:lpstr>
      <vt:lpstr>Ako vyzeral?</vt:lpstr>
      <vt:lpstr>Životopis</vt:lpstr>
      <vt:lpstr>Prezentácia programu PowerPoint</vt:lpstr>
      <vt:lpstr>Prezentácia programu PowerPoint</vt:lpstr>
      <vt:lpstr>Penicilín</vt:lpstr>
      <vt:lpstr>Prezentácia programu PowerPoint</vt:lpstr>
      <vt:lpstr>Prvé veľké účinky</vt:lpstr>
      <vt:lpstr>Penicilín vo vojne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Fleming</dc:title>
  <dc:creator>MM</dc:creator>
  <cp:lastModifiedBy>MM</cp:lastModifiedBy>
  <cp:revision>3</cp:revision>
  <dcterms:created xsi:type="dcterms:W3CDTF">2022-03-29T13:36:49Z</dcterms:created>
  <dcterms:modified xsi:type="dcterms:W3CDTF">2022-03-29T14:06:02Z</dcterms:modified>
</cp:coreProperties>
</file>