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372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627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235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049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6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729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974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598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154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5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00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68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A438-C168-4D61-BE6B-4F426B7FAD1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93AF-3210-480D-B82F-72ABEA2B4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882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RUDOLF DIESEL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228184" y="6309320"/>
            <a:ext cx="2768352" cy="406896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chemeClr val="tx1"/>
                </a:solidFill>
              </a:rPr>
              <a:t>Jakub </a:t>
            </a:r>
            <a:r>
              <a:rPr lang="sk-SK" sz="2000" dirty="0" err="1" smtClean="0">
                <a:solidFill>
                  <a:schemeClr val="tx1"/>
                </a:solidFill>
              </a:rPr>
              <a:t>Marcinko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18864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Rudolf </a:t>
            </a:r>
            <a:r>
              <a:rPr lang="sk-SK" sz="2400" b="1" dirty="0" err="1"/>
              <a:t>Christian</a:t>
            </a:r>
            <a:r>
              <a:rPr lang="sk-SK" sz="2400" b="1" dirty="0"/>
              <a:t> </a:t>
            </a:r>
            <a:r>
              <a:rPr lang="sk-SK" sz="2400" b="1" dirty="0" err="1"/>
              <a:t>Karl</a:t>
            </a:r>
            <a:r>
              <a:rPr lang="sk-SK" sz="2400" b="1" dirty="0"/>
              <a:t> </a:t>
            </a:r>
            <a:r>
              <a:rPr lang="sk-SK" sz="2400" b="1" dirty="0" err="1"/>
              <a:t>Diesel</a:t>
            </a:r>
            <a:r>
              <a:rPr lang="sk-SK" sz="2400" dirty="0"/>
              <a:t> </a:t>
            </a:r>
            <a:r>
              <a:rPr lang="sk-SK" sz="2400" dirty="0" smtClean="0"/>
              <a:t>bol </a:t>
            </a:r>
            <a:r>
              <a:rPr lang="sk-SK" sz="2400" dirty="0"/>
              <a:t>nemecký inžinier a </a:t>
            </a:r>
            <a:r>
              <a:rPr lang="sk-SK" sz="2400" dirty="0" smtClean="0"/>
              <a:t>vynálezca. Jeho výskum palivovej a tepelnej účinnosti ho priviedol k tomu, aby skonštruoval parný stroj s parou amoniaku. Počas skúšok však motor explodoval.</a:t>
            </a:r>
          </a:p>
          <a:p>
            <a:r>
              <a:rPr lang="sk-SK" sz="2400" dirty="0" smtClean="0"/>
              <a:t>Rudolf </a:t>
            </a:r>
            <a:r>
              <a:rPr lang="sk-SK" sz="2400" dirty="0" err="1" smtClean="0"/>
              <a:t>Diesel</a:t>
            </a:r>
            <a:r>
              <a:rPr lang="sk-SK" sz="2400" dirty="0" smtClean="0"/>
              <a:t>, ktorý vždy sníval o návrhu spaľovacieho motora, dokončil svoju teóriu v roku 1892. Ten rok sa mu podarilo získať nemecký patent pre túto teóriu.</a:t>
            </a:r>
          </a:p>
          <a:p>
            <a:r>
              <a:rPr lang="sk-SK" sz="2400" dirty="0" smtClean="0"/>
              <a:t>V roku 1893 vydal publikáciu, ktorá mu pomohla skonštruovať prvý dieselový motor. Neskôr v tom roku ho najal </a:t>
            </a:r>
            <a:r>
              <a:rPr lang="sk-SK" sz="2400" dirty="0" err="1" smtClean="0"/>
              <a:t>Heinrich</a:t>
            </a:r>
            <a:r>
              <a:rPr lang="sk-SK" sz="2400" dirty="0" smtClean="0"/>
              <a:t> von </a:t>
            </a:r>
            <a:r>
              <a:rPr lang="sk-SK" sz="2400" dirty="0" err="1" smtClean="0"/>
              <a:t>Buz</a:t>
            </a:r>
            <a:r>
              <a:rPr lang="sk-SK" sz="2400" dirty="0" smtClean="0"/>
              <a:t>, riaditeľ nemeckej agentúry pre strojárstvo MAN AG.</a:t>
            </a:r>
          </a:p>
          <a:p>
            <a:r>
              <a:rPr lang="sk-SK" sz="2400" dirty="0" smtClean="0"/>
              <a:t>V roku 1897 sa jeho prvý dieselový motor úspešne prvýkrát spustil. </a:t>
            </a:r>
          </a:p>
          <a:p>
            <a:r>
              <a:rPr lang="sk-SK" sz="2400" dirty="0" smtClean="0"/>
              <a:t>Legendárnemu vynálezcovi sa čoskoro podarilo získať patenty na jeho nový vynález v niekoľkých krajinách vrátane USA.</a:t>
            </a:r>
          </a:p>
          <a:p>
            <a:r>
              <a:rPr lang="sk-SK" sz="2400" dirty="0" smtClean="0"/>
              <a:t>V roku 1978 bol Rudolf </a:t>
            </a:r>
            <a:r>
              <a:rPr lang="sk-SK" sz="2400" dirty="0" err="1" smtClean="0"/>
              <a:t>Diesel</a:t>
            </a:r>
            <a:r>
              <a:rPr lang="sk-SK" sz="2400" dirty="0" smtClean="0"/>
              <a:t> posmrtne uvedený do automobilovej siene slávy.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2179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udolf Diesel vynašiel vznetový motor - Korzár S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62"/>
            <a:ext cx="3779911" cy="522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868" y="2852935"/>
            <a:ext cx="5214110" cy="39105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35299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Office PowerPoint</Application>
  <PresentationFormat>Prezentácia na obrazovke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RUDOLF DIESEL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RUDOLF DIESEL</dc:title>
  <dc:creator>User</dc:creator>
  <cp:lastModifiedBy>User</cp:lastModifiedBy>
  <cp:revision>2</cp:revision>
  <dcterms:created xsi:type="dcterms:W3CDTF">2022-06-13T18:31:01Z</dcterms:created>
  <dcterms:modified xsi:type="dcterms:W3CDTF">2022-06-13T18:54:10Z</dcterms:modified>
</cp:coreProperties>
</file>