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9AE1E7-A24D-4A13-B274-628566C6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81F273-28B5-4D77-A599-781E3861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A134A9-6326-4C34-9372-2BB7787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D1DEA3-A67E-49EC-AC8B-53A8700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95F74B-5F56-4570-96DE-9AC2529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9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F103C6-A7D0-4C63-8F7C-CC55F31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C090FF-74AA-494A-BA28-8EC8C524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BC7AE0-1A1D-4524-ABFA-714B7EBA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772C27-D605-4071-9312-C612C64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337DB1-25DC-4765-930B-0429BC0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9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097013C-5464-4054-BF54-4477DE8DD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C6FF564-5439-43EC-8364-9190073B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C7178E-F42C-43E9-86E7-D3BA9C4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CBCFB8-9808-441B-A045-6793E47E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0FB1F5B-6871-4E82-92FE-5387219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48F01-24EF-4C08-962E-392F6D4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37AB63-CCD0-4BED-A56F-5DCEB24B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11E2E3-36C6-4804-BB4B-4DEFC6B5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067A2C-6001-4F23-9161-27C4D23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3358DF-020F-41D1-96D1-8AA7531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89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46CFE6-AA51-42D6-9D91-DC61E3AE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945B73-919F-44B4-B825-384196F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787D7B-668E-41D6-AAA4-E3B643A6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47052A-CAEF-4460-90BA-76E8205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8321FB-C6CF-46B8-9A51-85E32DC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6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2322C-66FB-4030-9B94-E1A58E45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F03AC-109E-4AAA-8B8A-DB7A6EF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42C6CD3-4694-40FD-AE46-C930EDE7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005F24C-C104-4FBC-AC44-9E6A304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810CED-72D8-4886-9AD3-1C0421E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8BDDA34-D647-4FD8-8BA3-097A6D8B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2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2F1B6-3FF4-442C-AD3A-329210C1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359151-731C-44C5-95B9-08F7758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43A34BD-32F4-44AD-AF82-61A1764B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9F59A1-2370-4A3A-80DC-5F316930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EA67177-8374-4EA2-9192-59E2F062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44E91AF-A5BA-43E8-9E5A-DAC28EA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2D55E5D-DDEF-45B3-9129-DB6DBB79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64C7109-3400-4552-A143-AD950AD6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50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07F5BE-AA3E-404B-9A63-7A0B472F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212F6C3-9284-4166-B513-670051F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29A7AA8-B4C2-41CD-95FC-7310311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BDE023-5DC6-4242-8A31-BC244A8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0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EFF1538-0A4B-49C4-9724-30532CC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D76D506-67A7-498B-A5DA-8A9B9D1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81EBD9-B150-4B99-B2C3-17597C2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0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8C8E0-2A7F-411D-AB86-34E400EC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BD913D-99C3-4063-AF53-78F302A5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DA1F78-1735-4490-9749-1A14C8B6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AADA1FF-E585-4899-B246-E1703A1E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E240C31-BA4C-4A40-9F12-5C228E7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6D7B875-F279-4F03-8C27-C673C87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19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1D35D8-F62C-4E9B-93F1-0D56F313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5509410-EC82-4A4F-A34D-66BBBD46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01A148-BD44-4EEC-9E06-71A80BB6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E75C3D-1E81-43FD-8D69-A9F1D35F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54F5A8-46BC-4AEF-9316-7265CF69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6278A1-7B47-4E14-8B71-6D06D3FF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C91F2DF-C48D-403B-BEC4-8B237651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7D58BB-559F-4F7A-9B60-3703223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8DD328-DF65-4463-864C-56E7358E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65FA-03F6-438D-8CC9-82867A36C9FB}" type="datetimeFigureOut">
              <a:rPr lang="sk-SK" smtClean="0"/>
              <a:t>18.9.2022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F5CDA-59E6-4D6B-B2B1-6F6A6010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B69044-8DC0-4D05-8747-CF7621762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5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533F45-56E2-40D7-ABC5-93B1E24ED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Čo sme sa dnes naučili 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45881E-0C0F-4B04-8732-FDEB8281C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0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1C5925-A71A-CDDF-4CCB-622A916E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 to chemický dej ?</a:t>
            </a:r>
          </a:p>
        </p:txBody>
      </p:sp>
      <p:pic>
        <p:nvPicPr>
          <p:cNvPr id="1026" name="Picture 2" descr="Choroby skladovaného ovocia | Urob si sám">
            <a:extLst>
              <a:ext uri="{FF2B5EF4-FFF2-40B4-BE49-F238E27FC236}">
                <a16:creationId xmlns:a16="http://schemas.microsoft.com/office/drawing/2014/main" id="{88CAF589-9DEE-F447-8971-3CB92B0D8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7" y="1261241"/>
            <a:ext cx="10515599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AC2A2254-7AEE-55F3-F125-56BF1FA5BA73}"/>
              </a:ext>
            </a:extLst>
          </p:cNvPr>
          <p:cNvSpPr txBox="1"/>
          <p:nvPr/>
        </p:nvSpPr>
        <p:spPr>
          <a:xfrm>
            <a:off x="5344510" y="4780508"/>
            <a:ext cx="2900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ÁNO</a:t>
            </a:r>
          </a:p>
          <a:p>
            <a:endParaRPr lang="sk-SK" sz="6600" dirty="0"/>
          </a:p>
          <a:p>
            <a:endParaRPr lang="sk-SK" sz="6600" dirty="0"/>
          </a:p>
          <a:p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21566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A75C2E-F9D0-D231-32FD-F1F8FF64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2050" name="Picture 2" descr="Vyrábame prestieranie: Odtlačky zo záhrady - Záhrada.sk">
            <a:extLst>
              <a:ext uri="{FF2B5EF4-FFF2-40B4-BE49-F238E27FC236}">
                <a16:creationId xmlns:a16="http://schemas.microsoft.com/office/drawing/2014/main" id="{9CA049B4-635F-FD51-EC38-7E7967A02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592447"/>
            <a:ext cx="6686550" cy="44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445EE076-2875-EFF2-955E-4E6D06598C38}"/>
              </a:ext>
            </a:extLst>
          </p:cNvPr>
          <p:cNvSpPr txBox="1"/>
          <p:nvPr/>
        </p:nvSpPr>
        <p:spPr>
          <a:xfrm>
            <a:off x="5221014" y="5384879"/>
            <a:ext cx="2033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NIE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6367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3CAA9F-0574-1B11-CB64-B1EBBC13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3074" name="Picture 2" descr="Látky a ich vlastnosti">
            <a:extLst>
              <a:ext uri="{FF2B5EF4-FFF2-40B4-BE49-F238E27FC236}">
                <a16:creationId xmlns:a16="http://schemas.microsoft.com/office/drawing/2014/main" id="{07B37C40-4429-B772-4BE8-D7175A0F3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1" y="709449"/>
            <a:ext cx="6158877" cy="412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0DC9CA88-9FBB-047A-5662-47EE9A708F00}"/>
              </a:ext>
            </a:extLst>
          </p:cNvPr>
          <p:cNvSpPr txBox="1"/>
          <p:nvPr/>
        </p:nvSpPr>
        <p:spPr>
          <a:xfrm>
            <a:off x="4811109" y="5193920"/>
            <a:ext cx="2569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ÁNO</a:t>
            </a:r>
          </a:p>
        </p:txBody>
      </p:sp>
    </p:spTree>
    <p:extLst>
      <p:ext uri="{BB962C8B-B14F-4D97-AF65-F5344CB8AC3E}">
        <p14:creationId xmlns:p14="http://schemas.microsoft.com/office/powerpoint/2010/main" val="5492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3F5F17-4ACA-6489-3F16-F8BB46E9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098" name="Picture 2" descr="Vlhkosť a výhrevnosť dreva">
            <a:extLst>
              <a:ext uri="{FF2B5EF4-FFF2-40B4-BE49-F238E27FC236}">
                <a16:creationId xmlns:a16="http://schemas.microsoft.com/office/drawing/2014/main" id="{19A739B7-E0DC-2F89-9BAA-911C1813E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86" y="835572"/>
            <a:ext cx="6043227" cy="40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AD6CDFC0-13F8-F25E-BDDD-2805F244C93A}"/>
              </a:ext>
            </a:extLst>
          </p:cNvPr>
          <p:cNvSpPr txBox="1"/>
          <p:nvPr/>
        </p:nvSpPr>
        <p:spPr>
          <a:xfrm>
            <a:off x="5312979" y="5328745"/>
            <a:ext cx="2364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ÁNO</a:t>
            </a:r>
          </a:p>
        </p:txBody>
      </p:sp>
    </p:spTree>
    <p:extLst>
      <p:ext uri="{BB962C8B-B14F-4D97-AF65-F5344CB8AC3E}">
        <p14:creationId xmlns:p14="http://schemas.microsoft.com/office/powerpoint/2010/main" val="15988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999C5-D8A7-2A83-4ED1-63AAC9A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5122" name="Picture 2" descr="Chémia - Topenie | Školský portál">
            <a:extLst>
              <a:ext uri="{FF2B5EF4-FFF2-40B4-BE49-F238E27FC236}">
                <a16:creationId xmlns:a16="http://schemas.microsoft.com/office/drawing/2014/main" id="{FD31A13B-1F7F-8611-BF74-B862EFC9D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61" y="533984"/>
            <a:ext cx="5961993" cy="45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6BCA8F2B-F380-9A81-EE4C-68CCBB8E2439}"/>
              </a:ext>
            </a:extLst>
          </p:cNvPr>
          <p:cNvSpPr txBox="1"/>
          <p:nvPr/>
        </p:nvSpPr>
        <p:spPr>
          <a:xfrm>
            <a:off x="5249917" y="5533697"/>
            <a:ext cx="285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350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063FB-F3DD-4C00-1D29-C3FB0A29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z toho vyrába ?</a:t>
            </a:r>
          </a:p>
        </p:txBody>
      </p:sp>
      <p:pic>
        <p:nvPicPr>
          <p:cNvPr id="6146" name="Picture 2" descr="Ropa: Ceny ropy v pondelok ráno klesli">
            <a:extLst>
              <a:ext uri="{FF2B5EF4-FFF2-40B4-BE49-F238E27FC236}">
                <a16:creationId xmlns:a16="http://schemas.microsoft.com/office/drawing/2014/main" id="{7F73504C-7FE8-C909-5D22-948C59E111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4" y="1399956"/>
            <a:ext cx="69475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enzín, alebo diesel? - AZ-pneu">
            <a:extLst>
              <a:ext uri="{FF2B5EF4-FFF2-40B4-BE49-F238E27FC236}">
                <a16:creationId xmlns:a16="http://schemas.microsoft.com/office/drawing/2014/main" id="{FFB5C442-B99A-B53F-0957-E3E6846A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90" y="213885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36CF6F7E-9CDB-1E21-E24E-B77815B695CA}"/>
              </a:ext>
            </a:extLst>
          </p:cNvPr>
          <p:cNvSpPr txBox="1"/>
          <p:nvPr/>
        </p:nvSpPr>
        <p:spPr>
          <a:xfrm>
            <a:off x="7851228" y="1545440"/>
            <a:ext cx="152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BENZÍN</a:t>
            </a:r>
          </a:p>
        </p:txBody>
      </p:sp>
    </p:spTree>
    <p:extLst>
      <p:ext uri="{BB962C8B-B14F-4D97-AF65-F5344CB8AC3E}">
        <p14:creationId xmlns:p14="http://schemas.microsoft.com/office/powerpoint/2010/main" val="33363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5458C-4492-D77D-E73F-161DAC9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7170" name="Picture 2" descr="Drevo modratherm">
            <a:extLst>
              <a:ext uri="{FF2B5EF4-FFF2-40B4-BE49-F238E27FC236}">
                <a16:creationId xmlns:a16="http://schemas.microsoft.com/office/drawing/2014/main" id="{40452D56-579F-DD4C-D013-1CC9489C7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6" y="1027906"/>
            <a:ext cx="6203403" cy="45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echnický papier Brystol 250g A4 500A Veľkoobchod Lacné | KúpSiTo.sk -  Tovar z Poľska">
            <a:extLst>
              <a:ext uri="{FF2B5EF4-FFF2-40B4-BE49-F238E27FC236}">
                <a16:creationId xmlns:a16="http://schemas.microsoft.com/office/drawing/2014/main" id="{D83A0721-9306-EDBE-FACF-D427721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43" y="1027906"/>
            <a:ext cx="6203403" cy="516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B77661C7-7830-0279-4A9A-FA33E94BA68D}"/>
              </a:ext>
            </a:extLst>
          </p:cNvPr>
          <p:cNvSpPr txBox="1"/>
          <p:nvPr/>
        </p:nvSpPr>
        <p:spPr>
          <a:xfrm>
            <a:off x="8423959" y="509340"/>
            <a:ext cx="21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PAPIER</a:t>
            </a:r>
          </a:p>
        </p:txBody>
      </p:sp>
    </p:spTree>
    <p:extLst>
      <p:ext uri="{BB962C8B-B14F-4D97-AF65-F5344CB8AC3E}">
        <p14:creationId xmlns:p14="http://schemas.microsoft.com/office/powerpoint/2010/main" val="12394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91398A-1BEF-30DB-7613-A6F42B09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6" name="Zástupný objekt pre obsah 5" descr="Obrázok, na ktorom je text, znak&#10;&#10;Automaticky generovaný popis">
            <a:extLst>
              <a:ext uri="{FF2B5EF4-FFF2-40B4-BE49-F238E27FC236}">
                <a16:creationId xmlns:a16="http://schemas.microsoft.com/office/drawing/2014/main" id="{EEED68FF-3578-2129-03D8-74846E00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93" y="50132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Živý Kyslík - Ionizovaný kyslík Koncepcia Živý kyslík je založená na  inovatívnej metóde – báze ionizovaného kyslíka. Čo je ionizovaný kyslík: Je  to prirodzená súčasť prírodného prostredia – mora, búrok, vodopádov a">
            <a:extLst>
              <a:ext uri="{FF2B5EF4-FFF2-40B4-BE49-F238E27FC236}">
                <a16:creationId xmlns:a16="http://schemas.microsoft.com/office/drawing/2014/main" id="{9113B40C-B6EC-1254-9470-2E83AE94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211" y="2737488"/>
            <a:ext cx="6237396" cy="37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14BA3D38-6D11-2713-2745-29F5A49C7DD9}"/>
              </a:ext>
            </a:extLst>
          </p:cNvPr>
          <p:cNvSpPr txBox="1"/>
          <p:nvPr/>
        </p:nvSpPr>
        <p:spPr>
          <a:xfrm>
            <a:off x="8238821" y="1921700"/>
            <a:ext cx="280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KYSLÍK</a:t>
            </a:r>
          </a:p>
        </p:txBody>
      </p:sp>
    </p:spTree>
    <p:extLst>
      <p:ext uri="{BB962C8B-B14F-4D97-AF65-F5344CB8AC3E}">
        <p14:creationId xmlns:p14="http://schemas.microsoft.com/office/powerpoint/2010/main" val="249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Office PowerPoint</Application>
  <PresentationFormat>Širokouhlá</PresentationFormat>
  <Paragraphs>19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Office</vt:lpstr>
      <vt:lpstr>Čo sme sa dnes naučili ?</vt:lpstr>
      <vt:lpstr>Je to chemický dej ?</vt:lpstr>
      <vt:lpstr> </vt:lpstr>
      <vt:lpstr> </vt:lpstr>
      <vt:lpstr> </vt:lpstr>
      <vt:lpstr> </vt:lpstr>
      <vt:lpstr>Čo sa z toho vyrába ?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Kristína Chovancová</dc:creator>
  <cp:lastModifiedBy>Kristína Chovancová</cp:lastModifiedBy>
  <cp:revision>2</cp:revision>
  <dcterms:created xsi:type="dcterms:W3CDTF">2021-11-15T16:11:03Z</dcterms:created>
  <dcterms:modified xsi:type="dcterms:W3CDTF">2022-09-18T18:14:31Z</dcterms:modified>
</cp:coreProperties>
</file>