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4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A3B5-7A0B-4191-BF84-60A70C1303B1}" type="datetimeFigureOut">
              <a:rPr lang="sk-SK" smtClean="0"/>
              <a:t>20.4.2013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CE57-7680-4456-8605-EBE86F51747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jpeg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4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3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4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4.jpeg"/><Relationship Id="rId7" Type="http://schemas.openxmlformats.org/officeDocument/2006/relationships/image" Target="../media/image22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gif"/><Relationship Id="rId7" Type="http://schemas.openxmlformats.org/officeDocument/2006/relationships/image" Target="../media/image26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5.wmf"/><Relationship Id="rId4" Type="http://schemas.openxmlformats.org/officeDocument/2006/relationships/image" Target="../media/image5.gif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00034" y="428604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i="1" spc="300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Arial Unicode MS" pitchFamily="34" charset="-128"/>
              </a:rPr>
              <a:t>Doprovoď</a:t>
            </a:r>
            <a:r>
              <a:rPr lang="sk-SK" sz="4000" b="1" i="1" spc="3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Arial Unicode MS" pitchFamily="34" charset="-128"/>
              </a:rPr>
              <a:t> mláďatká k mamičke</a:t>
            </a:r>
            <a:endParaRPr lang="sk-SK" sz="4000" b="1" i="1" spc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Picture 9" descr="http://www.beruska8.cz/zviratkadomaci/hafici2/119.gif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2844" y="4643446"/>
            <a:ext cx="2000264" cy="1500198"/>
          </a:xfrm>
          <a:prstGeom prst="roundRect">
            <a:avLst/>
          </a:prstGeom>
          <a:noFill/>
        </p:spPr>
      </p:pic>
      <p:pic>
        <p:nvPicPr>
          <p:cNvPr id="10" name="Picture 11" descr="http://www.beruska8.cz/zviratkadomaci/hafici2/9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143108" y="3571876"/>
            <a:ext cx="1228741" cy="1190625"/>
          </a:xfrm>
          <a:prstGeom prst="rect">
            <a:avLst/>
          </a:prstGeom>
          <a:noFill/>
        </p:spPr>
      </p:pic>
      <p:pic>
        <p:nvPicPr>
          <p:cNvPr id="11" name="Picture 4" descr="https://encrypted-tbn1.gstatic.com/images?q=tbn:ANd9GcTXOOL64JdeFSJfYUoV2ERzIA5oKIQBoXj86KLSQeo9ncisdvaP3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44" y="1500174"/>
            <a:ext cx="1506811" cy="1214446"/>
          </a:xfrm>
          <a:prstGeom prst="rect">
            <a:avLst/>
          </a:prstGeom>
          <a:noFill/>
        </p:spPr>
      </p:pic>
      <p:pic>
        <p:nvPicPr>
          <p:cNvPr id="12" name="Picture 2" descr="http://www.niam.pl/rimages/crop/600/450/files/images/PRODUCT/BACKUP/PRODUCT_3806_98413973078419424452854150478009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357818" y="1500174"/>
            <a:ext cx="2071702" cy="1740171"/>
          </a:xfrm>
          <a:prstGeom prst="rect">
            <a:avLst/>
          </a:prstGeom>
          <a:noFill/>
        </p:spPr>
      </p:pic>
      <p:pic>
        <p:nvPicPr>
          <p:cNvPr id="13" name="Picture 8" descr="http://www.beruska8.cz/zviratkadomaci/kotatka2/179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1571612"/>
            <a:ext cx="914402" cy="1385458"/>
          </a:xfrm>
          <a:prstGeom prst="rect">
            <a:avLst/>
          </a:prstGeom>
          <a:noFill/>
        </p:spPr>
      </p:pic>
      <p:pic>
        <p:nvPicPr>
          <p:cNvPr id="14" name="Picture 6" descr="http://www.beruska8.cz/zviratkadomaci/kotatka2/36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1785926"/>
            <a:ext cx="2071702" cy="1230791"/>
          </a:xfrm>
          <a:prstGeom prst="rect">
            <a:avLst/>
          </a:prstGeom>
          <a:noFill/>
        </p:spPr>
      </p:pic>
      <p:pic>
        <p:nvPicPr>
          <p:cNvPr id="15" name="Picture 6" descr="C:\Documents and Settings\Nataša\Local Settings\Temporary Internet Files\Content.IE5\JD2ZQ911\MC900036356[1].wm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7FBFFF"/>
              </a:clrFrom>
              <a:clrTo>
                <a:srgbClr val="7FB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5143512"/>
            <a:ext cx="1794053" cy="1364285"/>
          </a:xfrm>
          <a:prstGeom prst="roundRect">
            <a:avLst/>
          </a:prstGeom>
          <a:noFill/>
        </p:spPr>
      </p:pic>
      <p:pic>
        <p:nvPicPr>
          <p:cNvPr id="16" name="Picture 4" descr="http://www.beruska8.cz/zviratkadomaci/kozy2/4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flipH="1">
            <a:off x="3571868" y="5062540"/>
            <a:ext cx="1865782" cy="1795460"/>
          </a:xfrm>
          <a:prstGeom prst="rect">
            <a:avLst/>
          </a:prstGeom>
          <a:noFill/>
        </p:spPr>
      </p:pic>
      <p:pic>
        <p:nvPicPr>
          <p:cNvPr id="17" name="Picture 6" descr="http://www.beruska8.cz/zviratkadomaci/konezebry2/115.gif"/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00826" y="3357562"/>
            <a:ext cx="1500198" cy="1363816"/>
          </a:xfrm>
          <a:prstGeom prst="rect">
            <a:avLst/>
          </a:prstGeom>
          <a:noFill/>
        </p:spPr>
      </p:pic>
      <p:pic>
        <p:nvPicPr>
          <p:cNvPr id="18" name="Picture 4" descr="http://www.beruska8.cz/zviratkadomaci/konezebry2/47.gif"/>
          <p:cNvPicPr>
            <a:picLocks noChangeAspect="1" noChangeArrowheads="1" noCrop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14810" y="3286124"/>
            <a:ext cx="1971363" cy="15097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2976" y="832110"/>
            <a:ext cx="6215106" cy="566872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 descr="http://www.beruska8.cz/zviratkadomaci/kozy2/4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214678" y="2500306"/>
            <a:ext cx="1865782" cy="1795460"/>
          </a:xfrm>
          <a:prstGeom prst="rect">
            <a:avLst/>
          </a:prstGeom>
          <a:noFill/>
        </p:spPr>
      </p:pic>
      <p:pic>
        <p:nvPicPr>
          <p:cNvPr id="17414" name="Picture 6" descr="C:\Documents and Settings\Nataša\Local Settings\Temporary Internet Files\Content.IE5\JD2ZQ911\MC900036356[1].wm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7FBFFF"/>
              </a:clrFrom>
              <a:clrTo>
                <a:srgbClr val="7FB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0"/>
            <a:ext cx="1794053" cy="1364285"/>
          </a:xfrm>
          <a:prstGeom prst="roundRect">
            <a:avLst/>
          </a:prstGeom>
          <a:noFill/>
        </p:spPr>
      </p:pic>
      <p:pic>
        <p:nvPicPr>
          <p:cNvPr id="17416" name="Picture 8" descr="http://www.beruska8.cz/kyticky/stromy2/60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285728"/>
            <a:ext cx="1676400" cy="1743076"/>
          </a:xfrm>
          <a:prstGeom prst="rect">
            <a:avLst/>
          </a:prstGeom>
          <a:noFill/>
        </p:spPr>
      </p:pic>
      <p:pic>
        <p:nvPicPr>
          <p:cNvPr id="12" name="Picture 10" descr="http://www.beruska8.cz/Domeckyamlyny/domecky2/54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572008"/>
            <a:ext cx="2071676" cy="2071678"/>
          </a:xfrm>
          <a:prstGeom prst="rect">
            <a:avLst/>
          </a:prstGeom>
          <a:noFill/>
        </p:spPr>
      </p:pic>
      <p:pic>
        <p:nvPicPr>
          <p:cNvPr id="13" name="Picture 13" descr="http://www.beruska8.cz/kyticky/stromy2/14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68" y="5072074"/>
            <a:ext cx="1389409" cy="1309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0575" y="269194"/>
            <a:ext cx="6853259" cy="645613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 descr="http://www.beruska8.cz/zviratkadomaci/konezebry2/47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504"/>
            <a:ext cx="1971363" cy="1509716"/>
          </a:xfrm>
          <a:prstGeom prst="rect">
            <a:avLst/>
          </a:prstGeom>
          <a:noFill/>
        </p:spPr>
      </p:pic>
      <p:pic>
        <p:nvPicPr>
          <p:cNvPr id="18438" name="Picture 6" descr="http://www.beruska8.cz/zviratkadomaci/konezebry2/115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316605">
            <a:off x="3714744" y="2857496"/>
            <a:ext cx="1500198" cy="1363816"/>
          </a:xfrm>
          <a:prstGeom prst="rect">
            <a:avLst/>
          </a:prstGeom>
          <a:noFill/>
        </p:spPr>
      </p:pic>
      <p:pic>
        <p:nvPicPr>
          <p:cNvPr id="18442" name="Picture 10" descr="http://www.beruska8.cz/Domeckyamlyny/domecky2/54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-571528"/>
            <a:ext cx="2071676" cy="2071678"/>
          </a:xfrm>
          <a:prstGeom prst="rect">
            <a:avLst/>
          </a:prstGeom>
          <a:noFill/>
        </p:spPr>
      </p:pic>
      <p:pic>
        <p:nvPicPr>
          <p:cNvPr id="18444" name="Picture 12" descr="http://www.beruska8.cz/kyticky/stromy2/53.gif"/>
          <p:cNvPicPr>
            <a:picLocks noChangeAspect="1" noChangeArrowheads="1" noCrop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0"/>
            <a:ext cx="1952604" cy="1952605"/>
          </a:xfrm>
          <a:prstGeom prst="rect">
            <a:avLst/>
          </a:prstGeom>
          <a:noFill/>
        </p:spPr>
      </p:pic>
      <p:pic>
        <p:nvPicPr>
          <p:cNvPr id="11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6644" y="5429264"/>
            <a:ext cx="857250" cy="857250"/>
          </a:xfrm>
          <a:prstGeom prst="rect">
            <a:avLst/>
          </a:prstGeom>
          <a:noFill/>
        </p:spPr>
      </p:pic>
      <p:pic>
        <p:nvPicPr>
          <p:cNvPr id="12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5715016"/>
            <a:ext cx="857250" cy="857250"/>
          </a:xfrm>
          <a:prstGeom prst="rect">
            <a:avLst/>
          </a:prstGeom>
          <a:noFill/>
        </p:spPr>
      </p:pic>
      <p:pic>
        <p:nvPicPr>
          <p:cNvPr id="13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86710" y="5786454"/>
            <a:ext cx="857250" cy="85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85786" y="428605"/>
            <a:ext cx="7000924" cy="592935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 descr="http://www.beruska8.cz/zviratkadomaci/hafici2/119.gif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57224" y="4929199"/>
            <a:ext cx="2000264" cy="1500198"/>
          </a:xfrm>
          <a:prstGeom prst="roundRect">
            <a:avLst/>
          </a:prstGeom>
          <a:noFill/>
        </p:spPr>
      </p:pic>
      <p:pic>
        <p:nvPicPr>
          <p:cNvPr id="15371" name="Picture 11" descr="http://www.beruska8.cz/zviratkadomaci/hafici2/9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072197" y="571480"/>
            <a:ext cx="1228741" cy="1190625"/>
          </a:xfrm>
          <a:prstGeom prst="rect">
            <a:avLst/>
          </a:prstGeom>
          <a:noFill/>
        </p:spPr>
      </p:pic>
      <p:pic>
        <p:nvPicPr>
          <p:cNvPr id="15373" name="Picture 13" descr="http://www.beruska8.cz/kyticky/stromy2/14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989" y="214290"/>
            <a:ext cx="1389409" cy="1309690"/>
          </a:xfrm>
          <a:prstGeom prst="rect">
            <a:avLst/>
          </a:prstGeom>
          <a:noFill/>
        </p:spPr>
      </p:pic>
      <p:pic>
        <p:nvPicPr>
          <p:cNvPr id="15375" name="Picture 15" descr="http://www.beruska8.cz/Domeckyamlyny/domecky2/31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285728"/>
            <a:ext cx="1047750" cy="1028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71604" y="428604"/>
            <a:ext cx="6815170" cy="62004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 descr="http://www.niam.pl/rimages/crop/600/450/files/images/PRODUCT/BACKUP/PRODUCT_3806_9841397307841942445285415047800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143372" y="5117829"/>
            <a:ext cx="2071702" cy="1740171"/>
          </a:xfrm>
          <a:prstGeom prst="rect">
            <a:avLst/>
          </a:prstGeom>
          <a:noFill/>
        </p:spPr>
      </p:pic>
      <p:pic>
        <p:nvPicPr>
          <p:cNvPr id="14340" name="Picture 4" descr="https://encrypted-tbn1.gstatic.com/images?q=tbn:ANd9GcTXOOL64JdeFSJfYUoV2ERzIA5oKIQBoXj86KLSQeo9ncisdvaP3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3" y="428604"/>
            <a:ext cx="1506811" cy="1214446"/>
          </a:xfrm>
          <a:prstGeom prst="rect">
            <a:avLst/>
          </a:prstGeom>
          <a:noFill/>
        </p:spPr>
      </p:pic>
      <p:pic>
        <p:nvPicPr>
          <p:cNvPr id="14341" name="Picture 5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429264"/>
            <a:ext cx="1071570" cy="1071570"/>
          </a:xfrm>
          <a:prstGeom prst="rect">
            <a:avLst/>
          </a:prstGeom>
          <a:noFill/>
        </p:spPr>
      </p:pic>
      <p:pic>
        <p:nvPicPr>
          <p:cNvPr id="14342" name="Picture 6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500570"/>
            <a:ext cx="928694" cy="928694"/>
          </a:xfrm>
          <a:prstGeom prst="rect">
            <a:avLst/>
          </a:prstGeom>
          <a:noFill/>
        </p:spPr>
      </p:pic>
      <p:pic>
        <p:nvPicPr>
          <p:cNvPr id="14346" name="Picture 10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786436"/>
            <a:ext cx="1071564" cy="1071564"/>
          </a:xfrm>
          <a:prstGeom prst="rect">
            <a:avLst/>
          </a:prstGeom>
          <a:noFill/>
        </p:spPr>
      </p:pic>
      <p:pic>
        <p:nvPicPr>
          <p:cNvPr id="14347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5429264"/>
            <a:ext cx="857250" cy="857250"/>
          </a:xfrm>
          <a:prstGeom prst="rect">
            <a:avLst/>
          </a:prstGeom>
          <a:noFill/>
        </p:spPr>
      </p:pic>
      <p:pic>
        <p:nvPicPr>
          <p:cNvPr id="14348" name="Picture 12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5929330"/>
            <a:ext cx="714374" cy="714374"/>
          </a:xfrm>
          <a:prstGeom prst="rect">
            <a:avLst/>
          </a:prstGeom>
          <a:noFill/>
        </p:spPr>
      </p:pic>
      <p:pic>
        <p:nvPicPr>
          <p:cNvPr id="14349" name="Picture 13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4857760"/>
            <a:ext cx="571498" cy="571498"/>
          </a:xfrm>
          <a:prstGeom prst="rect">
            <a:avLst/>
          </a:prstGeom>
          <a:noFill/>
        </p:spPr>
      </p:pic>
      <p:pic>
        <p:nvPicPr>
          <p:cNvPr id="14351" name="Picture 15" descr="http://www.beruska8.cz/ptacihejbaci/ptaci2/58.gif"/>
          <p:cNvPicPr>
            <a:picLocks noChangeAspect="1" noChangeArrowheads="1" noCrop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785794"/>
            <a:ext cx="952500" cy="762000"/>
          </a:xfrm>
          <a:prstGeom prst="rect">
            <a:avLst/>
          </a:prstGeom>
          <a:noFill/>
        </p:spPr>
      </p:pic>
      <p:pic>
        <p:nvPicPr>
          <p:cNvPr id="18" name="Picture 13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2" y="6072206"/>
            <a:ext cx="571498" cy="571498"/>
          </a:xfrm>
          <a:prstGeom prst="rect">
            <a:avLst/>
          </a:prstGeom>
          <a:noFill/>
        </p:spPr>
      </p:pic>
      <p:pic>
        <p:nvPicPr>
          <p:cNvPr id="19" name="Picture 12" descr="http://www.beruska8.cz/Domeckyamlyny/domecky2/78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768" y="285728"/>
            <a:ext cx="1847850" cy="151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6200000">
            <a:off x="2038858" y="747169"/>
            <a:ext cx="5071030" cy="586266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 descr="http://www.beruska8.cz/zviratkadomaci/kotatka2/36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714884"/>
            <a:ext cx="1923943" cy="1143008"/>
          </a:xfrm>
          <a:prstGeom prst="rect">
            <a:avLst/>
          </a:prstGeom>
          <a:noFill/>
        </p:spPr>
      </p:pic>
      <p:pic>
        <p:nvPicPr>
          <p:cNvPr id="16392" name="Picture 8" descr="http://www.beruska8.cz/zviratkadomaci/kotatka2/179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142852"/>
            <a:ext cx="914402" cy="1385458"/>
          </a:xfrm>
          <a:prstGeom prst="rect">
            <a:avLst/>
          </a:prstGeom>
          <a:noFill/>
        </p:spPr>
      </p:pic>
      <p:pic>
        <p:nvPicPr>
          <p:cNvPr id="16393" name="Picture 9" descr="C:\Documents and Settings\Nataša\Local Settings\Temporary Internet Files\Content.IE5\R3S9TUHX\MC900441822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0"/>
            <a:ext cx="1638300" cy="1882775"/>
          </a:xfrm>
          <a:prstGeom prst="rect">
            <a:avLst/>
          </a:prstGeom>
          <a:noFill/>
        </p:spPr>
      </p:pic>
      <p:pic>
        <p:nvPicPr>
          <p:cNvPr id="16396" name="Picture 12" descr="http://www.beruska8.cz/Domeckyamlyny/domecky2/78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214290"/>
            <a:ext cx="1847850" cy="1514475"/>
          </a:xfrm>
          <a:prstGeom prst="rect">
            <a:avLst/>
          </a:prstGeom>
          <a:noFill/>
        </p:spPr>
      </p:pic>
      <p:pic>
        <p:nvPicPr>
          <p:cNvPr id="16398" name="Picture 14" descr="http://www.beruska8.cz/ptacihejbaci/ptaci2/8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1785926"/>
            <a:ext cx="762000" cy="847725"/>
          </a:xfrm>
          <a:prstGeom prst="rect">
            <a:avLst/>
          </a:prstGeom>
          <a:noFill/>
        </p:spPr>
      </p:pic>
      <p:pic>
        <p:nvPicPr>
          <p:cNvPr id="13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2330" y="5857892"/>
            <a:ext cx="857250" cy="857250"/>
          </a:xfrm>
          <a:prstGeom prst="rect">
            <a:avLst/>
          </a:prstGeom>
          <a:noFill/>
        </p:spPr>
      </p:pic>
      <p:pic>
        <p:nvPicPr>
          <p:cNvPr id="14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0958" y="5857892"/>
            <a:ext cx="857250" cy="857250"/>
          </a:xfrm>
          <a:prstGeom prst="rect">
            <a:avLst/>
          </a:prstGeom>
          <a:noFill/>
        </p:spPr>
      </p:pic>
      <p:pic>
        <p:nvPicPr>
          <p:cNvPr id="15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86" y="6143644"/>
            <a:ext cx="590546" cy="590546"/>
          </a:xfrm>
          <a:prstGeom prst="rect">
            <a:avLst/>
          </a:prstGeom>
          <a:noFill/>
        </p:spPr>
      </p:pic>
      <p:pic>
        <p:nvPicPr>
          <p:cNvPr id="16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43834" y="5286388"/>
            <a:ext cx="857250" cy="857250"/>
          </a:xfrm>
          <a:prstGeom prst="rect">
            <a:avLst/>
          </a:prstGeom>
          <a:noFill/>
        </p:spPr>
      </p:pic>
      <p:pic>
        <p:nvPicPr>
          <p:cNvPr id="17" name="Picture 11" descr="C:\Documents and Settings\Nataša\Local Settings\Temporary Internet Files\Content.IE5\ZXV6X7RS\MC900436883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43900" y="5786454"/>
            <a:ext cx="857250" cy="85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</Words>
  <Application>Microsoft Office PowerPoint</Application>
  <PresentationFormat>Prezentácia na obrazovke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Natasa</dc:creator>
  <cp:lastModifiedBy>Natasa</cp:lastModifiedBy>
  <cp:revision>13</cp:revision>
  <dcterms:created xsi:type="dcterms:W3CDTF">2013-04-20T15:21:12Z</dcterms:created>
  <dcterms:modified xsi:type="dcterms:W3CDTF">2013-04-20T17:19:41Z</dcterms:modified>
</cp:coreProperties>
</file>