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6" r:id="rId3"/>
    <p:sldId id="270" r:id="rId4"/>
    <p:sldId id="262" r:id="rId5"/>
    <p:sldId id="274" r:id="rId6"/>
    <p:sldId id="267" r:id="rId7"/>
    <p:sldId id="261" r:id="rId8"/>
    <p:sldId id="276" r:id="rId9"/>
    <p:sldId id="263" r:id="rId10"/>
    <p:sldId id="269" r:id="rId11"/>
    <p:sldId id="265" r:id="rId12"/>
    <p:sldId id="258" r:id="rId13"/>
    <p:sldId id="260" r:id="rId14"/>
    <p:sldId id="271" r:id="rId15"/>
    <p:sldId id="272" r:id="rId16"/>
    <p:sldId id="273" r:id="rId17"/>
    <p:sldId id="268" r:id="rId18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93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697A1-2EE0-4818-89C0-3B8551F264B4}" type="datetimeFigureOut">
              <a:rPr lang="sk-SK" smtClean="0"/>
              <a:t>13.2.2016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E7924-9DC1-45DB-B605-6FE3D6CEA821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697A1-2EE0-4818-89C0-3B8551F264B4}" type="datetimeFigureOut">
              <a:rPr lang="sk-SK" smtClean="0"/>
              <a:t>13.2.2016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E7924-9DC1-45DB-B605-6FE3D6CEA821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697A1-2EE0-4818-89C0-3B8551F264B4}" type="datetimeFigureOut">
              <a:rPr lang="sk-SK" smtClean="0"/>
              <a:t>13.2.2016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E7924-9DC1-45DB-B605-6FE3D6CEA821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697A1-2EE0-4818-89C0-3B8551F264B4}" type="datetimeFigureOut">
              <a:rPr lang="sk-SK" smtClean="0"/>
              <a:t>13.2.2016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E7924-9DC1-45DB-B605-6FE3D6CEA821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697A1-2EE0-4818-89C0-3B8551F264B4}" type="datetimeFigureOut">
              <a:rPr lang="sk-SK" smtClean="0"/>
              <a:t>13.2.2016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E7924-9DC1-45DB-B605-6FE3D6CEA821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697A1-2EE0-4818-89C0-3B8551F264B4}" type="datetimeFigureOut">
              <a:rPr lang="sk-SK" smtClean="0"/>
              <a:t>13.2.2016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E7924-9DC1-45DB-B605-6FE3D6CEA821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697A1-2EE0-4818-89C0-3B8551F264B4}" type="datetimeFigureOut">
              <a:rPr lang="sk-SK" smtClean="0"/>
              <a:t>13.2.2016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E7924-9DC1-45DB-B605-6FE3D6CEA821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697A1-2EE0-4818-89C0-3B8551F264B4}" type="datetimeFigureOut">
              <a:rPr lang="sk-SK" smtClean="0"/>
              <a:t>13.2.2016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E7924-9DC1-45DB-B605-6FE3D6CEA821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697A1-2EE0-4818-89C0-3B8551F264B4}" type="datetimeFigureOut">
              <a:rPr lang="sk-SK" smtClean="0"/>
              <a:t>13.2.2016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E7924-9DC1-45DB-B605-6FE3D6CEA821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697A1-2EE0-4818-89C0-3B8551F264B4}" type="datetimeFigureOut">
              <a:rPr lang="sk-SK" smtClean="0"/>
              <a:t>13.2.2016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E7924-9DC1-45DB-B605-6FE3D6CEA821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697A1-2EE0-4818-89C0-3B8551F264B4}" type="datetimeFigureOut">
              <a:rPr lang="sk-SK" smtClean="0"/>
              <a:t>13.2.2016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E7924-9DC1-45DB-B605-6FE3D6CEA821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0697A1-2EE0-4818-89C0-3B8551F264B4}" type="datetimeFigureOut">
              <a:rPr lang="sk-SK" smtClean="0"/>
              <a:t>13.2.2016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7E7924-9DC1-45DB-B605-6FE3D6CEA821}" type="slidenum">
              <a:rPr lang="sk-SK" smtClean="0"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4.wav"/><Relationship Id="rId6" Type="http://schemas.openxmlformats.org/officeDocument/2006/relationships/image" Target="../media/image23.jpeg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5.wav"/><Relationship Id="rId6" Type="http://schemas.openxmlformats.org/officeDocument/2006/relationships/image" Target="../media/image28.jpeg"/><Relationship Id="rId5" Type="http://schemas.openxmlformats.org/officeDocument/2006/relationships/image" Target="../media/image27.jpe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6.wav"/><Relationship Id="rId6" Type="http://schemas.openxmlformats.org/officeDocument/2006/relationships/image" Target="../media/image33.jpeg"/><Relationship Id="rId5" Type="http://schemas.openxmlformats.org/officeDocument/2006/relationships/image" Target="../media/image32.jpeg"/><Relationship Id="rId4" Type="http://schemas.openxmlformats.org/officeDocument/2006/relationships/image" Target="../media/image31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7.wav"/><Relationship Id="rId6" Type="http://schemas.openxmlformats.org/officeDocument/2006/relationships/image" Target="../media/image37.jpeg"/><Relationship Id="rId5" Type="http://schemas.openxmlformats.org/officeDocument/2006/relationships/image" Target="../media/image36.jpeg"/><Relationship Id="rId4" Type="http://schemas.openxmlformats.org/officeDocument/2006/relationships/image" Target="../media/image35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audio" Target="file:///C:\Users\ACER_Aspire\Downloads\Ma&#269;ka%20(mp3cut.net).mp3" TargetMode="Externa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2.wav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3.wav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28596" y="500042"/>
            <a:ext cx="8229600" cy="1143000"/>
          </a:xfrm>
        </p:spPr>
        <p:txBody>
          <a:bodyPr/>
          <a:lstStyle/>
          <a:p>
            <a:endParaRPr lang="sk-SK" dirty="0"/>
          </a:p>
        </p:txBody>
      </p:sp>
      <p:pic>
        <p:nvPicPr>
          <p:cNvPr id="5" name="Obrázok 4" descr="depositphotos_10748855-Farm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0042"/>
            <a:ext cx="9144000" cy="6069185"/>
          </a:xfrm>
          <a:prstGeom prst="rect">
            <a:avLst/>
          </a:prstGeom>
        </p:spPr>
      </p:pic>
      <p:sp>
        <p:nvSpPr>
          <p:cNvPr id="6" name="Zástupný symbol obsahu 5"/>
          <p:cNvSpPr>
            <a:spLocks noGrp="1"/>
          </p:cNvSpPr>
          <p:nvPr>
            <p:ph idx="1"/>
          </p:nvPr>
        </p:nvSpPr>
        <p:spPr>
          <a:xfrm>
            <a:off x="0" y="1214422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sk-SK" sz="4800" b="1" dirty="0" smtClean="0">
                <a:latin typeface="Times New Roman" pitchFamily="18" charset="0"/>
                <a:cs typeface="Times New Roman" pitchFamily="18" charset="0"/>
              </a:rPr>
              <a:t>DOMÁCE       ZVIERATÁ</a:t>
            </a:r>
            <a:endParaRPr lang="sk-SK" sz="48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-1357354" y="285728"/>
            <a:ext cx="8229600" cy="1143000"/>
          </a:xfrm>
        </p:spPr>
        <p:txBody>
          <a:bodyPr/>
          <a:lstStyle/>
          <a:p>
            <a:r>
              <a:rPr lang="sk-SK" dirty="0" smtClean="0"/>
              <a:t>Aké je to zvieratko ? </a:t>
            </a:r>
            <a:endParaRPr lang="sk-SK" dirty="0"/>
          </a:p>
        </p:txBody>
      </p:sp>
      <p:pic>
        <p:nvPicPr>
          <p:cNvPr id="4" name="krava.wav">
            <a:hlinkClick r:id="" action="ppaction://media"/>
          </p:cNvPr>
          <p:cNvPicPr>
            <a:picLocks noGrp="1" noRot="1" noChangeAspect="1"/>
          </p:cNvPicPr>
          <p:nvPr>
            <p:ph idx="1"/>
            <a:wavAudioFile r:embed="rId1" name="krava.wav"/>
          </p:nvPr>
        </p:nvPicPr>
        <p:blipFill>
          <a:blip r:embed="rId3"/>
          <a:stretch>
            <a:fillRect/>
          </a:stretch>
        </p:blipFill>
        <p:spPr>
          <a:xfrm>
            <a:off x="928662" y="1500174"/>
            <a:ext cx="714380" cy="714380"/>
          </a:xfrm>
          <a:prstGeom prst="rect">
            <a:avLst/>
          </a:prstGeom>
        </p:spPr>
      </p:pic>
      <p:pic>
        <p:nvPicPr>
          <p:cNvPr id="5" name="Obrázok 4" descr="krava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143248"/>
            <a:ext cx="4540253" cy="3405190"/>
          </a:xfrm>
          <a:prstGeom prst="rect">
            <a:avLst/>
          </a:prstGeom>
        </p:spPr>
      </p:pic>
      <p:pic>
        <p:nvPicPr>
          <p:cNvPr id="6" name="Obrázok 5" descr="byk,-trava-230044.jpg"/>
          <p:cNvPicPr>
            <a:picLocks noChangeAspect="1"/>
          </p:cNvPicPr>
          <p:nvPr/>
        </p:nvPicPr>
        <p:blipFill>
          <a:blip r:embed="rId5" cstate="print"/>
          <a:srcRect l="20199" b="12107"/>
          <a:stretch>
            <a:fillRect/>
          </a:stretch>
        </p:blipFill>
        <p:spPr>
          <a:xfrm>
            <a:off x="4714876" y="928670"/>
            <a:ext cx="4214842" cy="3088264"/>
          </a:xfrm>
          <a:prstGeom prst="rect">
            <a:avLst/>
          </a:prstGeom>
        </p:spPr>
      </p:pic>
      <p:pic>
        <p:nvPicPr>
          <p:cNvPr id="7" name="Obrázok 6" descr="B6px.teliatko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14876" y="4357694"/>
            <a:ext cx="3934279" cy="22113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1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2" fill="hold">
                      <p:stCondLst>
                        <p:cond delay="0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5" dur="183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>
                <p:cTn id="26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 descr="0081c6a1045cc3b421ad8556b4abc255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7290" y="-62868"/>
            <a:ext cx="6143668" cy="689452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-1285916" y="357166"/>
            <a:ext cx="7615262" cy="774720"/>
          </a:xfrm>
        </p:spPr>
        <p:txBody>
          <a:bodyPr/>
          <a:lstStyle/>
          <a:p>
            <a:r>
              <a:rPr lang="sk-SK" dirty="0" smtClean="0"/>
              <a:t>Aké je to zvieratko ? </a:t>
            </a:r>
            <a:endParaRPr lang="sk-SK" dirty="0"/>
          </a:p>
        </p:txBody>
      </p:sp>
      <p:pic>
        <p:nvPicPr>
          <p:cNvPr id="4" name="koza.wav">
            <a:hlinkClick r:id="" action="ppaction://media"/>
          </p:cNvPr>
          <p:cNvPicPr>
            <a:picLocks noGrp="1" noRot="1" noChangeAspect="1"/>
          </p:cNvPicPr>
          <p:nvPr>
            <p:ph idx="1"/>
            <a:wavAudioFile r:embed="rId1" name="koza.wav"/>
          </p:nvPr>
        </p:nvPicPr>
        <p:blipFill>
          <a:blip r:embed="rId3"/>
          <a:stretch>
            <a:fillRect/>
          </a:stretch>
        </p:blipFill>
        <p:spPr>
          <a:xfrm>
            <a:off x="1214414" y="1947850"/>
            <a:ext cx="500066" cy="500066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0034" y="3000372"/>
            <a:ext cx="4000528" cy="2996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Obrázok 5" descr="sml_276251_m.jpg"/>
          <p:cNvPicPr>
            <a:picLocks noChangeAspect="1"/>
          </p:cNvPicPr>
          <p:nvPr/>
        </p:nvPicPr>
        <p:blipFill>
          <a:blip r:embed="rId5"/>
          <a:srcRect l="8475" b="13895"/>
          <a:stretch>
            <a:fillRect/>
          </a:stretch>
        </p:blipFill>
        <p:spPr>
          <a:xfrm>
            <a:off x="4929190" y="928670"/>
            <a:ext cx="3857652" cy="2714644"/>
          </a:xfrm>
          <a:prstGeom prst="rect">
            <a:avLst/>
          </a:prstGeom>
        </p:spPr>
      </p:pic>
      <p:pic>
        <p:nvPicPr>
          <p:cNvPr id="7" name="Obrázok 6" descr="07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14876" y="3571876"/>
            <a:ext cx="3805168" cy="28538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1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2" fill="hold">
                      <p:stCondLst>
                        <p:cond delay="0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5" dur="3852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>
                <p:cTn id="26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 descr="ea04c968e6ab23101b737baa66e82204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8728" y="22755"/>
            <a:ext cx="6215106" cy="683524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-1214478" y="285728"/>
            <a:ext cx="8229600" cy="1143000"/>
          </a:xfrm>
        </p:spPr>
        <p:txBody>
          <a:bodyPr/>
          <a:lstStyle/>
          <a:p>
            <a:r>
              <a:rPr lang="sk-SK" dirty="0" smtClean="0"/>
              <a:t>Aké je to zvieratko ? </a:t>
            </a:r>
            <a:endParaRPr lang="sk-SK" dirty="0"/>
          </a:p>
        </p:txBody>
      </p:sp>
      <p:pic>
        <p:nvPicPr>
          <p:cNvPr id="4" name="ovca.wav">
            <a:hlinkClick r:id="" action="ppaction://media"/>
          </p:cNvPr>
          <p:cNvPicPr>
            <a:picLocks noGrp="1" noRot="1" noChangeAspect="1"/>
          </p:cNvPicPr>
          <p:nvPr>
            <p:ph idx="1"/>
            <a:wavAudioFile r:embed="rId1" name="ovca.wav"/>
          </p:nvPr>
        </p:nvPicPr>
        <p:blipFill>
          <a:blip r:embed="rId3"/>
          <a:stretch>
            <a:fillRect/>
          </a:stretch>
        </p:blipFill>
        <p:spPr>
          <a:xfrm>
            <a:off x="714348" y="1571612"/>
            <a:ext cx="657226" cy="657226"/>
          </a:xfrm>
          <a:prstGeom prst="rect">
            <a:avLst/>
          </a:prstGeom>
        </p:spPr>
      </p:pic>
      <p:pic>
        <p:nvPicPr>
          <p:cNvPr id="6" name="Obrázok 5" descr="6152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14346" y="3571876"/>
            <a:ext cx="4095745" cy="3071809"/>
          </a:xfrm>
          <a:prstGeom prst="rect">
            <a:avLst/>
          </a:prstGeom>
        </p:spPr>
      </p:pic>
      <p:pic>
        <p:nvPicPr>
          <p:cNvPr id="7" name="Obrázok 6" descr="1713219_ale-baran.jpg"/>
          <p:cNvPicPr>
            <a:picLocks noChangeAspect="1"/>
          </p:cNvPicPr>
          <p:nvPr/>
        </p:nvPicPr>
        <p:blipFill>
          <a:blip r:embed="rId5"/>
          <a:srcRect l="13636"/>
          <a:stretch>
            <a:fillRect/>
          </a:stretch>
        </p:blipFill>
        <p:spPr>
          <a:xfrm>
            <a:off x="4786314" y="1071546"/>
            <a:ext cx="3786215" cy="3289202"/>
          </a:xfrm>
          <a:prstGeom prst="rect">
            <a:avLst/>
          </a:prstGeom>
        </p:spPr>
      </p:pic>
      <p:pic>
        <p:nvPicPr>
          <p:cNvPr id="9" name="Obrázok 8" descr="hermiona.jpg"/>
          <p:cNvPicPr>
            <a:picLocks noChangeAspect="1"/>
          </p:cNvPicPr>
          <p:nvPr/>
        </p:nvPicPr>
        <p:blipFill>
          <a:blip r:embed="rId6"/>
          <a:srcRect t="18072" r="27711" b="6425"/>
          <a:stretch>
            <a:fillRect/>
          </a:stretch>
        </p:blipFill>
        <p:spPr>
          <a:xfrm>
            <a:off x="4357686" y="3929066"/>
            <a:ext cx="3357554" cy="26301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1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2" fill="hold">
                      <p:stCondLst>
                        <p:cond delay="0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5" dur="3725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>
                <p:cTn id="26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 descr="ce5a4a0ecb52059072b9d7c563214cbc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7356" y="59487"/>
            <a:ext cx="5643602" cy="679851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-1428792" y="214290"/>
            <a:ext cx="8229600" cy="1143000"/>
          </a:xfrm>
        </p:spPr>
        <p:txBody>
          <a:bodyPr/>
          <a:lstStyle/>
          <a:p>
            <a:r>
              <a:rPr lang="sk-SK" dirty="0" smtClean="0"/>
              <a:t>Aké je to zvieratko ? </a:t>
            </a:r>
            <a:endParaRPr lang="sk-SK" dirty="0"/>
          </a:p>
        </p:txBody>
      </p:sp>
      <p:pic>
        <p:nvPicPr>
          <p:cNvPr id="4" name="kon.wav">
            <a:hlinkClick r:id="" action="ppaction://media"/>
          </p:cNvPr>
          <p:cNvPicPr>
            <a:picLocks noGrp="1" noRot="1" noChangeAspect="1"/>
          </p:cNvPicPr>
          <p:nvPr>
            <p:ph idx="1"/>
            <a:wavAudioFile r:embed="rId1" name="kon.wav"/>
          </p:nvPr>
        </p:nvPicPr>
        <p:blipFill>
          <a:blip r:embed="rId3"/>
          <a:stretch>
            <a:fillRect/>
          </a:stretch>
        </p:blipFill>
        <p:spPr>
          <a:xfrm>
            <a:off x="500034" y="1428736"/>
            <a:ext cx="714380" cy="714380"/>
          </a:xfrm>
          <a:prstGeom prst="rect">
            <a:avLst/>
          </a:prstGeom>
        </p:spPr>
      </p:pic>
      <p:pic>
        <p:nvPicPr>
          <p:cNvPr id="5" name="Obrázok 4" descr="1375082841dscn3423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14346" y="3429000"/>
            <a:ext cx="4333884" cy="3250413"/>
          </a:xfrm>
          <a:prstGeom prst="rect">
            <a:avLst/>
          </a:prstGeom>
        </p:spPr>
      </p:pic>
      <p:pic>
        <p:nvPicPr>
          <p:cNvPr id="7" name="Obrázok 6" descr="2858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71934" y="1071546"/>
            <a:ext cx="4857784" cy="3594760"/>
          </a:xfrm>
          <a:prstGeom prst="rect">
            <a:avLst/>
          </a:prstGeom>
        </p:spPr>
      </p:pic>
      <p:pic>
        <p:nvPicPr>
          <p:cNvPr id="8" name="Obrázok 7" descr="k46_433436_m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57686" y="3750447"/>
            <a:ext cx="4143404" cy="31075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1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2" fill="hold">
                      <p:stCondLst>
                        <p:cond delay="0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5" dur="1326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>
                <p:cTn id="26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 descr="04fe66daa0ec2e7adf56e7d45eb9731a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1604" y="0"/>
            <a:ext cx="5643602" cy="681432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-571536" y="285728"/>
            <a:ext cx="7258072" cy="1143000"/>
          </a:xfrm>
        </p:spPr>
        <p:txBody>
          <a:bodyPr/>
          <a:lstStyle/>
          <a:p>
            <a:r>
              <a:rPr lang="sk-SK" dirty="0" smtClean="0"/>
              <a:t>Aké je to zvieratko ? </a:t>
            </a:r>
            <a:endParaRPr lang="sk-SK" dirty="0"/>
          </a:p>
        </p:txBody>
      </p:sp>
      <p:pic>
        <p:nvPicPr>
          <p:cNvPr id="4" name="Mačka (mp3cut.net).mp3">
            <a:hlinkClick r:id="" action="ppaction://media"/>
          </p:cNvPr>
          <p:cNvPicPr>
            <a:picLocks noGrp="1" noRot="1" noChangeAspect="1"/>
          </p:cNvPicPr>
          <p:nvPr>
            <p:ph idx="1"/>
            <a:audioFile r:link="rId1"/>
          </p:nvPr>
        </p:nvPicPr>
        <p:blipFill>
          <a:blip r:embed="rId3"/>
          <a:stretch>
            <a:fillRect/>
          </a:stretch>
        </p:blipFill>
        <p:spPr>
          <a:xfrm>
            <a:off x="928662" y="1785926"/>
            <a:ext cx="795342" cy="795342"/>
          </a:xfrm>
          <a:prstGeom prst="rect">
            <a:avLst/>
          </a:prstGeom>
        </p:spPr>
      </p:pic>
      <p:pic>
        <p:nvPicPr>
          <p:cNvPr id="5" name="Obrázok 4" descr="vdx07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9" y="3299972"/>
            <a:ext cx="3929090" cy="2615057"/>
          </a:xfrm>
          <a:prstGeom prst="rect">
            <a:avLst/>
          </a:prstGeom>
        </p:spPr>
      </p:pic>
      <p:pic>
        <p:nvPicPr>
          <p:cNvPr id="6" name="Obrázok 5" descr="dante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14810" y="1077618"/>
            <a:ext cx="4314836" cy="2754304"/>
          </a:xfrm>
          <a:prstGeom prst="rect">
            <a:avLst/>
          </a:prstGeom>
        </p:spPr>
      </p:pic>
      <p:pic>
        <p:nvPicPr>
          <p:cNvPr id="7" name="Obrázok 6" descr="21642-britske-modre-maciatka-predaj.jpg"/>
          <p:cNvPicPr>
            <a:picLocks noChangeAspect="1"/>
          </p:cNvPicPr>
          <p:nvPr/>
        </p:nvPicPr>
        <p:blipFill>
          <a:blip r:embed="rId6"/>
          <a:srcRect r="5000" b="8000"/>
          <a:stretch>
            <a:fillRect/>
          </a:stretch>
        </p:blipFill>
        <p:spPr>
          <a:xfrm>
            <a:off x="4643438" y="3786190"/>
            <a:ext cx="3639197" cy="26432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1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2" fill="hold">
                      <p:stCondLst>
                        <p:cond delay="0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5" dur="4562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>
                <p:cTn id="26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 descr="11573eca01494d1b5bed23c3481f2c83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1604" y="2782"/>
            <a:ext cx="5643602" cy="685521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-500098" y="285728"/>
            <a:ext cx="7043758" cy="917596"/>
          </a:xfrm>
        </p:spPr>
        <p:txBody>
          <a:bodyPr/>
          <a:lstStyle/>
          <a:p>
            <a:r>
              <a:rPr lang="sk-SK" dirty="0" smtClean="0"/>
              <a:t>Aké je to zvieratko ? </a:t>
            </a:r>
            <a:endParaRPr lang="sk-SK" dirty="0"/>
          </a:p>
        </p:txBody>
      </p:sp>
      <p:pic>
        <p:nvPicPr>
          <p:cNvPr id="4" name="pes.wav">
            <a:hlinkClick r:id="" action="ppaction://media"/>
          </p:cNvPr>
          <p:cNvPicPr>
            <a:picLocks noGrp="1" noRot="1" noChangeAspect="1"/>
          </p:cNvPicPr>
          <p:nvPr>
            <p:ph idx="1"/>
            <a:wavAudioFile r:embed="rId1" name="pes.wav"/>
          </p:nvPr>
        </p:nvPicPr>
        <p:blipFill>
          <a:blip r:embed="rId3"/>
          <a:stretch>
            <a:fillRect/>
          </a:stretch>
        </p:blipFill>
        <p:spPr>
          <a:xfrm>
            <a:off x="1000100" y="1428736"/>
            <a:ext cx="714380" cy="714380"/>
          </a:xfrm>
          <a:prstGeom prst="rect">
            <a:avLst/>
          </a:prstGeom>
        </p:spPr>
      </p:pic>
      <p:pic>
        <p:nvPicPr>
          <p:cNvPr id="5" name="Obrázok 4" descr="pes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662" y="2500306"/>
            <a:ext cx="2695783" cy="4048123"/>
          </a:xfrm>
          <a:prstGeom prst="rect">
            <a:avLst/>
          </a:prstGeom>
        </p:spPr>
      </p:pic>
      <p:pic>
        <p:nvPicPr>
          <p:cNvPr id="6" name="Obrázok 5" descr="dog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3636" y="142852"/>
            <a:ext cx="2786082" cy="3918235"/>
          </a:xfrm>
          <a:prstGeom prst="rect">
            <a:avLst/>
          </a:prstGeom>
        </p:spPr>
      </p:pic>
      <p:pic>
        <p:nvPicPr>
          <p:cNvPr id="7" name="Obrázok 6" descr="a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14744" y="3429000"/>
            <a:ext cx="3476398" cy="31519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1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2" fill="hold">
                      <p:stCondLst>
                        <p:cond delay="0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5" dur="2778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>
                <p:cTn id="26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 descr="e684965cfdc4e8c468589c2da53df9ac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0166" y="0"/>
            <a:ext cx="6115161" cy="705414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-928726" y="357166"/>
            <a:ext cx="8229600" cy="1143000"/>
          </a:xfrm>
        </p:spPr>
        <p:txBody>
          <a:bodyPr/>
          <a:lstStyle/>
          <a:p>
            <a:r>
              <a:rPr lang="sk-SK" dirty="0" smtClean="0"/>
              <a:t>Aké je to zvieratko ? </a:t>
            </a:r>
            <a:endParaRPr lang="sk-SK" dirty="0"/>
          </a:p>
        </p:txBody>
      </p:sp>
      <p:pic>
        <p:nvPicPr>
          <p:cNvPr id="4" name="sliepka.wav">
            <a:hlinkClick r:id="" action="ppaction://media"/>
          </p:cNvPr>
          <p:cNvPicPr>
            <a:picLocks noGrp="1" noRot="1" noChangeAspect="1"/>
          </p:cNvPicPr>
          <p:nvPr>
            <p:ph idx="1"/>
            <a:wavAudioFile r:embed="rId1" name="sliepka.wav"/>
          </p:nvPr>
        </p:nvPicPr>
        <p:blipFill>
          <a:blip r:embed="rId3"/>
          <a:stretch>
            <a:fillRect/>
          </a:stretch>
        </p:blipFill>
        <p:spPr>
          <a:xfrm>
            <a:off x="785786" y="1785926"/>
            <a:ext cx="857256" cy="857256"/>
          </a:xfrm>
          <a:prstGeom prst="rect">
            <a:avLst/>
          </a:prstGeom>
        </p:spPr>
      </p:pic>
      <p:pic>
        <p:nvPicPr>
          <p:cNvPr id="5" name="Obrázok 4" descr="sliepka-domaca-1486.jpg"/>
          <p:cNvPicPr>
            <a:picLocks noChangeAspect="1"/>
          </p:cNvPicPr>
          <p:nvPr/>
        </p:nvPicPr>
        <p:blipFill>
          <a:blip r:embed="rId4"/>
          <a:srcRect l="18707" t="2806" r="13950"/>
          <a:stretch>
            <a:fillRect/>
          </a:stretch>
        </p:blipFill>
        <p:spPr>
          <a:xfrm>
            <a:off x="785786" y="3286124"/>
            <a:ext cx="3214710" cy="3093089"/>
          </a:xfrm>
          <a:prstGeom prst="rect">
            <a:avLst/>
          </a:prstGeom>
        </p:spPr>
      </p:pic>
      <p:pic>
        <p:nvPicPr>
          <p:cNvPr id="6" name="Obrázok 5" descr="33087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6446" y="571480"/>
            <a:ext cx="3111644" cy="2993569"/>
          </a:xfrm>
          <a:prstGeom prst="rect">
            <a:avLst/>
          </a:prstGeom>
        </p:spPr>
      </p:pic>
      <p:pic>
        <p:nvPicPr>
          <p:cNvPr id="7" name="Obrázok 6" descr="bez-nazvu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00562" y="3857628"/>
            <a:ext cx="3476630" cy="26074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1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2" fill="hold">
                      <p:stCondLst>
                        <p:cond delay="0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5" dur="3662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>
                <p:cTn id="26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 descr="7b554f5bc1694ca2b16f304674cb9753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4414" y="-104478"/>
            <a:ext cx="6429420" cy="696247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-1571668" y="285728"/>
            <a:ext cx="8229600" cy="1143000"/>
          </a:xfrm>
        </p:spPr>
        <p:txBody>
          <a:bodyPr/>
          <a:lstStyle/>
          <a:p>
            <a:r>
              <a:rPr lang="sk-SK" dirty="0" smtClean="0"/>
              <a:t>Aké je to zvieratko ? </a:t>
            </a:r>
            <a:endParaRPr lang="sk-SK" dirty="0"/>
          </a:p>
        </p:txBody>
      </p:sp>
      <p:pic>
        <p:nvPicPr>
          <p:cNvPr id="4" name="prasa.wav">
            <a:hlinkClick r:id="" action="ppaction://media"/>
          </p:cNvPr>
          <p:cNvPicPr>
            <a:picLocks noGrp="1" noRot="1" noChangeAspect="1"/>
          </p:cNvPicPr>
          <p:nvPr>
            <p:ph idx="1"/>
            <a:wavAudioFile r:embed="rId1" name="prasa.wav"/>
          </p:nvPr>
        </p:nvPicPr>
        <p:blipFill>
          <a:blip r:embed="rId3"/>
          <a:stretch>
            <a:fillRect/>
          </a:stretch>
        </p:blipFill>
        <p:spPr>
          <a:xfrm>
            <a:off x="785786" y="1571612"/>
            <a:ext cx="657226" cy="657226"/>
          </a:xfrm>
          <a:prstGeom prst="rect">
            <a:avLst/>
          </a:prstGeom>
        </p:spPr>
      </p:pic>
      <p:pic>
        <p:nvPicPr>
          <p:cNvPr id="5" name="Obrázok 4" descr="prasiatko-165162.jpg"/>
          <p:cNvPicPr>
            <a:picLocks noChangeAspect="1"/>
          </p:cNvPicPr>
          <p:nvPr/>
        </p:nvPicPr>
        <p:blipFill>
          <a:blip r:embed="rId4" cstate="print"/>
          <a:srcRect t="6250"/>
          <a:stretch>
            <a:fillRect/>
          </a:stretch>
        </p:blipFill>
        <p:spPr>
          <a:xfrm>
            <a:off x="214282" y="3143248"/>
            <a:ext cx="4511023" cy="2643186"/>
          </a:xfrm>
          <a:prstGeom prst="rect">
            <a:avLst/>
          </a:prstGeom>
        </p:spPr>
      </p:pic>
      <p:pic>
        <p:nvPicPr>
          <p:cNvPr id="6" name="Obrázok 5" descr="127752-prasa-prasata-prasce-svine-svina-clanok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9190" y="785794"/>
            <a:ext cx="3976716" cy="2978307"/>
          </a:xfrm>
          <a:prstGeom prst="rect">
            <a:avLst/>
          </a:prstGeom>
        </p:spPr>
      </p:pic>
      <p:pic>
        <p:nvPicPr>
          <p:cNvPr id="7" name="Obrázok 6" descr="prase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29190" y="4000504"/>
            <a:ext cx="3571880" cy="23693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1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2" fill="hold">
                      <p:stCondLst>
                        <p:cond delay="0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5" dur="303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>
                <p:cTn id="26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 descr="8df902b44dd4633f5e853abdc64c2228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7290" y="0"/>
            <a:ext cx="6081597" cy="6858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119</TotalTime>
  <Words>42</Words>
  <Application>Microsoft Office PowerPoint</Application>
  <PresentationFormat>Prezentácia na obrazovke (4:3)</PresentationFormat>
  <Paragraphs>9</Paragraphs>
  <Slides>17</Slides>
  <Notes>0</Notes>
  <HiddenSlides>0</HiddenSlides>
  <MMClips>8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17</vt:i4>
      </vt:variant>
    </vt:vector>
  </HeadingPairs>
  <TitlesOfParts>
    <vt:vector size="18" baseType="lpstr">
      <vt:lpstr>Motív Office</vt:lpstr>
      <vt:lpstr>Snímka 1</vt:lpstr>
      <vt:lpstr>Aké je to zvieratko ? </vt:lpstr>
      <vt:lpstr>Snímka 3</vt:lpstr>
      <vt:lpstr>Aké je to zvieratko ? </vt:lpstr>
      <vt:lpstr>Snímka 5</vt:lpstr>
      <vt:lpstr>Aké je to zvieratko ? </vt:lpstr>
      <vt:lpstr>Snímka 7</vt:lpstr>
      <vt:lpstr>Aké je to zvieratko ? </vt:lpstr>
      <vt:lpstr>Snímka 9</vt:lpstr>
      <vt:lpstr>Aké je to zvieratko ? </vt:lpstr>
      <vt:lpstr>Snímka 11</vt:lpstr>
      <vt:lpstr>Aké je to zvieratko ? </vt:lpstr>
      <vt:lpstr>Snímka 13</vt:lpstr>
      <vt:lpstr>Aké je to zvieratko ? </vt:lpstr>
      <vt:lpstr>Snímka 15</vt:lpstr>
      <vt:lpstr>Aké je to zvieratko ? </vt:lpstr>
      <vt:lpstr>Snímka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Snímka 1</dc:title>
  <dc:creator>ACER_Aspire</dc:creator>
  <cp:lastModifiedBy>ACER_Aspire</cp:lastModifiedBy>
  <cp:revision>13</cp:revision>
  <dcterms:created xsi:type="dcterms:W3CDTF">2016-02-13T15:26:32Z</dcterms:created>
  <dcterms:modified xsi:type="dcterms:W3CDTF">2016-02-13T17:25:48Z</dcterms:modified>
</cp:coreProperties>
</file>