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36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26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8" y="186265"/>
            <a:ext cx="6747935" cy="46566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7" y="763590"/>
            <a:ext cx="6942669" cy="5544077"/>
          </a:xfrm>
        </p:spPr>
        <p:txBody>
          <a:bodyPr/>
          <a:lstStyle>
            <a:lvl1pPr marL="0" indent="0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18420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59EF-F64D-421A-9208-6A53D3EBE53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414C5-C62D-42ED-91C8-F746B36A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" y="1981198"/>
            <a:ext cx="7086600" cy="1031411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3. </a:t>
            </a:r>
            <a:r>
              <a:rPr lang="en-US" b="1" dirty="0" err="1"/>
              <a:t>Akustická</a:t>
            </a:r>
            <a:r>
              <a:rPr lang="en-US" b="1" dirty="0"/>
              <a:t> </a:t>
            </a:r>
            <a:r>
              <a:rPr lang="en-US" b="1" dirty="0" err="1"/>
              <a:t>šošovka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3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1" y="542925"/>
            <a:ext cx="6728712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3. </a:t>
            </a:r>
            <a:r>
              <a:rPr lang="en-US" b="1" dirty="0" err="1"/>
              <a:t>Akustická</a:t>
            </a:r>
            <a:r>
              <a:rPr lang="en-US" b="1" dirty="0"/>
              <a:t> </a:t>
            </a:r>
            <a:r>
              <a:rPr lang="en-US" b="1" dirty="0" err="1"/>
              <a:t>šošovka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274765"/>
            <a:ext cx="7391400" cy="5011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400" b="1" dirty="0" err="1" smtClean="0"/>
              <a:t>Fresnelove</a:t>
            </a:r>
            <a:r>
              <a:rPr lang="sk-SK" sz="2400" b="1" dirty="0" smtClean="0"/>
              <a:t> šošovky </a:t>
            </a:r>
            <a:r>
              <a:rPr lang="sk-SK" sz="2400" dirty="0" smtClean="0"/>
              <a:t>so </a:t>
            </a:r>
            <a:r>
              <a:rPr lang="sk-SK" sz="2400" b="1" dirty="0" smtClean="0"/>
              <a:t>sústredenými kruhmi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sa bežne používajú v </a:t>
            </a:r>
            <a:r>
              <a:rPr lang="sk-SK" sz="2400" b="1" dirty="0" smtClean="0"/>
              <a:t>optických aplikáciách</a:t>
            </a:r>
            <a:r>
              <a:rPr lang="sk-SK" sz="2400" dirty="0" smtClean="0"/>
              <a:t>, </a:t>
            </a:r>
            <a:br>
              <a:rPr lang="sk-SK" sz="2400" dirty="0" smtClean="0"/>
            </a:br>
            <a:r>
              <a:rPr lang="sk-SK" sz="2400" dirty="0" smtClean="0"/>
              <a:t>avšak </a:t>
            </a:r>
            <a:r>
              <a:rPr lang="sk-SK" sz="2400" b="1" dirty="0" smtClean="0"/>
              <a:t>podobný princíp </a:t>
            </a:r>
            <a:r>
              <a:rPr lang="sk-SK" sz="2400" dirty="0" smtClean="0"/>
              <a:t>sa dá využiť </a:t>
            </a:r>
            <a:br>
              <a:rPr lang="sk-SK" sz="2400" dirty="0" smtClean="0"/>
            </a:br>
            <a:r>
              <a:rPr lang="sk-SK" sz="2400" dirty="0" smtClean="0"/>
              <a:t>aj na </a:t>
            </a:r>
            <a:r>
              <a:rPr lang="sk-SK" sz="2400" b="1" dirty="0" smtClean="0"/>
              <a:t>sústredenie</a:t>
            </a:r>
            <a:r>
              <a:rPr lang="sk-SK" sz="2400" dirty="0" smtClean="0"/>
              <a:t> </a:t>
            </a:r>
            <a:r>
              <a:rPr lang="sk-SK" sz="2400" b="1" dirty="0" smtClean="0"/>
              <a:t>akustických vĺn</a:t>
            </a:r>
            <a:r>
              <a:rPr lang="sk-SK" sz="2400" dirty="0" smtClean="0"/>
              <a:t>. </a:t>
            </a:r>
          </a:p>
          <a:p>
            <a:pPr marL="0" indent="0" algn="ctr">
              <a:buNone/>
            </a:pPr>
            <a:r>
              <a:rPr lang="sk-SK" sz="2400" b="1" dirty="0" smtClean="0"/>
              <a:t>Vymyslite</a:t>
            </a:r>
            <a:r>
              <a:rPr lang="sk-SK" sz="2400" dirty="0" smtClean="0"/>
              <a:t> a </a:t>
            </a:r>
            <a:r>
              <a:rPr lang="sk-SK" sz="2400" b="1" dirty="0" smtClean="0"/>
              <a:t>vyrobte</a:t>
            </a:r>
            <a:r>
              <a:rPr lang="sk-SK" sz="2400" dirty="0" smtClean="0"/>
              <a:t> </a:t>
            </a:r>
            <a:r>
              <a:rPr lang="sk-SK" sz="2400" b="1" dirty="0" smtClean="0"/>
              <a:t>akustickú šošovku </a:t>
            </a:r>
            <a:br>
              <a:rPr lang="sk-SK" sz="2400" b="1" dirty="0" smtClean="0"/>
            </a:br>
            <a:r>
              <a:rPr lang="sk-SK" sz="2400" dirty="0" smtClean="0"/>
              <a:t>a </a:t>
            </a:r>
            <a:r>
              <a:rPr lang="sk-SK" sz="2400" b="1" dirty="0" smtClean="0"/>
              <a:t>preskúmajte</a:t>
            </a:r>
            <a:r>
              <a:rPr lang="sk-SK" sz="2400" dirty="0" smtClean="0"/>
              <a:t> jej </a:t>
            </a:r>
            <a:r>
              <a:rPr lang="sk-SK" sz="2400" b="1" dirty="0" smtClean="0"/>
              <a:t>vlastnosti</a:t>
            </a:r>
            <a:r>
              <a:rPr lang="sk-SK" sz="2400" dirty="0" smtClean="0"/>
              <a:t>, </a:t>
            </a:r>
            <a:r>
              <a:rPr lang="sk-SK" sz="2400" b="1" dirty="0" smtClean="0"/>
              <a:t>napríklad</a:t>
            </a:r>
            <a:r>
              <a:rPr lang="sk-SK" sz="2400" dirty="0" smtClean="0"/>
              <a:t> </a:t>
            </a:r>
            <a:r>
              <a:rPr lang="sk-SK" sz="2400" b="1" dirty="0" smtClean="0"/>
              <a:t>zosilnenie</a:t>
            </a:r>
            <a:r>
              <a:rPr lang="sk-SK" sz="2400" dirty="0" smtClean="0"/>
              <a:t>, </a:t>
            </a:r>
            <a:r>
              <a:rPr lang="sk-SK" sz="2400" b="1" dirty="0" smtClean="0"/>
              <a:t>ako funkciu relevantných parametrov</a:t>
            </a:r>
            <a:r>
              <a:rPr lang="sk-SK" sz="2400" dirty="0" smtClean="0"/>
              <a:t>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147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4733" y="763590"/>
                <a:ext cx="7391400" cy="5544077"/>
              </a:xfrm>
            </p:spPr>
            <p:txBody>
              <a:bodyPr/>
              <a:lstStyle/>
              <a:p>
                <a:r>
                  <a:rPr lang="sk-SK" b="1" dirty="0" smtClean="0"/>
                  <a:t>Ako funguje šošovka</a:t>
                </a:r>
              </a:p>
              <a:p>
                <a:pPr marL="177800" indent="-177800">
                  <a:buFontTx/>
                  <a:buChar char="-"/>
                  <a:tabLst>
                    <a:tab pos="177800" algn="l"/>
                  </a:tabLst>
                </a:pPr>
                <a:r>
                  <a:rPr lang="sk-SK" b="1" dirty="0" smtClean="0"/>
                  <a:t>lom</a:t>
                </a:r>
                <a:r>
                  <a:rPr lang="sk-SK" dirty="0" smtClean="0"/>
                  <a:t> svetelných lúčov na rozhraní dvoch optických prostredí </a:t>
                </a:r>
                <a:r>
                  <a:rPr lang="sk-SK" sz="1400" dirty="0" smtClean="0"/>
                  <a:t>(napr. vzduch, sklo)</a:t>
                </a:r>
                <a:r>
                  <a:rPr lang="sk-SK" sz="2000" dirty="0" smtClean="0"/>
                  <a:t>,</a:t>
                </a:r>
                <a:endParaRPr lang="sk-SK" dirty="0" smtClean="0"/>
              </a:p>
              <a:p>
                <a:pPr marL="177800" indent="-177800">
                  <a:buFontTx/>
                  <a:buChar char="-"/>
                  <a:tabLst>
                    <a:tab pos="177800" algn="l"/>
                  </a:tabLst>
                </a:pPr>
                <a:r>
                  <a:rPr lang="sk-SK" dirty="0" smtClean="0"/>
                  <a:t>index lomu prostredia </a:t>
                </a:r>
                <a:r>
                  <a:rPr lang="sk-SK" i="1" dirty="0" smtClean="0"/>
                  <a:t>n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sk-SK" i="1" dirty="0" smtClean="0"/>
              </a:p>
              <a:p>
                <a:pPr marL="177800" indent="-177800">
                  <a:buFontTx/>
                  <a:buChar char="-"/>
                  <a:tabLst>
                    <a:tab pos="177800" algn="l"/>
                  </a:tabLst>
                </a:pPr>
                <a:endParaRPr lang="sk-SK" i="1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733" y="763590"/>
                <a:ext cx="7391400" cy="5544077"/>
              </a:xfrm>
              <a:blipFill rotWithShape="0">
                <a:blip r:embed="rId2"/>
                <a:stretch>
                  <a:fillRect l="-743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" y="2269067"/>
            <a:ext cx="3009847" cy="229393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33" y="1993371"/>
            <a:ext cx="35052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 smtClean="0"/>
              <a:t>Fresnelova</a:t>
            </a:r>
            <a:r>
              <a:rPr lang="sk-SK" b="1" dirty="0" smtClean="0"/>
              <a:t> šošovka</a:t>
            </a:r>
          </a:p>
          <a:p>
            <a:r>
              <a:rPr lang="sk-SK" b="1" dirty="0" smtClean="0"/>
              <a:t>- </a:t>
            </a:r>
            <a:r>
              <a:rPr lang="sk-SK" dirty="0" smtClean="0"/>
              <a:t>odstránená nepotrebná časť klasickej šošovky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49" y="1731897"/>
            <a:ext cx="4772025" cy="28670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34026" y="2634659"/>
            <a:ext cx="3996270" cy="200612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85" y="4654751"/>
            <a:ext cx="2794648" cy="21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Sústredenie</a:t>
            </a:r>
            <a:r>
              <a:rPr lang="sk-SK" dirty="0" smtClean="0"/>
              <a:t> </a:t>
            </a:r>
            <a:r>
              <a:rPr lang="sk-SK" b="1" dirty="0"/>
              <a:t>akustických </a:t>
            </a:r>
            <a:r>
              <a:rPr lang="sk-SK" b="1" dirty="0" smtClean="0"/>
              <a:t>vĺn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Zvuk ako pozdĺžne mechanické vlnenie</a:t>
            </a:r>
          </a:p>
          <a:p>
            <a:pPr marL="285750" indent="-285750">
              <a:buFontTx/>
              <a:buChar char="-"/>
            </a:pPr>
            <a:r>
              <a:rPr lang="sk-SK" dirty="0" err="1" smtClean="0"/>
              <a:t>Huygensov</a:t>
            </a:r>
            <a:r>
              <a:rPr lang="sk-SK" dirty="0" smtClean="0"/>
              <a:t> princíp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Lom vlnenia na rozhraní dvoch prostredí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Odraz vlnenia od prekážky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Akustická refrakcia (SOFAR </a:t>
            </a:r>
            <a:r>
              <a:rPr lang="sk-SK" dirty="0" err="1" smtClean="0"/>
              <a:t>channel</a:t>
            </a:r>
            <a:r>
              <a:rPr lang="sk-SK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 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97" y="258231"/>
            <a:ext cx="3708003" cy="296640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3" y="3535628"/>
            <a:ext cx="6311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0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Vymyslite</a:t>
            </a:r>
            <a:r>
              <a:rPr lang="sk-SK" dirty="0"/>
              <a:t> a </a:t>
            </a:r>
            <a:r>
              <a:rPr lang="sk-SK" b="1" dirty="0"/>
              <a:t>vyrobte</a:t>
            </a:r>
            <a:r>
              <a:rPr lang="sk-SK" dirty="0"/>
              <a:t> </a:t>
            </a:r>
            <a:r>
              <a:rPr lang="sk-SK" b="1" dirty="0"/>
              <a:t>akustickú </a:t>
            </a:r>
            <a:r>
              <a:rPr lang="sk-SK" b="1" dirty="0" smtClean="0"/>
              <a:t>šošovku</a:t>
            </a:r>
          </a:p>
          <a:p>
            <a:pPr marL="177800" indent="-177800">
              <a:buFontTx/>
              <a:buChar char="-"/>
            </a:pPr>
            <a:r>
              <a:rPr lang="sk-SK" dirty="0" smtClean="0"/>
              <a:t>hľadáme inšpirácie on-line</a:t>
            </a:r>
          </a:p>
          <a:p>
            <a:pPr marL="177800" indent="-177800">
              <a:buFontTx/>
              <a:buChar char="-"/>
            </a:pPr>
            <a:r>
              <a:rPr lang="sk-SK" dirty="0" smtClean="0"/>
              <a:t>uvažujeme: lom a odraz zvuku</a:t>
            </a:r>
          </a:p>
          <a:p>
            <a:pPr marL="177800" indent="-177800">
              <a:buFontTx/>
              <a:buChar char="-"/>
            </a:pPr>
            <a:endParaRPr lang="sk-SK" dirty="0" smtClean="0"/>
          </a:p>
          <a:p>
            <a:pPr marL="177800" indent="-177800">
              <a:buFontTx/>
              <a:buChar char="-"/>
            </a:pPr>
            <a:r>
              <a:rPr lang="sk-SK" dirty="0" smtClean="0"/>
              <a:t> 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0" y="186265"/>
            <a:ext cx="2478422" cy="229992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28" y="187956"/>
            <a:ext cx="2321266" cy="2299921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33" y="2597845"/>
            <a:ext cx="3291899" cy="246892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7" y="2154569"/>
            <a:ext cx="3000923" cy="202776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2" y="4293994"/>
            <a:ext cx="3293532" cy="24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Rozbor zadania úlohy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Preskúmajte </a:t>
            </a:r>
            <a:r>
              <a:rPr lang="sk-SK" b="1" dirty="0" smtClean="0"/>
              <a:t>vlastnosti</a:t>
            </a:r>
            <a:r>
              <a:rPr lang="sk-SK" dirty="0" smtClean="0"/>
              <a:t> akustickej šošovky od relevantných </a:t>
            </a:r>
            <a:r>
              <a:rPr lang="sk-SK" b="1" dirty="0" smtClean="0"/>
              <a:t>parametrov</a:t>
            </a:r>
          </a:p>
          <a:p>
            <a:r>
              <a:rPr lang="sk-SK" dirty="0" smtClean="0"/>
              <a:t>Vizualizácia mechanického vlnenia</a:t>
            </a:r>
          </a:p>
          <a:p>
            <a:r>
              <a:rPr lang="sk-SK" dirty="0" smtClean="0"/>
              <a:t>Meranie zvuku </a:t>
            </a:r>
          </a:p>
          <a:p>
            <a:endParaRPr lang="sk-SK" dirty="0" smtClean="0"/>
          </a:p>
          <a:p>
            <a:r>
              <a:rPr lang="sk-SK" dirty="0" smtClean="0"/>
              <a:t>Čo považujeme za vlastnosť a čo za parameter?</a:t>
            </a:r>
          </a:p>
          <a:p>
            <a:pPr marL="285750" indent="-285750">
              <a:buFontTx/>
              <a:buChar char="-"/>
            </a:pPr>
            <a:endParaRPr lang="sk-SK" dirty="0" smtClean="0"/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 smtClean="0"/>
              <a:t>ohnisková vzdialenosť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zosilnenie 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frekvencia zvuku 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37" y="1193800"/>
            <a:ext cx="2447925" cy="18288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66" y="3663950"/>
            <a:ext cx="1447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9204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127</Words>
  <Application>Microsoft Office PowerPoint</Application>
  <PresentationFormat>Prezentácia na obrazovke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Wingdings 3</vt:lpstr>
      <vt:lpstr>Fazeta</vt:lpstr>
      <vt:lpstr>  3. Akustická šošovka </vt:lpstr>
      <vt:lpstr> 3. Akustická šošovka </vt:lpstr>
      <vt:lpstr>Rozbor zadania úlohy</vt:lpstr>
      <vt:lpstr>Rozbor zadania úlohy</vt:lpstr>
      <vt:lpstr>Rozbor zadania úlohy</vt:lpstr>
      <vt:lpstr>Rozbor zadania úlohy</vt:lpstr>
      <vt:lpstr>Rozbor zadania úlohy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3. Akustická šošovka </dc:title>
  <dc:creator>Marián Kireš</dc:creator>
  <cp:lastModifiedBy>Marián Kireš</cp:lastModifiedBy>
  <cp:revision>20</cp:revision>
  <dcterms:created xsi:type="dcterms:W3CDTF">2015-09-27T14:36:44Z</dcterms:created>
  <dcterms:modified xsi:type="dcterms:W3CDTF">2015-09-28T20:16:25Z</dcterms:modified>
</cp:coreProperties>
</file>