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0" r:id="rId3"/>
    <p:sldId id="256" r:id="rId4"/>
    <p:sldId id="257" r:id="rId5"/>
    <p:sldId id="258" r:id="rId6"/>
    <p:sldId id="262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10.5.2016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10.5.2016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10.5.2016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10.5.2016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10.5.2016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10.5.2016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10.5.2016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10.5.2016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10.5.2016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10.5.2016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10.5.2016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10.5.2016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113776" cy="143920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8000" dirty="0" smtClean="0"/>
              <a:t>OPAKOVANIE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6866" name="Picture 2" descr="http://vignette1.wikia.nocookie.net/necyklopedie/images/1/1e/Otaznik_3.jpg/revision/latest?cb=201211140826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286000"/>
            <a:ext cx="36576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http://img.blesk.cz/img/1/gallery/921541_kava.jpg"/>
          <p:cNvPicPr>
            <a:picLocks noChangeAspect="1" noChangeArrowheads="1"/>
          </p:cNvPicPr>
          <p:nvPr/>
        </p:nvPicPr>
        <p:blipFill>
          <a:blip r:embed="rId2"/>
          <a:srcRect l="14222" t="22680" r="14667" b="13402"/>
          <a:stretch>
            <a:fillRect/>
          </a:stretch>
        </p:blipFill>
        <p:spPr bwMode="auto">
          <a:xfrm>
            <a:off x="609600" y="914400"/>
            <a:ext cx="3048000" cy="236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748" name="Picture 4" descr="http://www.hobbyportal.sk/data/articles/476/show/ingwer-wurze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0"/>
            <a:ext cx="2857500" cy="2943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750" name="Picture 6" descr="http://metabolizmus.sk/wp-content/uploads/kakao4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2362200"/>
            <a:ext cx="2971798" cy="198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752" name="Picture 8" descr="https://upload.wikimedia.org/wikipedia/commons/7/7a/K%C3%BCmmelsamen_f%C3%BCr_WP.jpg"/>
          <p:cNvPicPr>
            <a:picLocks noChangeAspect="1" noChangeArrowheads="1"/>
          </p:cNvPicPr>
          <p:nvPr/>
        </p:nvPicPr>
        <p:blipFill>
          <a:blip r:embed="rId5" cstate="print"/>
          <a:srcRect b="28736"/>
          <a:stretch>
            <a:fillRect/>
          </a:stretch>
        </p:blipFill>
        <p:spPr bwMode="auto">
          <a:xfrm>
            <a:off x="228600" y="3429000"/>
            <a:ext cx="3937199" cy="236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>
            <a:off x="762000" y="2895600"/>
            <a:ext cx="4154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1.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5029200" y="2514600"/>
            <a:ext cx="4154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2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248400" y="3886200"/>
            <a:ext cx="4154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3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381000" y="5181600"/>
            <a:ext cx="4154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4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31754" name="Picture 10" descr="http://www.dedoverecepty.sk/image/obrazky/skorica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419600"/>
            <a:ext cx="3514725" cy="2340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BlokTextu 12"/>
          <p:cNvSpPr txBox="1"/>
          <p:nvPr/>
        </p:nvSpPr>
        <p:spPr>
          <a:xfrm>
            <a:off x="4572000" y="6248400"/>
            <a:ext cx="4154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5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382000" cy="105820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KORENINY A POCHUTINY</a:t>
            </a:r>
            <a:endParaRPr lang="sk-SK" dirty="0"/>
          </a:p>
        </p:txBody>
      </p:sp>
      <p:pic>
        <p:nvPicPr>
          <p:cNvPr id="13314" name="Picture 2" descr="http://www.liecenie.info/wp-content/uploads/2014/01/koreniny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462" y="2286000"/>
            <a:ext cx="8869538" cy="43909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http://vyziva5elementov.eu/wp-content/uploads/2014/12/Cibu%C4%BEa-kuchynsk%C3%A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3352800" cy="5498594"/>
          </a:xfrm>
          <a:prstGeom prst="rect">
            <a:avLst/>
          </a:prstGeom>
          <a:noFill/>
        </p:spPr>
      </p:pic>
      <p:pic>
        <p:nvPicPr>
          <p:cNvPr id="5" name="Picture 4" descr="http://slnieckova.sk/images/cesnak-kuchynsky-506_jpg_290x600_q8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066799"/>
            <a:ext cx="4419600" cy="5638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http://slnieckova.sk/images/rasca-lucna-1-1899_jpg_290x600_q8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4522646" cy="601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628" name="Picture 4" descr="http://mijntuin.s3.amazonaws.com/plants/92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295400"/>
            <a:ext cx="3851102" cy="441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http://www.kurier4.szm.com/Image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3666554" cy="5943600"/>
          </a:xfrm>
          <a:prstGeom prst="rect">
            <a:avLst/>
          </a:prstGeom>
          <a:noFill/>
        </p:spPr>
      </p:pic>
      <p:pic>
        <p:nvPicPr>
          <p:cNvPr id="29700" name="Picture 4" descr="http://static.herbar.org/media/images/database/zingiber_officin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2897" y="685800"/>
            <a:ext cx="5811103" cy="5135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http://www.toth-centrum.eu/images/stories/virtuemart/product/laurus_nobilis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4572000" cy="4572000"/>
          </a:xfrm>
          <a:prstGeom prst="rect">
            <a:avLst/>
          </a:prstGeom>
          <a:noFill/>
        </p:spPr>
      </p:pic>
      <p:pic>
        <p:nvPicPr>
          <p:cNvPr id="34820" name="Picture 4" descr="http://www.toth-centrum.eu/images/stories/virtuemart/product/Laurus%20nobilis.2%20jp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3276600"/>
            <a:ext cx="4943475" cy="3295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http://www.raft-herbar.szm.com/assets/images/0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3625076" cy="6324600"/>
          </a:xfrm>
          <a:prstGeom prst="rect">
            <a:avLst/>
          </a:prstGeom>
          <a:noFill/>
        </p:spPr>
      </p:pic>
      <p:pic>
        <p:nvPicPr>
          <p:cNvPr id="33796" name="Picture 4" descr="http://www.bylinky.sk/xmedia/bylinky/Bazalka/Bazalk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685800"/>
            <a:ext cx="55880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83880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FIXÁCIA: 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219200" y="1828800"/>
            <a:ext cx="6729727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A: mrkvovité 		1. cesnak cibuľový</a:t>
            </a:r>
          </a:p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B: </a:t>
            </a:r>
            <a:r>
              <a:rPr lang="sk-SK" sz="2800" b="1" dirty="0" err="1" smtClean="0">
                <a:latin typeface="Times New Roman" pitchFamily="18" charset="0"/>
                <a:cs typeface="Times New Roman" pitchFamily="18" charset="0"/>
              </a:rPr>
              <a:t>hluchavkovité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		2. bobkový list</a:t>
            </a:r>
          </a:p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C: </a:t>
            </a:r>
            <a:r>
              <a:rPr lang="sk-SK" sz="2800" b="1" dirty="0" err="1" smtClean="0">
                <a:latin typeface="Times New Roman" pitchFamily="18" charset="0"/>
                <a:cs typeface="Times New Roman" pitchFamily="18" charset="0"/>
              </a:rPr>
              <a:t>ľaliovité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			3. rasca lúčna</a:t>
            </a:r>
          </a:p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D: </a:t>
            </a:r>
            <a:r>
              <a:rPr lang="sk-SK" sz="2800" b="1" dirty="0" err="1" smtClean="0">
                <a:latin typeface="Times New Roman" pitchFamily="18" charset="0"/>
                <a:cs typeface="Times New Roman" pitchFamily="18" charset="0"/>
              </a:rPr>
              <a:t>vavrínovité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		4. zázvor</a:t>
            </a:r>
          </a:p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E: </a:t>
            </a:r>
            <a:r>
              <a:rPr lang="sk-SK" sz="2800" b="1" dirty="0" err="1" smtClean="0">
                <a:latin typeface="Times New Roman" pitchFamily="18" charset="0"/>
                <a:cs typeface="Times New Roman" pitchFamily="18" charset="0"/>
              </a:rPr>
              <a:t>ďumbierovité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		5. bazalka pravá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36</TotalTime>
  <Words>19</Words>
  <PresentationFormat>Prezentácia na obrazovke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Aspekt</vt:lpstr>
      <vt:lpstr>OPAKOVANIE</vt:lpstr>
      <vt:lpstr>Snímka 2</vt:lpstr>
      <vt:lpstr>KORENINY A POCHUTINY</vt:lpstr>
      <vt:lpstr>Snímka 4</vt:lpstr>
      <vt:lpstr>Snímka 5</vt:lpstr>
      <vt:lpstr>Snímka 6</vt:lpstr>
      <vt:lpstr>Snímka 7</vt:lpstr>
      <vt:lpstr>Snímka 8</vt:lpstr>
      <vt:lpstr>FIXÁCIA: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KORENINY A POCHUTINY</dc:title>
  <dc:creator>hp</dc:creator>
  <cp:lastModifiedBy>hp</cp:lastModifiedBy>
  <cp:revision>28</cp:revision>
  <dcterms:created xsi:type="dcterms:W3CDTF">2016-05-10T16:26:24Z</dcterms:created>
  <dcterms:modified xsi:type="dcterms:W3CDTF">2016-05-10T17:04:31Z</dcterms:modified>
</cp:coreProperties>
</file>