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2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4F2CB-65F3-43FC-BF46-014C56285D2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80D94-5F49-4C82-A992-D96B1F84367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0D94-5F49-4C82-A992-D96B1F843670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558366-0DF6-4174-B838-C54095DBEB5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AE9545-4E59-40C1-90CC-F262324BA6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85859"/>
            <a:ext cx="7772400" cy="1857389"/>
          </a:xfrm>
        </p:spPr>
        <p:txBody>
          <a:bodyPr>
            <a:normAutofit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rgbClr val="C00000"/>
                </a:solidFill>
              </a:rPr>
              <a:t/>
            </a:r>
            <a:br>
              <a:rPr lang="sk-SK" dirty="0" smtClean="0">
                <a:solidFill>
                  <a:srgbClr val="C00000"/>
                </a:solidFill>
              </a:rPr>
            </a:br>
            <a:r>
              <a:rPr lang="sk-SK" dirty="0" smtClean="0">
                <a:solidFill>
                  <a:srgbClr val="C00000"/>
                </a:solidFill>
              </a:rPr>
              <a:t>Nástup fašizmu k moci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5357826"/>
            <a:ext cx="8458200" cy="1071570"/>
          </a:xfrm>
        </p:spPr>
        <p:txBody>
          <a:bodyPr/>
          <a:lstStyle/>
          <a:p>
            <a:pPr algn="r"/>
            <a:r>
              <a:rPr lang="sk-SK" dirty="0" smtClean="0">
                <a:solidFill>
                  <a:srgbClr val="C00000"/>
                </a:solidFill>
              </a:rPr>
              <a:t> Mgr. R. </a:t>
            </a:r>
            <a:r>
              <a:rPr lang="sk-SK" dirty="0" err="1" smtClean="0">
                <a:solidFill>
                  <a:srgbClr val="C00000"/>
                </a:solidFill>
              </a:rPr>
              <a:t>Burčák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aliansky-fasisti-vo-farb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674019"/>
            <a:ext cx="7620000" cy="42862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July 25 (mussolini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3321" y="1554163"/>
            <a:ext cx="5889757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>
                <a:solidFill>
                  <a:srgbClr val="C00000"/>
                </a:solidFill>
              </a:rPr>
              <a:t>          Ďakujem za pozornosť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Nástup  k moci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 v roku 1919 založil B. </a:t>
            </a:r>
            <a:r>
              <a:rPr lang="sk-SK" dirty="0" err="1" smtClean="0"/>
              <a:t>Mussolini</a:t>
            </a:r>
            <a:r>
              <a:rPr lang="sk-SK" dirty="0" smtClean="0"/>
              <a:t> militantnú  a teroristickú organizáciu </a:t>
            </a:r>
            <a:r>
              <a:rPr lang="sk-SK" i="1" dirty="0" err="1" smtClean="0">
                <a:solidFill>
                  <a:srgbClr val="7C020B"/>
                </a:solidFill>
              </a:rPr>
              <a:t>Fasci</a:t>
            </a:r>
            <a:r>
              <a:rPr lang="sk-SK" i="1" dirty="0" smtClean="0">
                <a:solidFill>
                  <a:srgbClr val="7C020B"/>
                </a:solidFill>
              </a:rPr>
              <a:t> </a:t>
            </a:r>
            <a:r>
              <a:rPr lang="sk-SK" i="1" dirty="0" err="1" smtClean="0">
                <a:solidFill>
                  <a:srgbClr val="7C020B"/>
                </a:solidFill>
              </a:rPr>
              <a:t>di</a:t>
            </a:r>
            <a:r>
              <a:rPr lang="sk-SK" i="1" dirty="0" smtClean="0">
                <a:solidFill>
                  <a:srgbClr val="7C020B"/>
                </a:solidFill>
              </a:rPr>
              <a:t> </a:t>
            </a:r>
            <a:r>
              <a:rPr lang="sk-SK" i="1" dirty="0" err="1" smtClean="0">
                <a:solidFill>
                  <a:srgbClr val="7C020B"/>
                </a:solidFill>
              </a:rPr>
              <a:t>Combattimento</a:t>
            </a:r>
            <a:r>
              <a:rPr lang="sk-SK" dirty="0" smtClean="0"/>
              <a:t>, ktorá sa v roku 1921 premenila na fašistickú stranu. Chcel obnoviť ideu Rímskej ríše</a:t>
            </a:r>
            <a:endParaRPr lang="sk-SK" dirty="0"/>
          </a:p>
        </p:txBody>
      </p:sp>
      <p:pic>
        <p:nvPicPr>
          <p:cNvPr id="4" name="Obrázok 3" descr="Mu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488" y="3714752"/>
            <a:ext cx="3355502" cy="29860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Pochod  na Rím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Roku 1922 zorganizoval „</a:t>
            </a:r>
            <a:r>
              <a:rPr lang="sk-SK" dirty="0" smtClean="0">
                <a:solidFill>
                  <a:srgbClr val="C00000"/>
                </a:solidFill>
              </a:rPr>
              <a:t>pochod na Rím“, </a:t>
            </a:r>
            <a:r>
              <a:rPr lang="sk-SK" dirty="0" smtClean="0"/>
              <a:t>t.j. štátny prevrat a zaviedol diktátorský režim. </a:t>
            </a:r>
          </a:p>
          <a:p>
            <a:r>
              <a:rPr lang="sk-SK" dirty="0" smtClean="0"/>
              <a:t>Formou nátlaku chcel  donútiť kráľa  aby  abdikoval.</a:t>
            </a:r>
          </a:p>
          <a:p>
            <a:endParaRPr lang="sk-SK" dirty="0"/>
          </a:p>
        </p:txBody>
      </p:sp>
      <p:pic>
        <p:nvPicPr>
          <p:cNvPr id="4" name="Obrázok 3" descr="pochod  na Rí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071942"/>
            <a:ext cx="3121948" cy="2238378"/>
          </a:xfrm>
          <a:prstGeom prst="rect">
            <a:avLst/>
          </a:prstGeom>
        </p:spPr>
      </p:pic>
      <p:pic>
        <p:nvPicPr>
          <p:cNvPr id="5" name="Obrázok 4" descr="pochod na  rím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2573" y="3500438"/>
            <a:ext cx="3749889" cy="27655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C00000"/>
                </a:solidFill>
              </a:rPr>
              <a:t>Duce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 roku 1926 vystupuje ako neobmedzený vodca – duce.</a:t>
            </a:r>
          </a:p>
          <a:p>
            <a:r>
              <a:rPr lang="pl-PL" dirty="0" smtClean="0"/>
              <a:t>Využil krízu, chudobu  a nepokoje  aby  sa dostal k moci.</a:t>
            </a:r>
          </a:p>
          <a:p>
            <a:endParaRPr lang="sk-SK" dirty="0"/>
          </a:p>
        </p:txBody>
      </p:sp>
      <p:pic>
        <p:nvPicPr>
          <p:cNvPr id="4" name="Obrázok 3" descr="duc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4071942"/>
            <a:ext cx="2428875" cy="1885950"/>
          </a:xfrm>
          <a:prstGeom prst="rect">
            <a:avLst/>
          </a:prstGeom>
        </p:spPr>
      </p:pic>
      <p:pic>
        <p:nvPicPr>
          <p:cNvPr id="5" name="Obrázok 4" descr="duce 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6182" y="3429000"/>
            <a:ext cx="3977276" cy="3100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Protivníci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  od  začiatku vlády  začal  likvidovať opozíciu :  </a:t>
            </a:r>
            <a:r>
              <a:rPr lang="sk-SK" dirty="0" smtClean="0">
                <a:solidFill>
                  <a:srgbClr val="C00000"/>
                </a:solidFill>
              </a:rPr>
              <a:t>nacionalistov a  socialistov</a:t>
            </a:r>
            <a:r>
              <a:rPr lang="sk-SK" dirty="0" smtClean="0"/>
              <a:t>. </a:t>
            </a:r>
          </a:p>
          <a:p>
            <a:r>
              <a:rPr lang="sk-SK" dirty="0" smtClean="0"/>
              <a:t>Nacionalisti žiadali  časť  územia Juhoslávie a socialisti zvýšenie mzdy robotníkom.</a:t>
            </a:r>
          </a:p>
          <a:p>
            <a:r>
              <a:rPr lang="sk-SK" dirty="0" err="1" smtClean="0"/>
              <a:t>Mussolini</a:t>
            </a:r>
            <a:r>
              <a:rPr lang="sk-SK" dirty="0" smtClean="0"/>
              <a:t> sľúbil  všetkým všetko,  jeho prívrženci sa začali obliekať  do čierneho a  nazývali sa fašisti.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Vláda 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Mussoliniho</a:t>
            </a:r>
            <a:r>
              <a:rPr lang="sk-SK" dirty="0" smtClean="0"/>
              <a:t> fašistická strana odstránila všetky občianske práva a slobody, podriadila si celé vedenie štátu, súdnictvo, školstvo, kultúru a začala ľuďom predpisovať aj to, čo si majú myslieť a ako sa majú správať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Sociálne istoty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5429288"/>
          </a:xfrm>
        </p:spPr>
        <p:txBody>
          <a:bodyPr/>
          <a:lstStyle/>
          <a:p>
            <a:r>
              <a:rPr lang="sk-SK" dirty="0" smtClean="0"/>
              <a:t>Zaviedol  korporácie a  ľuďom zvýšil  sociálne istoty, aby si  získal ich  obľubu. </a:t>
            </a:r>
          </a:p>
          <a:p>
            <a:r>
              <a:rPr lang="sk-SK" dirty="0" smtClean="0"/>
              <a:t>Začal viesť militantnú politiku s cieľom získať čo najviac územia. </a:t>
            </a:r>
          </a:p>
          <a:p>
            <a:r>
              <a:rPr lang="sk-SK" dirty="0" smtClean="0"/>
              <a:t>1935 - vojenské obsadenie </a:t>
            </a:r>
            <a:r>
              <a:rPr lang="sk-SK" dirty="0" err="1" smtClean="0"/>
              <a:t>Habeša</a:t>
            </a:r>
            <a:r>
              <a:rPr lang="sk-SK" dirty="0" smtClean="0"/>
              <a:t> </a:t>
            </a:r>
          </a:p>
          <a:p>
            <a:r>
              <a:rPr lang="sk-SK" dirty="0" smtClean="0"/>
              <a:t> ( </a:t>
            </a:r>
            <a:r>
              <a:rPr lang="sk-SK" dirty="0" err="1" smtClean="0"/>
              <a:t>Etiópi</a:t>
            </a:r>
            <a:r>
              <a:rPr lang="sk-SK" dirty="0" smtClean="0"/>
              <a:t>)- zač. otvorenej agresie Talianska.</a:t>
            </a:r>
          </a:p>
          <a:p>
            <a:r>
              <a:rPr lang="sk-SK" dirty="0" smtClean="0"/>
              <a:t>Od  roku 1939 sa  pridal na  stranu Nemecka  a Hitlera v 2. sv.  vojne.</a:t>
            </a:r>
          </a:p>
          <a:p>
            <a:r>
              <a:rPr lang="sk-SK" dirty="0" smtClean="0"/>
              <a:t>V roku 1943 bol zvrhnutý a popravený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Mussoliniho</a:t>
            </a:r>
            <a:r>
              <a:rPr lang="sk-SK" dirty="0" smtClean="0"/>
              <a:t> koniec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Talianski ľud ho v roku1943 zvrhol a uväznil. Na krátko ho oslobodili  Hitlerove vojsko,  no jeho definitívny koniec priniesla spojenecká armáda(USA, VB)  ktorá sa  vylodila </a:t>
            </a:r>
            <a:r>
              <a:rPr lang="sk-SK" smtClean="0"/>
              <a:t>na Sicílii.</a:t>
            </a:r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000611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500174"/>
            <a:ext cx="3447660" cy="2643206"/>
          </a:xfrm>
        </p:spPr>
      </p:pic>
      <p:pic>
        <p:nvPicPr>
          <p:cNvPr id="5" name="Obrázok 4" descr="piccoli_fascisti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1643050"/>
            <a:ext cx="2813224" cy="3571876"/>
          </a:xfrm>
          <a:prstGeom prst="rect">
            <a:avLst/>
          </a:prstGeom>
        </p:spPr>
      </p:pic>
      <p:pic>
        <p:nvPicPr>
          <p:cNvPr id="6" name="Obrázok 5" descr="image0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8" y="4357694"/>
            <a:ext cx="2238375" cy="20478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</TotalTime>
  <Words>286</Words>
  <Application>Microsoft Office PowerPoint</Application>
  <PresentationFormat>Prezentácia na obrazovke (4:3)</PresentationFormat>
  <Paragraphs>42</Paragraphs>
  <Slides>12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Cestovanie</vt:lpstr>
      <vt:lpstr>  Nástup fašizmu k moci</vt:lpstr>
      <vt:lpstr>Nástup  k moci</vt:lpstr>
      <vt:lpstr>Pochod  na Rím</vt:lpstr>
      <vt:lpstr>Duce</vt:lpstr>
      <vt:lpstr>Protivníci</vt:lpstr>
      <vt:lpstr>Vláda </vt:lpstr>
      <vt:lpstr>Sociálne istoty </vt:lpstr>
      <vt:lpstr>Mussoliniho koniec</vt:lpstr>
      <vt:lpstr>Snímka 9</vt:lpstr>
      <vt:lpstr>Snímka 10</vt:lpstr>
      <vt:lpstr>Snímka 11</vt:lpstr>
      <vt:lpstr>Snímka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Nástup fašizmu k moci</dc:title>
  <dc:creator>pc</dc:creator>
  <cp:lastModifiedBy>radbu</cp:lastModifiedBy>
  <cp:revision>6</cp:revision>
  <dcterms:created xsi:type="dcterms:W3CDTF">2015-07-09T16:51:22Z</dcterms:created>
  <dcterms:modified xsi:type="dcterms:W3CDTF">2019-11-07T10:30:40Z</dcterms:modified>
</cp:coreProperties>
</file>