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92" r:id="rId4"/>
    <p:sldId id="297" r:id="rId5"/>
    <p:sldId id="300" r:id="rId6"/>
    <p:sldId id="301" r:id="rId7"/>
    <p:sldId id="298" r:id="rId8"/>
    <p:sldId id="299" r:id="rId9"/>
    <p:sldId id="293" r:id="rId10"/>
    <p:sldId id="294" r:id="rId11"/>
    <p:sldId id="295" r:id="rId12"/>
    <p:sldId id="296" r:id="rId13"/>
  </p:sldIdLst>
  <p:sldSz cx="6858000" cy="5143500"/>
  <p:notesSz cx="6858000" cy="9144000"/>
  <p:defaultTextStyle>
    <a:defPPr>
      <a:defRPr lang="sk-S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476" y="11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18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835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" y="4883150"/>
            <a:ext cx="6438900" cy="14525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sk-SK" dirty="0" smtClean="0"/>
              <a:t>Festival fyziky: Tvorivý učiteľ fyziky VI, Smolenice 07.04. – 10.04.2013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46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 b="1"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0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6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70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6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2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06.10.2016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3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Rolling_shutter_SMIL.svg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2742" y="1332854"/>
            <a:ext cx="6667928" cy="2200747"/>
          </a:xfrm>
        </p:spPr>
        <p:txBody>
          <a:bodyPr>
            <a:normAutofit/>
          </a:bodyPr>
          <a:lstStyle/>
          <a:p>
            <a:r>
              <a:rPr lang="sk-SK" sz="3600" b="1" dirty="0"/>
              <a:t>Ako (sa) vzdelávať v dnešnom digitálnom svete</a:t>
            </a:r>
            <a:r>
              <a:rPr lang="sk-SK" sz="3600" b="1" dirty="0" smtClean="0"/>
              <a:t>?</a:t>
            </a:r>
            <a:br>
              <a:rPr lang="sk-SK" sz="3600" b="1" dirty="0" smtClean="0"/>
            </a:br>
            <a:r>
              <a:rPr lang="sk-SK" sz="3600" b="1" dirty="0" smtClean="0"/>
              <a:t/>
            </a:r>
            <a:br>
              <a:rPr lang="sk-SK" sz="3600" b="1" dirty="0" smtClean="0"/>
            </a:br>
            <a:r>
              <a:rPr lang="sk-SK" sz="3600" b="1" dirty="0" smtClean="0"/>
              <a:t>Moderná škola potrebuje učiteľov</a:t>
            </a:r>
            <a:endParaRPr lang="sk-SK" sz="3600" b="1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57250" y="4049485"/>
            <a:ext cx="5143500" cy="7982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sk-SK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600" dirty="0" smtClean="0"/>
              <a:t>Prírodovedecká fakulta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600" dirty="0" smtClean="0"/>
              <a:t>Univerzita P. J. Šafárika v </a:t>
            </a:r>
            <a:r>
              <a:rPr lang="en-GB" sz="1600" dirty="0" err="1" smtClean="0"/>
              <a:t>Košic</a:t>
            </a:r>
            <a:r>
              <a:rPr lang="sk-SK" sz="1600" dirty="0" err="1" smtClean="0"/>
              <a:t>iach</a:t>
            </a:r>
            <a:endParaRPr lang="sk-SK" sz="1500" dirty="0"/>
          </a:p>
        </p:txBody>
      </p:sp>
    </p:spTree>
    <p:extLst>
      <p:ext uri="{BB962C8B-B14F-4D97-AF65-F5344CB8AC3E}">
        <p14:creationId xmlns:p14="http://schemas.microsoft.com/office/powerpoint/2010/main" val="4095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sz="2400" dirty="0"/>
              <a:t>Kto nás má učiť?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Google</a:t>
            </a:r>
            <a:r>
              <a:rPr lang="sk-SK" dirty="0"/>
              <a:t>? </a:t>
            </a: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Facebook</a:t>
            </a:r>
            <a:r>
              <a:rPr lang="sk-SK" dirty="0"/>
              <a:t>? </a:t>
            </a: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YouTube?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marL="88900"/>
            <a:r>
              <a:rPr lang="sk-SK" b="1" dirty="0" smtClean="0"/>
              <a:t>Moderný </a:t>
            </a:r>
            <a:r>
              <a:rPr lang="sk-SK" b="1" dirty="0"/>
              <a:t>učiteľ, </a:t>
            </a:r>
            <a:r>
              <a:rPr lang="sk-SK" b="1" dirty="0" smtClean="0"/>
              <a:t>ktorého učenie </a:t>
            </a:r>
            <a:r>
              <a:rPr lang="sk-SK" b="1" dirty="0"/>
              <a:t>baví</a:t>
            </a:r>
          </a:p>
          <a:p>
            <a:endParaRPr lang="sk-SK" dirty="0"/>
          </a:p>
        </p:txBody>
      </p:sp>
      <p:pic>
        <p:nvPicPr>
          <p:cNvPr id="7" name="Zástupný symbol obsahu 3" descr="3_1_1_bezdrot_ucit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8015" y="1107998"/>
            <a:ext cx="2476602" cy="1857452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8" name="Obrázok 7" descr="02_mdt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6488" y="1107998"/>
            <a:ext cx="1163044" cy="1857452"/>
          </a:xfrm>
          <a:prstGeom prst="rect">
            <a:avLst/>
          </a:prstGeom>
          <a:noFill/>
          <a:ln w="317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Obrázok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8015" y="3036654"/>
            <a:ext cx="2476602" cy="1846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1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/>
              <a:t>Prečo som práve ja učiteľom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Mám rád, keď</a:t>
            </a:r>
            <a:r>
              <a:rPr lang="sk-SK" b="1" dirty="0" smtClean="0"/>
              <a:t>:</a:t>
            </a:r>
          </a:p>
          <a:p>
            <a:endParaRPr lang="sk-SK" b="1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dokážem </a:t>
            </a:r>
            <a:r>
              <a:rPr lang="sk-SK" dirty="0"/>
              <a:t>inému pomôcť, poradiť, </a:t>
            </a:r>
            <a:r>
              <a:rPr lang="sk-SK" dirty="0" smtClean="0"/>
              <a:t>vysvetliť,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komunikujem </a:t>
            </a:r>
            <a:r>
              <a:rPr lang="sk-SK" dirty="0"/>
              <a:t>s mladými </a:t>
            </a:r>
            <a:r>
              <a:rPr lang="sk-SK" dirty="0" smtClean="0"/>
              <a:t>ľuďmi,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vykonávam </a:t>
            </a:r>
            <a:r>
              <a:rPr lang="sk-SK" dirty="0"/>
              <a:t>tvorivé </a:t>
            </a:r>
            <a:r>
              <a:rPr lang="sk-SK" dirty="0" smtClean="0"/>
              <a:t>činnosti,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riešim </a:t>
            </a:r>
            <a:r>
              <a:rPr lang="sk-SK" dirty="0"/>
              <a:t>rôznorodé </a:t>
            </a:r>
            <a:r>
              <a:rPr lang="sk-SK" dirty="0" smtClean="0"/>
              <a:t>aktivity,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pracujem </a:t>
            </a:r>
            <a:r>
              <a:rPr lang="sk-SK" dirty="0"/>
              <a:t>v </a:t>
            </a:r>
            <a:r>
              <a:rPr lang="sk-SK" dirty="0" smtClean="0"/>
              <a:t>kolektíve,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som </a:t>
            </a:r>
            <a:r>
              <a:rPr lang="sk-SK" dirty="0"/>
              <a:t>zodpovedný za </a:t>
            </a:r>
            <a:r>
              <a:rPr lang="sk-SK" dirty="0" smtClean="0"/>
              <a:t>niečo/niekoho.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8917" y="2578468"/>
            <a:ext cx="2245267" cy="16972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18" y="1047750"/>
            <a:ext cx="2245267" cy="1426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/>
              <a:t>Má učiteľstvo budúcnosť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aktuálne </a:t>
            </a:r>
            <a:r>
              <a:rPr lang="sk-SK" dirty="0"/>
              <a:t>je na Slovensku cca </a:t>
            </a:r>
            <a:r>
              <a:rPr lang="sk-SK" dirty="0" smtClean="0"/>
              <a:t>75 000 </a:t>
            </a:r>
            <a:r>
              <a:rPr lang="sk-SK" dirty="0"/>
              <a:t>učiteľov ZŠ a </a:t>
            </a:r>
            <a:r>
              <a:rPr lang="sk-SK" dirty="0" smtClean="0"/>
              <a:t>SŠ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/>
              <a:t>4500 </a:t>
            </a:r>
            <a:r>
              <a:rPr lang="en-US" dirty="0" err="1"/>
              <a:t>učiteľov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sk-SK" dirty="0"/>
              <a:t>á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60 </a:t>
            </a:r>
            <a:r>
              <a:rPr lang="en-US" dirty="0" err="1" smtClean="0"/>
              <a:t>rokov</a:t>
            </a: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už teraz chýbajú učitelia prírodovedných predmetov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Čo bude o 5 rokov?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endParaRPr lang="sk-SK" dirty="0"/>
          </a:p>
          <a:p>
            <a:pPr algn="ctr"/>
            <a:r>
              <a:rPr lang="sk-SK" sz="2800" b="1" dirty="0" smtClean="0"/>
              <a:t>Nehľadaj inde, čo máš na dosah</a:t>
            </a:r>
          </a:p>
          <a:p>
            <a:pPr algn="ctr"/>
            <a:r>
              <a:rPr lang="sk-SK" dirty="0" smtClean="0"/>
              <a:t>Prírodovedecká fakulta UPJŠ v Košiciach </a:t>
            </a:r>
          </a:p>
          <a:p>
            <a:pPr algn="ctr"/>
            <a:endParaRPr lang="sk-SK" dirty="0" smtClean="0"/>
          </a:p>
          <a:p>
            <a:pPr algn="ctr"/>
            <a:r>
              <a:rPr lang="sk-SK" dirty="0" smtClean="0"/>
              <a:t>pripravuje budúcich učiteľov</a:t>
            </a:r>
          </a:p>
          <a:p>
            <a:pPr algn="ctr"/>
            <a:endParaRPr lang="sk-SK" dirty="0"/>
          </a:p>
          <a:p>
            <a:pPr algn="ctr"/>
            <a:r>
              <a:rPr lang="sk-SK" sz="1600" b="1" dirty="0"/>
              <a:t>matematiky, fyz</a:t>
            </a:r>
            <a:r>
              <a:rPr lang="sk-SK" b="1" dirty="0"/>
              <a:t>iky, informatiky, biológie, chémie a </a:t>
            </a:r>
            <a:r>
              <a:rPr lang="sk-SK" b="1" dirty="0" smtClean="0"/>
              <a:t>geografie</a:t>
            </a:r>
          </a:p>
          <a:p>
            <a:pPr algn="ctr"/>
            <a:endParaRPr lang="sk-SK" b="1" dirty="0"/>
          </a:p>
          <a:p>
            <a:pPr algn="ctr"/>
            <a:r>
              <a:rPr lang="sk-SK" dirty="0"/>
              <a:t>http://www.upjs.sk/prirodovedecka-fakulta/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58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sk-SK" sz="2400" dirty="0"/>
              <a:t>Digitálne technológie </a:t>
            </a: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dirty="0" smtClean="0"/>
              <a:t>a </a:t>
            </a:r>
            <a:r>
              <a:rPr lang="sk-SK" sz="2400" dirty="0"/>
              <a:t>informačná </a:t>
            </a:r>
            <a:r>
              <a:rPr lang="sk-SK" sz="2400" dirty="0" smtClean="0"/>
              <a:t>spoločnosť</a:t>
            </a:r>
            <a:endParaRPr lang="en-US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dostupnosť informácií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vizualizácia a interaktivita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náročnosť pochopenia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tvorivé spracovanie informácií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err="1" smtClean="0"/>
              <a:t>kolaboratívna</a:t>
            </a:r>
            <a:r>
              <a:rPr lang="sk-SK" dirty="0" smtClean="0"/>
              <a:t> práca</a:t>
            </a:r>
            <a:endParaRPr lang="sk-SK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5" y="2965450"/>
            <a:ext cx="2387245" cy="1790435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5" name="Obrázok 4" descr="mer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6985" y="2965450"/>
            <a:ext cx="2674207" cy="1790435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clrChange>
              <a:clrFrom>
                <a:srgbClr val="F6EEDB"/>
              </a:clrFrom>
              <a:clrTo>
                <a:srgbClr val="F6EED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34" y="1197116"/>
            <a:ext cx="2445267" cy="15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sz="2400" dirty="0"/>
              <a:t>Čo by sme sa mali </a:t>
            </a:r>
            <a:r>
              <a:rPr lang="sk-SK" sz="2400" dirty="0" smtClean="0"/>
              <a:t>učiť?</a:t>
            </a:r>
            <a:endParaRPr lang="en-US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pozorovať </a:t>
            </a:r>
            <a:r>
              <a:rPr lang="sk-SK" dirty="0"/>
              <a:t>okolitý svet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pýtať </a:t>
            </a:r>
            <a:r>
              <a:rPr lang="sk-SK" dirty="0"/>
              <a:t>sa a zaujímať sa o okolie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formulovať </a:t>
            </a:r>
            <a:r>
              <a:rPr lang="sk-SK" dirty="0"/>
              <a:t>problémy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navrhovať </a:t>
            </a:r>
            <a:r>
              <a:rPr lang="sk-SK" dirty="0"/>
              <a:t>a plánovať skúmania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získavať </a:t>
            </a:r>
            <a:r>
              <a:rPr lang="sk-SK" dirty="0"/>
              <a:t>a vytvárať údaje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spracovávať </a:t>
            </a:r>
            <a:r>
              <a:rPr lang="sk-SK" dirty="0"/>
              <a:t>a vyhodnocovať informácie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prezentovať </a:t>
            </a:r>
            <a:r>
              <a:rPr lang="sk-SK" dirty="0"/>
              <a:t>a obhajovať svoje riešenia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argumentovať a vysvetľovať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.....</a:t>
            </a:r>
          </a:p>
          <a:p>
            <a:endParaRPr lang="en-US" dirty="0"/>
          </a:p>
        </p:txBody>
      </p:sp>
      <p:pic>
        <p:nvPicPr>
          <p:cNvPr id="4" name="Obrázok 3" descr="MK0821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0225" y="1122279"/>
            <a:ext cx="2456207" cy="1843171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  <a:effectLst/>
        </p:spPr>
      </p:pic>
      <p:pic>
        <p:nvPicPr>
          <p:cNvPr id="6" name="Obrázok 5" descr="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0225" y="3039980"/>
            <a:ext cx="2455200" cy="16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sz="2400" dirty="0" smtClean="0"/>
              <a:t>Čo vás na fotografii zaujalo?</a:t>
            </a:r>
            <a:endParaRPr lang="en-US" sz="2400" dirty="0"/>
          </a:p>
        </p:txBody>
      </p:sp>
      <p:pic>
        <p:nvPicPr>
          <p:cNvPr id="6" name="Zástupný symbol obsahu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3" y="1113472"/>
            <a:ext cx="5113866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sz="2400" dirty="0" smtClean="0"/>
              <a:t>Aj toto si môžete sami nafotiť</a:t>
            </a:r>
            <a:endParaRPr lang="en-US" sz="24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64" y="1130877"/>
            <a:ext cx="2155781" cy="3835400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01" y="1130878"/>
            <a:ext cx="2155783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dirty="0"/>
              <a:t>Aj toto si môžete sami nafotiť</a:t>
            </a:r>
            <a:endParaRPr lang="en-US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5" y="1055079"/>
            <a:ext cx="2194483" cy="390425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34" y="1802203"/>
            <a:ext cx="4130786" cy="23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5" y="1094015"/>
            <a:ext cx="2862490" cy="3940221"/>
          </a:xfrm>
          <a:prstGeom prst="rect">
            <a:avLst/>
          </a:prstGeom>
        </p:spPr>
      </p:pic>
      <p:pic>
        <p:nvPicPr>
          <p:cNvPr id="5" name="Obrázok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1094015"/>
            <a:ext cx="2791732" cy="3940221"/>
          </a:xfrm>
          <a:prstGeom prst="rect">
            <a:avLst/>
          </a:prstGeom>
        </p:spPr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1816101" y="165896"/>
            <a:ext cx="4978400" cy="704055"/>
          </a:xfrm>
        </p:spPr>
        <p:txBody>
          <a:bodyPr>
            <a:normAutofit/>
          </a:bodyPr>
          <a:lstStyle/>
          <a:p>
            <a:pPr algn="r"/>
            <a:r>
              <a:rPr lang="sk-SK" dirty="0" smtClean="0"/>
              <a:t>Čo na to </a:t>
            </a:r>
            <a:r>
              <a:rPr lang="sk-SK" dirty="0" err="1" smtClean="0"/>
              <a:t>google</a:t>
            </a:r>
            <a:r>
              <a:rPr lang="sk-SK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50" y="1161390"/>
            <a:ext cx="6661150" cy="3608122"/>
          </a:xfrm>
          <a:prstGeom prst="rect">
            <a:avLst/>
          </a:prstGeo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1816101" y="165896"/>
            <a:ext cx="4978400" cy="7040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Rolling Shutter </a:t>
            </a:r>
            <a:r>
              <a:rPr lang="en-US" dirty="0" smtClean="0"/>
              <a:t>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sk-SK" sz="2400" dirty="0"/>
              <a:t>Ako sa potrebujeme učiť</a:t>
            </a:r>
            <a:r>
              <a:rPr lang="sk-SK" sz="2400" dirty="0" smtClean="0"/>
              <a:t>?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motivačne,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interaktívne,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s</a:t>
            </a:r>
            <a:r>
              <a:rPr lang="sk-SK" dirty="0"/>
              <a:t> </a:t>
            </a:r>
            <a:r>
              <a:rPr lang="sk-SK" dirty="0" smtClean="0"/>
              <a:t>porozumením,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tvorivo,</a:t>
            </a:r>
            <a:endParaRPr lang="sk-SK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viacjazyčne,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sk-SK" dirty="0" smtClean="0"/>
              <a:t>...</a:t>
            </a:r>
            <a:endParaRPr lang="sk-SK" dirty="0"/>
          </a:p>
          <a:p>
            <a:endParaRPr lang="sk-SK" dirty="0"/>
          </a:p>
        </p:txBody>
      </p:sp>
      <p:pic>
        <p:nvPicPr>
          <p:cNvPr id="5" name="Obrázok 4" descr="duti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8957" y="1047750"/>
            <a:ext cx="2520000" cy="18936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6" name="Obrázok 5" descr="3_3_2_tablet_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8957" y="3076720"/>
            <a:ext cx="2520000" cy="1671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15" y="2995279"/>
            <a:ext cx="2386873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137</Words>
  <Application>Microsoft Office PowerPoint</Application>
  <PresentationFormat>Vlastná</PresentationFormat>
  <Paragraphs>71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Motív Office</vt:lpstr>
      <vt:lpstr>Ako (sa) vzdelávať v dnešnom digitálnom svete?  Moderná škola potrebuje učiteľov</vt:lpstr>
      <vt:lpstr>Digitálne technológie  a informačná spoločnosť</vt:lpstr>
      <vt:lpstr>Čo by sme sa mali učiť?</vt:lpstr>
      <vt:lpstr>Čo vás na fotografii zaujalo?</vt:lpstr>
      <vt:lpstr>Aj toto si môžete sami nafotiť</vt:lpstr>
      <vt:lpstr>Aj toto si môžete sami nafotiť</vt:lpstr>
      <vt:lpstr>Čo na to google?</vt:lpstr>
      <vt:lpstr>The Rolling Shutter Effect</vt:lpstr>
      <vt:lpstr>Ako sa potrebujeme učiť?</vt:lpstr>
      <vt:lpstr>Kto nás má učiť?</vt:lpstr>
      <vt:lpstr>Prečo som práve ja učiteľom?</vt:lpstr>
      <vt:lpstr>Má učiteľstvo budúcnosť?</vt:lpstr>
    </vt:vector>
  </TitlesOfParts>
  <Company>UPJS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Marián Kireš</dc:creator>
  <cp:lastModifiedBy>Marián Kireš</cp:lastModifiedBy>
  <cp:revision>237</cp:revision>
  <dcterms:created xsi:type="dcterms:W3CDTF">2013-04-07T19:35:51Z</dcterms:created>
  <dcterms:modified xsi:type="dcterms:W3CDTF">2016-10-06T19:42:29Z</dcterms:modified>
</cp:coreProperties>
</file>