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9FE069B-B6AF-4390-9338-B32CD0F89942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590B94-6D8A-4BEE-B32D-DC0189E8A77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458200" cy="1222375"/>
          </a:xfrm>
        </p:spPr>
        <p:txBody>
          <a:bodyPr/>
          <a:lstStyle/>
          <a:p>
            <a:pPr algn="ctr"/>
            <a:r>
              <a:rPr lang="sk-SK" dirty="0" smtClean="0"/>
              <a:t>2D grafika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5733256"/>
            <a:ext cx="8458200" cy="914400"/>
          </a:xfrm>
        </p:spPr>
        <p:txBody>
          <a:bodyPr/>
          <a:lstStyle/>
          <a:p>
            <a:r>
              <a:rPr lang="sk-SK" dirty="0" smtClean="0"/>
              <a:t>Dalibor </a:t>
            </a:r>
            <a:r>
              <a:rPr lang="sk-SK" dirty="0" err="1" smtClean="0"/>
              <a:t>Mitrík</a:t>
            </a:r>
            <a:endParaRPr lang="sk-SK" dirty="0" smtClean="0"/>
          </a:p>
          <a:p>
            <a:r>
              <a:rPr lang="sk-SK" dirty="0" smtClean="0"/>
              <a:t>Septima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36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2D počítačová grafika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/>
              <a:t>Existujú dva základné prístupy k 2D grafike: vektorová a </a:t>
            </a:r>
            <a:r>
              <a:rPr lang="sk-SK" dirty="0" smtClean="0"/>
              <a:t>rastrová </a:t>
            </a:r>
            <a:r>
              <a:rPr lang="sk-SK" dirty="0"/>
              <a:t>grafika. Vektorová grafika ukladá presné geometrické dáta, napríklad súradnice bodov, prepojenia medzi bodmi (úsečky, krivky) a výplne tvarov. Väčšina vektorových grafických systémov umožňuje použiť štandardné tvary ako kruh, štvorec a pod.</a:t>
            </a:r>
          </a:p>
          <a:p>
            <a:r>
              <a:rPr lang="sk-SK" dirty="0"/>
              <a:t>Naopak základom rastrovej grafiky je pravidelná sieť </a:t>
            </a:r>
            <a:r>
              <a:rPr lang="sk-SK" dirty="0" err="1"/>
              <a:t>pixelov</a:t>
            </a:r>
            <a:r>
              <a:rPr lang="sk-SK" dirty="0"/>
              <a:t>, organizovaná ako dvojrozmerná matica bodov. Každý pixel nesie špecifické informácie, napríklad o jase, farbe, transparentnosti bodu, alebo kombináciu týchto hodnôt. Obrázok v rastrovej grafike má obmedzené rozlíšenie, ktoré sa udáva počtom riadkov a stĺpcov. Dnes sa často kombinuje rastrová a vektorová grafika v súborových formátoch ako PDF alebo SWF.</a:t>
            </a:r>
          </a:p>
          <a:p>
            <a:r>
              <a:rPr lang="sk-SK" dirty="0"/>
              <a:t>Kombinácia vektorovej a rastrovej grafiky sa označuje ako </a:t>
            </a:r>
            <a:r>
              <a:rPr lang="sk-SK" dirty="0" err="1"/>
              <a:t>metagrafika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09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Rozdiel medzi rastrovou a vektorovou grafikou</a:t>
            </a:r>
            <a:endParaRPr lang="sk-SK" dirty="0"/>
          </a:p>
        </p:txBody>
      </p:sp>
      <p:pic>
        <p:nvPicPr>
          <p:cNvPr id="1026" name="Picture 2" descr="Foto: http://sk.wikipedia.org/wiki/Vektorová_grafik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2274657" cy="232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sk-SK" sz="2200" dirty="0"/>
              <a:t>Rastrová grafika tvorí obraz na základe bodov, ktoré sú usporiadané v mriežke. Tieto body, inak nazvané pixle, predstavujú štvorce, ktoré sú uložené v riadkoch a stĺpcoch mriežky a vytvárajú definitívny obraz</a:t>
            </a:r>
          </a:p>
          <a:p>
            <a:pPr fontAlgn="base"/>
            <a:endParaRPr lang="sk-SK" sz="2200" dirty="0" smtClean="0"/>
          </a:p>
          <a:p>
            <a:pPr fontAlgn="base"/>
            <a:r>
              <a:rPr lang="sk-SK" sz="2200" dirty="0" smtClean="0"/>
              <a:t>Vektorová </a:t>
            </a:r>
            <a:r>
              <a:rPr lang="sk-SK" sz="2200" dirty="0"/>
              <a:t>grafika vytvára obraz na základe rozličných geometrických útvarov, akými sú úsečka, bod, krivka či mnohouholník. Každý z týchto útvarov sa dá vyjadriť matematickou rovnicou. Obrázok vo vektorovom formáte je možné zväčšiť bez straty kvality.</a:t>
            </a:r>
          </a:p>
          <a:p>
            <a:endParaRPr lang="sk-SK" dirty="0"/>
          </a:p>
        </p:txBody>
      </p:sp>
      <p:pic>
        <p:nvPicPr>
          <p:cNvPr id="1028" name="Picture 4" descr="http://grafika.sk/mods/clanek_image.php?action=img&amp;id=22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94" y="4545601"/>
            <a:ext cx="2683756" cy="21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RGB</a:t>
            </a:r>
            <a:endParaRPr lang="sk-SK" dirty="0"/>
          </a:p>
        </p:txBody>
      </p:sp>
      <p:pic>
        <p:nvPicPr>
          <p:cNvPr id="2050" name="Picture 2" descr="http://i.stack.imgur.com/LcBv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3847"/>
            <a:ext cx="21336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mmon.ziffdavisinternet.com/encyclopedia_images/RG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3136"/>
            <a:ext cx="3312368" cy="18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4525963"/>
          </a:xfrm>
        </p:spPr>
        <p:txBody>
          <a:bodyPr>
            <a:normAutofit/>
          </a:bodyPr>
          <a:lstStyle/>
          <a:p>
            <a:r>
              <a:rPr lang="sk-SK" sz="2200" b="1" dirty="0" smtClean="0"/>
              <a:t>RGB</a:t>
            </a:r>
            <a:r>
              <a:rPr lang="sk-SK" sz="2200" dirty="0"/>
              <a:t> je aditívny farebný model, pri ktorom svetlo želanej farby vzniká zmiešaním červeného, zeleného a modrého svetla vhodnej intenzity. Používa sa vo farebnej fotografii, osvetľovacej a zobrazovacej technike (farebné monitory, projektory).</a:t>
            </a:r>
          </a:p>
          <a:p>
            <a:r>
              <a:rPr lang="sk-SK" sz="2200" i="1" dirty="0"/>
              <a:t>Základné</a:t>
            </a:r>
            <a:r>
              <a:rPr lang="sk-SK" sz="2200" dirty="0"/>
              <a:t> alebo </a:t>
            </a:r>
            <a:r>
              <a:rPr lang="sk-SK" sz="2200" i="1" dirty="0"/>
              <a:t>primárne</a:t>
            </a:r>
            <a:r>
              <a:rPr lang="sk-SK" sz="2200" dirty="0"/>
              <a:t> farebné zložky sú: červená (</a:t>
            </a:r>
            <a:r>
              <a:rPr lang="sk-SK" sz="2200" b="1" dirty="0"/>
              <a:t>R</a:t>
            </a:r>
            <a:r>
              <a:rPr lang="sk-SK" sz="2200" dirty="0"/>
              <a:t> z angl. </a:t>
            </a:r>
            <a:r>
              <a:rPr lang="sk-SK" sz="2200" i="1" dirty="0" err="1"/>
              <a:t>Red</a:t>
            </a:r>
            <a:r>
              <a:rPr lang="sk-SK" sz="2200" dirty="0"/>
              <a:t>), zelená (</a:t>
            </a:r>
            <a:r>
              <a:rPr lang="sk-SK" sz="2200" b="1" dirty="0"/>
              <a:t>G</a:t>
            </a:r>
            <a:r>
              <a:rPr lang="sk-SK" sz="2200" dirty="0"/>
              <a:t> z angl. </a:t>
            </a:r>
            <a:r>
              <a:rPr lang="sk-SK" sz="2200" i="1" dirty="0" err="1"/>
              <a:t>Green</a:t>
            </a:r>
            <a:r>
              <a:rPr lang="sk-SK" sz="2200" dirty="0"/>
              <a:t>) a modrá (</a:t>
            </a:r>
            <a:r>
              <a:rPr lang="sk-SK" sz="2200" b="1" dirty="0"/>
              <a:t>B</a:t>
            </a:r>
            <a:r>
              <a:rPr lang="sk-SK" sz="2200" dirty="0"/>
              <a:t> z angl. </a:t>
            </a:r>
            <a:r>
              <a:rPr lang="sk-SK" sz="2200" dirty="0" err="1"/>
              <a:t>Blue</a:t>
            </a:r>
            <a:r>
              <a:rPr lang="sk-SK" sz="2200" dirty="0"/>
              <a:t>). Pre tieto farby je charakteristické, že ľudské oko má najlepšiu citlivosť práve pre ich vlnové dĺžky (630, 530 a 450 nm). Všetky viditeľné farby sú vlastne kombináciou týchto troch základných farebných zložiek. 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6863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Grafické programy/grafické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Adobe </a:t>
            </a:r>
            <a:r>
              <a:rPr lang="sk-SK" sz="2000" b="1" dirty="0"/>
              <a:t>Acrobat XI Standard SK </a:t>
            </a:r>
            <a:r>
              <a:rPr lang="sk-SK" sz="2000" b="1" dirty="0" err="1"/>
              <a:t>Win</a:t>
            </a:r>
            <a:r>
              <a:rPr lang="sk-SK" sz="2000" b="1" dirty="0"/>
              <a:t> </a:t>
            </a:r>
            <a:r>
              <a:rPr lang="sk-SK" sz="2000" b="1" dirty="0" err="1"/>
              <a:t>Full</a:t>
            </a:r>
            <a:r>
              <a:rPr lang="sk-SK" sz="2000" b="1" dirty="0"/>
              <a:t> </a:t>
            </a:r>
            <a:endParaRPr lang="sk-SK" sz="2000" dirty="0"/>
          </a:p>
          <a:p>
            <a:r>
              <a:rPr lang="sk-SK" sz="2000" b="1" dirty="0"/>
              <a:t>Adobe Acrobat XI Professional SK </a:t>
            </a:r>
            <a:r>
              <a:rPr lang="sk-SK" sz="2000" b="1" dirty="0" err="1"/>
              <a:t>Win</a:t>
            </a:r>
            <a:r>
              <a:rPr lang="sk-SK" sz="2000" b="1" dirty="0"/>
              <a:t> </a:t>
            </a:r>
            <a:r>
              <a:rPr lang="sk-SK" sz="2000" b="1" dirty="0" err="1"/>
              <a:t>Full</a:t>
            </a:r>
            <a:r>
              <a:rPr lang="sk-SK" sz="2000" b="1" dirty="0"/>
              <a:t> </a:t>
            </a:r>
            <a:endParaRPr lang="sk-SK" sz="2000" dirty="0"/>
          </a:p>
          <a:p>
            <a:r>
              <a:rPr lang="sk-SK" sz="2000" b="1" dirty="0" smtClean="0"/>
              <a:t>Adobe </a:t>
            </a:r>
            <a:r>
              <a:rPr lang="sk-SK" sz="2000" b="1" dirty="0" err="1"/>
              <a:t>Photoshop</a:t>
            </a:r>
            <a:r>
              <a:rPr lang="sk-SK" sz="2000" b="1" dirty="0"/>
              <a:t> </a:t>
            </a:r>
            <a:r>
              <a:rPr lang="sk-SK" sz="2000" b="1" dirty="0" err="1"/>
              <a:t>Lightroom</a:t>
            </a:r>
            <a:r>
              <a:rPr lang="sk-SK" sz="2000" b="1" dirty="0"/>
              <a:t> 5 EN MP </a:t>
            </a:r>
            <a:r>
              <a:rPr lang="sk-SK" sz="2000" b="1" dirty="0" err="1" smtClean="0"/>
              <a:t>Full</a:t>
            </a:r>
            <a:endParaRPr lang="sk-SK" sz="2000" b="1" dirty="0" smtClean="0"/>
          </a:p>
          <a:p>
            <a:endParaRPr lang="sk-SK" sz="2000" b="1" dirty="0"/>
          </a:p>
          <a:p>
            <a:r>
              <a:rPr lang="sk-SK" sz="2000" b="1" dirty="0" smtClean="0"/>
              <a:t>Rastrová - </a:t>
            </a:r>
            <a:r>
              <a:rPr lang="sk-SK" sz="2000" dirty="0"/>
              <a:t> GIF</a:t>
            </a:r>
            <a:r>
              <a:rPr lang="sk-SK" sz="2000" dirty="0" smtClean="0"/>
              <a:t>, JPEG</a:t>
            </a:r>
            <a:r>
              <a:rPr lang="sk-SK" sz="2000" dirty="0"/>
              <a:t>, PNG, TIFF, </a:t>
            </a:r>
            <a:r>
              <a:rPr lang="sk-SK" sz="2000" dirty="0" smtClean="0"/>
              <a:t>BMP</a:t>
            </a:r>
          </a:p>
          <a:p>
            <a:endParaRPr lang="sk-SK" sz="2000" b="1" dirty="0"/>
          </a:p>
          <a:p>
            <a:r>
              <a:rPr lang="sk-SK" sz="2000" b="1" dirty="0" smtClean="0"/>
              <a:t>Vektorová - </a:t>
            </a:r>
            <a:r>
              <a:rPr lang="sk-SK" sz="2000" dirty="0"/>
              <a:t> AI, DXF, CGM, CDR, MIF, </a:t>
            </a:r>
            <a:r>
              <a:rPr lang="sk-SK" sz="2000" dirty="0" smtClean="0"/>
              <a:t>SVG</a:t>
            </a:r>
            <a:endParaRPr lang="sk-SK" sz="2000" b="1" dirty="0" smtClean="0"/>
          </a:p>
          <a:p>
            <a:endParaRPr lang="sk-SK" sz="2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44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100</Words>
  <Application>Microsoft Office PowerPoint</Application>
  <PresentationFormat>Prezentácia na obrazovke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Cestovanie</vt:lpstr>
      <vt:lpstr>2D grafika</vt:lpstr>
      <vt:lpstr>2D počítačová grafika</vt:lpstr>
      <vt:lpstr>Rozdiel medzi rastrovou a vektorovou grafikou</vt:lpstr>
      <vt:lpstr>RGB</vt:lpstr>
      <vt:lpstr>Grafické programy/grafické formáty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grafika</dc:title>
  <dc:creator>Guest</dc:creator>
  <cp:lastModifiedBy>Guest</cp:lastModifiedBy>
  <cp:revision>3</cp:revision>
  <dcterms:created xsi:type="dcterms:W3CDTF">2015-03-31T11:35:20Z</dcterms:created>
  <dcterms:modified xsi:type="dcterms:W3CDTF">2015-03-31T12:12:17Z</dcterms:modified>
</cp:coreProperties>
</file>