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2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16.2.2017</a:t>
            </a:fld>
            <a:endParaRPr lang="sk-S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16.2.2017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16.2.2017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16.2.2017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16.2.2017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16.2.2017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16.2.2017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16.2.2017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16.2.2017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16.2.2017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16.2.2017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16.2.2017</a:t>
            </a:fld>
            <a:endParaRPr lang="sk-S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835696" y="332656"/>
            <a:ext cx="6984776" cy="3240360"/>
          </a:xfrm>
        </p:spPr>
        <p:txBody>
          <a:bodyPr>
            <a:normAutofit/>
          </a:bodyPr>
          <a:lstStyle/>
          <a:p>
            <a:r>
              <a:rPr lang="sk-SK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Script" panose="020B0504020000000003" pitchFamily="34" charset="0"/>
              </a:rPr>
              <a:t>Budúcnosť obce, v ktorej žijem</a:t>
            </a:r>
            <a:endParaRPr lang="sk-SK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Segoe Script" panose="020B050402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1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  <a:t>Na úvod...</a:t>
            </a:r>
            <a:endParaRPr lang="sk-SK" sz="6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Segoe Script" panose="020B0504020000000003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772816"/>
            <a:ext cx="4680520" cy="5085184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sk-SK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Segoe Script" panose="020B0504020000000003" pitchFamily="34" charset="0"/>
              </a:rPr>
              <a:t>Každá obec na Slovensku má svoju samosprávu, ktorá v nej riadi verejné veci. </a:t>
            </a:r>
          </a:p>
          <a:p>
            <a:pPr marL="0" indent="0">
              <a:buNone/>
            </a:pPr>
            <a:endParaRPr lang="sk-SK" sz="2800" b="1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  <a:latin typeface="Segoe Script" panose="020B0504020000000003" pitchFamily="34" charset="0"/>
            </a:endParaRPr>
          </a:p>
          <a:p>
            <a:r>
              <a:rPr lang="sk-SK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egoe Script" panose="020B0504020000000003" pitchFamily="34" charset="0"/>
              </a:rPr>
              <a:t>Úlohou obyvateľov </a:t>
            </a:r>
            <a:r>
              <a:rPr lang="sk-SK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Segoe Script" panose="020B0504020000000003" pitchFamily="34" charset="0"/>
              </a:rPr>
              <a:t>obce je kontrolovať poslancov a posudzovať ich činy, zaujímať sa o dianie okolo seba. </a:t>
            </a:r>
            <a:endParaRPr lang="sk-SK" sz="2800" b="1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  <a:latin typeface="Segoe Script" panose="020B0504020000000003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148043"/>
            <a:ext cx="4153644" cy="415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0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  <a:t>Na úvod...</a:t>
            </a:r>
            <a:endParaRPr lang="sk-SK" sz="6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Segoe Script" panose="020B0504020000000003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1" y="1772816"/>
            <a:ext cx="5256585" cy="5085184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sk-SK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Segoe Script" panose="020B0504020000000003" pitchFamily="34" charset="0"/>
              </a:rPr>
              <a:t>Územný plán obce </a:t>
            </a:r>
            <a:r>
              <a:rPr lang="sk-SK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Segoe Script" panose="020B0504020000000003" pitchFamily="34" charset="0"/>
              </a:rPr>
              <a:t>vypracovaný poslancami obecnej samosprávy predstavuje jej budúcnosť. </a:t>
            </a:r>
          </a:p>
          <a:p>
            <a:pPr marL="0" indent="0">
              <a:buNone/>
            </a:pPr>
            <a:endParaRPr lang="sk-SK" sz="2800" b="1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  <a:latin typeface="Segoe Script" panose="020B0504020000000003" pitchFamily="34" charset="0"/>
            </a:endParaRPr>
          </a:p>
          <a:p>
            <a:r>
              <a:rPr lang="sk-SK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Segoe Script" panose="020B0504020000000003" pitchFamily="34" charset="0"/>
              </a:rPr>
              <a:t>V prípade, ak občania považujú tento plán za neefektívny, majú vyvíjať aktivity na zmenu situácie.</a:t>
            </a:r>
            <a:endParaRPr lang="sk-SK" sz="2800" b="1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  <a:latin typeface="Segoe Script" panose="020B0504020000000003" pitchFamily="34" charset="0"/>
            </a:endParaRP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00" b="95667" l="2000" r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01" y="206084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988840"/>
            <a:ext cx="8229600" cy="5462962"/>
          </a:xfrm>
        </p:spPr>
        <p:txBody>
          <a:bodyPr numCol="3">
            <a:noAutofit/>
          </a:bodyPr>
          <a:lstStyle/>
          <a:p>
            <a:pPr algn="ctr"/>
            <a: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  <a:t>I</a:t>
            </a:r>
            <a:b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</a:br>
            <a: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  <a:t>D</a:t>
            </a:r>
            <a:b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</a:br>
            <a: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  <a:t>E</a:t>
            </a:r>
            <a:b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</a:br>
            <a: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  <a:t>M</a:t>
            </a:r>
            <a:b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</a:br>
            <a: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  <a:t>E</a:t>
            </a:r>
            <a:b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</a:br>
            <a: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  <a:t/>
            </a:r>
            <a:b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</a:br>
            <a:r>
              <a:rPr lang="sk-SK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  <a:t/>
            </a:r>
            <a:br>
              <a:rPr lang="sk-SK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</a:br>
            <a: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  <a:t/>
            </a:r>
            <a:b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</a:br>
            <a:r>
              <a:rPr lang="sk-SK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  <a:t/>
            </a:r>
            <a:br>
              <a:rPr lang="sk-SK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</a:br>
            <a: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  <a:t> S</a:t>
            </a:r>
            <a:b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</a:br>
            <a: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  <a:t>A</a:t>
            </a:r>
            <a:b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</a:br>
            <a: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  <a:t/>
            </a:r>
            <a:b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</a:br>
            <a:r>
              <a:rPr lang="sk-SK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  <a:sym typeface="Wingdings" panose="05000000000000000000" pitchFamily="2" charset="2"/>
              </a:rPr>
              <a:t></a:t>
            </a:r>
            <a: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  <a:t/>
            </a:r>
            <a:b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</a:br>
            <a:r>
              <a:rPr lang="sk-SK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  <a:t/>
            </a:r>
            <a:br>
              <a:rPr lang="sk-SK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</a:br>
            <a: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  <a:t/>
            </a:r>
            <a:b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</a:br>
            <a:r>
              <a:rPr lang="sk-SK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  <a:t/>
            </a:r>
            <a:br>
              <a:rPr lang="sk-SK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</a:br>
            <a: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  <a:t> H</a:t>
            </a:r>
            <a:b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</a:br>
            <a: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  <a:t>R</a:t>
            </a:r>
            <a:b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</a:br>
            <a: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  <a:t>A</a:t>
            </a:r>
            <a:b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</a:br>
            <a: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  <a:t>Ť</a:t>
            </a:r>
            <a:b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</a:br>
            <a: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  <a:t>?</a:t>
            </a:r>
            <a:b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</a:br>
            <a:r>
              <a:rPr lang="sk-SK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  <a:t> </a:t>
            </a:r>
            <a:endParaRPr lang="sk-SK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  <a:latin typeface="Segoe Script" panose="020B0504020000000003" pitchFamily="34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3176"/>
            <a:ext cx="9144000" cy="16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Segoe Script" panose="020B0504020000000003" pitchFamily="34" charset="0"/>
              </a:rPr>
              <a:t>Hráme sa na...</a:t>
            </a:r>
            <a:endParaRPr lang="sk-SK" sz="6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Segoe Script" panose="020B0504020000000003" pitchFamily="34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1" y="1772816"/>
            <a:ext cx="8817005" cy="5085184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indent="0" algn="ctr">
              <a:buNone/>
            </a:pPr>
            <a:r>
              <a:rPr lang="sk-SK" sz="2800" b="1" u="sng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20B0504020000000003" pitchFamily="34" charset="0"/>
              </a:rPr>
              <a:t>...FIKTÍVNU OBEC</a:t>
            </a:r>
          </a:p>
          <a:p>
            <a:pPr lvl="1"/>
            <a:r>
              <a:rPr lang="sk-SK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Segoe Script" panose="020B0504020000000003" pitchFamily="34" charset="0"/>
              </a:rPr>
              <a:t>VYTVORILI STE SI VLASTNÚ OBEC – </a:t>
            </a:r>
            <a:r>
              <a:rPr lang="sk-SK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Script" panose="020B0504020000000003" pitchFamily="34" charset="0"/>
              </a:rPr>
              <a:t>ŠIESTAKOVO</a:t>
            </a:r>
            <a:r>
              <a:rPr lang="sk-SK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Segoe Script" panose="020B0504020000000003" pitchFamily="34" charset="0"/>
              </a:rPr>
              <a:t>,</a:t>
            </a:r>
          </a:p>
          <a:p>
            <a:pPr lvl="1"/>
            <a:r>
              <a:rPr lang="sk-SK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Segoe Script" panose="020B0504020000000003" pitchFamily="34" charset="0"/>
              </a:rPr>
              <a:t>VO VAŠEJ OBCI JE STAROSTA </a:t>
            </a:r>
            <a:r>
              <a:rPr lang="sk-SK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Script" panose="020B0504020000000003" pitchFamily="34" charset="0"/>
              </a:rPr>
              <a:t>(určite si starostu)</a:t>
            </a:r>
          </a:p>
          <a:p>
            <a:pPr lvl="1"/>
            <a:r>
              <a:rPr lang="sk-SK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Segoe Script" panose="020B0504020000000003" pitchFamily="34" charset="0"/>
              </a:rPr>
              <a:t>OBECNE ZASTUPITEĽSTVO TVORÍ ŠESŤ POSLANCOV:</a:t>
            </a:r>
          </a:p>
          <a:p>
            <a:pPr lvl="3"/>
            <a:r>
              <a:rPr lang="sk-SK" sz="24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Segoe Script" panose="020B0504020000000003" pitchFamily="34" charset="0"/>
              </a:rPr>
              <a:t>(určiť 6-8 žiakov)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359" y="5013176"/>
            <a:ext cx="3222129" cy="198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1" y="1091380"/>
            <a:ext cx="8817005" cy="5766619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lvl="1"/>
            <a:r>
              <a:rPr lang="sk-SK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Segoe Script" panose="020B0504020000000003" pitchFamily="34" charset="0"/>
              </a:rPr>
              <a:t>ZVYŠNÍ ČLENOVIA TRIEDY </a:t>
            </a:r>
            <a:r>
              <a:rPr lang="sk-SK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Segoe Script" panose="020B0504020000000003" pitchFamily="34" charset="0"/>
              </a:rPr>
              <a:t>SÚ OBYVATELIA ŠIESTAKOVA</a:t>
            </a:r>
          </a:p>
          <a:p>
            <a:pPr lvl="1"/>
            <a:endParaRPr lang="sk-SK" sz="2400" b="1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  <a:latin typeface="Segoe Script" panose="020B0504020000000003" pitchFamily="34" charset="0"/>
            </a:endParaRPr>
          </a:p>
          <a:p>
            <a:pPr lvl="1"/>
            <a:r>
              <a:rPr lang="sk-SK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Segoe Script" panose="020B0504020000000003" pitchFamily="34" charset="0"/>
              </a:rPr>
              <a:t>STAROSTA A OBECNÉ ZASTUPITEĽSTVO </a:t>
            </a:r>
            <a:r>
              <a:rPr lang="sk-SK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Segoe Script" panose="020B0504020000000003" pitchFamily="34" charset="0"/>
              </a:rPr>
              <a:t>PRINESIE NÁVRHY NA ZLEPŠENIE ŽIVOTA V ŠIESTAKOVE</a:t>
            </a:r>
            <a:r>
              <a:rPr lang="sk-SK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Segoe Script" panose="020B0504020000000003" pitchFamily="34" charset="0"/>
              </a:rPr>
              <a:t> (V TRIEDE)</a:t>
            </a:r>
          </a:p>
          <a:p>
            <a:pPr lvl="1"/>
            <a:endParaRPr lang="sk-SK" sz="2400" b="1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  <a:latin typeface="Segoe Script" panose="020B0504020000000003" pitchFamily="34" charset="0"/>
            </a:endParaRPr>
          </a:p>
          <a:p>
            <a:pPr lvl="1"/>
            <a:r>
              <a:rPr lang="sk-SK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  <a:latin typeface="Segoe Script" panose="020B0504020000000003" pitchFamily="34" charset="0"/>
              </a:rPr>
              <a:t>OBYVATELIA OBCE TIETO NÁVRHY POSÚDIA</a:t>
            </a:r>
            <a:endParaRPr lang="sk-SK" sz="2400" b="1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Segoe Script" panose="020B0504020000000003" pitchFamily="34" charset="0"/>
            </a:endParaRP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38607"/>
            <a:ext cx="6545584" cy="247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</TotalTime>
  <Words>137</Words>
  <Application>Microsoft Office PowerPoint</Application>
  <PresentationFormat>Prezentácia na obrazovke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2" baseType="lpstr">
      <vt:lpstr>Calibri</vt:lpstr>
      <vt:lpstr>Constantia</vt:lpstr>
      <vt:lpstr>Segoe Script</vt:lpstr>
      <vt:lpstr>Wingdings</vt:lpstr>
      <vt:lpstr>Wingdings 2</vt:lpstr>
      <vt:lpstr>Tok</vt:lpstr>
      <vt:lpstr>Budúcnosť obce, v ktorej žijem</vt:lpstr>
      <vt:lpstr>Na úvod...</vt:lpstr>
      <vt:lpstr>Na úvod...</vt:lpstr>
      <vt:lpstr>I D E M E      S A       H R A Ť ?  </vt:lpstr>
      <vt:lpstr>Hráme sa na...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Budúcnosť obce, v ktorej žijem</dc:title>
  <dc:creator>User</dc:creator>
  <cp:lastModifiedBy>ucitel</cp:lastModifiedBy>
  <cp:revision>6</cp:revision>
  <dcterms:created xsi:type="dcterms:W3CDTF">2015-10-24T17:29:11Z</dcterms:created>
  <dcterms:modified xsi:type="dcterms:W3CDTF">2017-02-16T11:46:46Z</dcterms:modified>
</cp:coreProperties>
</file>