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ymgl.sk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vsBkIMDJLA" TargetMode="External"/><Relationship Id="rId2" Type="http://schemas.openxmlformats.org/officeDocument/2006/relationships/hyperlink" Target="http://sospreskoly.org/files/audacity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28416"/>
            <a:ext cx="8298153" cy="1517558"/>
          </a:xfrm>
        </p:spPr>
        <p:txBody>
          <a:bodyPr>
            <a:normAutofit/>
          </a:bodyPr>
          <a:lstStyle/>
          <a:p>
            <a:r>
              <a:rPr lang="sk-SK" sz="2400" dirty="0" err="1" smtClean="0"/>
              <a:t>Audacity</a:t>
            </a:r>
            <a:r>
              <a:rPr lang="sk-SK" sz="2400" dirty="0" smtClean="0"/>
              <a:t> - základný  </a:t>
            </a:r>
            <a:r>
              <a:rPr lang="sk-SK" sz="2400" dirty="0"/>
              <a:t>popis   nástrojov </a:t>
            </a:r>
            <a:r>
              <a:rPr lang="sk-SK" sz="2400" dirty="0" smtClean="0"/>
              <a:t> pre  spracovanie  zvuku</a:t>
            </a:r>
            <a:br>
              <a:rPr lang="sk-SK" sz="2400" dirty="0" smtClean="0"/>
            </a:br>
            <a:r>
              <a:rPr lang="sk-SK" sz="2400" dirty="0"/>
              <a:t> </a:t>
            </a:r>
            <a:r>
              <a:rPr lang="sk-SK" sz="2400" dirty="0" smtClean="0"/>
              <a:t>                       </a:t>
            </a:r>
            <a:br>
              <a:rPr lang="sk-SK" sz="2400" dirty="0" smtClean="0"/>
            </a:br>
            <a:r>
              <a:rPr lang="sk-SK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Spracoval: Ing. Anton Pisko</a:t>
            </a:r>
            <a:r>
              <a:rPr lang="sk-SK" sz="3200" dirty="0" smtClean="0"/>
              <a:t>                                  </a:t>
            </a:r>
            <a:r>
              <a:rPr lang="cs-CZ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GEL-PIS-INF-IA-05.1</a:t>
            </a:r>
            <a:endParaRPr lang="sk-SK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8077200" cy="6862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Pracovný list  -  zvuková </a:t>
            </a:r>
            <a:r>
              <a:rPr lang="sk-SK" sz="3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informácia                 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64" y="260879"/>
            <a:ext cx="1426401" cy="109413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51" y="304106"/>
            <a:ext cx="987296" cy="6857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5" y="300764"/>
            <a:ext cx="1110542" cy="10542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399" y="288780"/>
            <a:ext cx="3679913" cy="701101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3818731" y="1153947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KĽÚČ K INOVATÍVNEMU VZDELÁVANIU</a:t>
            </a:r>
            <a:endParaRPr lang="sk-SK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ITMS kód projektu: 26110130703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676400" y="112213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Gymnázium, SNP 1, </a:t>
            </a:r>
            <a:b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056 01 Gelnica</a:t>
            </a:r>
          </a:p>
          <a:p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Web: </a:t>
            </a:r>
            <a:r>
              <a:rPr lang="sk-SK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www.gymgl.sk</a:t>
            </a:r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96686" y="2057400"/>
            <a:ext cx="7696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u="sng" dirty="0" smtClean="0">
                <a:hlinkClick r:id="rId2"/>
              </a:rPr>
              <a:t>Príručka AUDACITY</a:t>
            </a:r>
            <a:r>
              <a:rPr lang="sk-SK" b="1" dirty="0" smtClean="0">
                <a:hlinkClick r:id="rId2"/>
              </a:rPr>
              <a:t>:       http://sospreskoly.org/files/audacity.pdf</a:t>
            </a:r>
            <a:endParaRPr lang="sk-SK" b="1" dirty="0" smtClean="0"/>
          </a:p>
          <a:p>
            <a:pPr algn="ctr"/>
            <a:endParaRPr lang="sk-SK" b="1" u="sng" dirty="0"/>
          </a:p>
        </p:txBody>
      </p:sp>
      <p:sp>
        <p:nvSpPr>
          <p:cNvPr id="3" name="Obdĺžnik 2"/>
          <p:cNvSpPr/>
          <p:nvPr/>
        </p:nvSpPr>
        <p:spPr>
          <a:xfrm>
            <a:off x="696686" y="3276600"/>
            <a:ext cx="77615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u="sng" dirty="0" err="1" smtClean="0">
                <a:hlinkClick r:id="rId3"/>
              </a:rPr>
              <a:t>Videonávod</a:t>
            </a:r>
            <a:r>
              <a:rPr lang="sk-SK" b="1" u="sng" dirty="0" smtClean="0">
                <a:hlinkClick r:id="rId3"/>
              </a:rPr>
              <a:t>:          http</a:t>
            </a:r>
            <a:r>
              <a:rPr lang="sk-SK" b="1" u="sng" dirty="0">
                <a:hlinkClick r:id="rId3"/>
              </a:rPr>
              <a:t>://</a:t>
            </a:r>
            <a:r>
              <a:rPr lang="sk-SK" b="1" u="sng" dirty="0" smtClean="0">
                <a:hlinkClick r:id="rId3"/>
              </a:rPr>
              <a:t>www.youtube.com/watch?v=VvsBkIMDJLA</a:t>
            </a:r>
            <a:endParaRPr lang="sk-SK" b="1" u="sng" dirty="0" smtClean="0"/>
          </a:p>
          <a:p>
            <a:pPr algn="ctr"/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96686" y="533400"/>
            <a:ext cx="1970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ZDROJE:</a:t>
            </a:r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3124200" y="496206"/>
            <a:ext cx="51816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Ak si  chceš detailnejšie ozrejmiť niektoré postupy a prácu s nástrojmi, môžeš si pomôcť návodmi pre  AUDACITY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8" name="Rovná spojnica 7"/>
          <p:cNvCxnSpPr/>
          <p:nvPr/>
        </p:nvCxnSpPr>
        <p:spPr>
          <a:xfrm flipH="1">
            <a:off x="1943100" y="1444171"/>
            <a:ext cx="1447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4038600" y="2057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662215" y="1440542"/>
            <a:ext cx="2808514" cy="183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2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19600" y="1775191"/>
            <a:ext cx="4267200" cy="4625609"/>
          </a:xfrm>
        </p:spPr>
        <p:txBody>
          <a:bodyPr>
            <a:normAutofit/>
          </a:bodyPr>
          <a:lstStyle/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Nový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vytvorenie nového projektu</a:t>
            </a:r>
          </a:p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Import –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možnosť vloženia zvukových súborov rôzneho formátu</a:t>
            </a:r>
          </a:p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Export –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uloženie výsledného zvukového súboru</a:t>
            </a:r>
            <a:endParaRPr lang="sk-SK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3291"/>
            <a:ext cx="3733800" cy="501015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705100" y="87496"/>
            <a:ext cx="2266950" cy="1226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FF0000"/>
                </a:solidFill>
              </a:rPr>
              <a:t>1.</a:t>
            </a:r>
            <a:r>
              <a:rPr lang="sk-SK" b="1" dirty="0" smtClean="0"/>
              <a:t>     </a:t>
            </a:r>
            <a:r>
              <a:rPr lang="sk-SK" dirty="0" smtClean="0"/>
              <a:t> </a:t>
            </a:r>
            <a:r>
              <a:rPr lang="sk-SK" dirty="0" err="1" smtClean="0"/>
              <a:t>Rozklikni</a:t>
            </a:r>
            <a:r>
              <a:rPr lang="sk-SK" dirty="0" smtClean="0"/>
              <a:t> jednotlivé nástroje</a:t>
            </a:r>
          </a:p>
          <a:p>
            <a:pPr algn="ctr"/>
            <a:r>
              <a:rPr lang="sk-SK" dirty="0" smtClean="0"/>
              <a:t> a zisti čo pomocou nich vieš urobiť</a:t>
            </a:r>
            <a:endParaRPr lang="sk-SK" dirty="0"/>
          </a:p>
        </p:txBody>
      </p:sp>
      <p:cxnSp>
        <p:nvCxnSpPr>
          <p:cNvPr id="7" name="Rovná spojnica 6"/>
          <p:cNvCxnSpPr/>
          <p:nvPr/>
        </p:nvCxnSpPr>
        <p:spPr>
          <a:xfrm flipH="1">
            <a:off x="1981200" y="570874"/>
            <a:ext cx="685800" cy="9398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5372100" y="260226"/>
            <a:ext cx="2971800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2.  </a:t>
            </a:r>
            <a:r>
              <a:rPr lang="sk-SK" dirty="0" smtClean="0">
                <a:solidFill>
                  <a:schemeClr val="bg1"/>
                </a:solidFill>
              </a:rPr>
              <a:t>Vyskúšaj vytvorenie súboru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11" name="Rovná spojnica 10"/>
          <p:cNvCxnSpPr/>
          <p:nvPr/>
        </p:nvCxnSpPr>
        <p:spPr>
          <a:xfrm flipH="1">
            <a:off x="1219200" y="1313688"/>
            <a:ext cx="4114800" cy="5559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33800" y="1775191"/>
            <a:ext cx="49530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Základné možnosti upravovania určitých úsekov zvukových stôp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3162301" cy="4638675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3467100" y="304800"/>
            <a:ext cx="2552699" cy="110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3. </a:t>
            </a:r>
            <a:r>
              <a:rPr lang="sk-SK" dirty="0" smtClean="0"/>
              <a:t> </a:t>
            </a:r>
            <a:r>
              <a:rPr lang="sk-SK" dirty="0" err="1" smtClean="0"/>
              <a:t>rozklikni</a:t>
            </a:r>
            <a:r>
              <a:rPr lang="sk-SK" dirty="0" smtClean="0"/>
              <a:t> jednotlivé nástroje a premysli si ako ich použiješ, až budeš nahrávať</a:t>
            </a:r>
            <a:endParaRPr lang="sk-SK" dirty="0"/>
          </a:p>
        </p:txBody>
      </p:sp>
      <p:cxnSp>
        <p:nvCxnSpPr>
          <p:cNvPr id="9" name="Rovná spojnica 8"/>
          <p:cNvCxnSpPr>
            <a:stCxn id="4" idx="1"/>
          </p:cNvCxnSpPr>
          <p:nvPr/>
        </p:nvCxnSpPr>
        <p:spPr>
          <a:xfrm flipH="1">
            <a:off x="2133600" y="856488"/>
            <a:ext cx="1333500" cy="16581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Efekty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5800" y="1775191"/>
            <a:ext cx="41910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Bohatá ponuka rôznych možností úpravy zvuku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Určené predovšetkým na experimentovanie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531711" cy="5610225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2819400" y="324612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4. </a:t>
            </a:r>
            <a:r>
              <a:rPr lang="sk-SK" dirty="0" smtClean="0"/>
              <a:t>Predstav si čo tieto nástroje asi urobia s nahrávkou-vyhľadaj pomocou INTERNETU čo znamenajú</a:t>
            </a:r>
            <a:endParaRPr lang="sk-SK" dirty="0"/>
          </a:p>
        </p:txBody>
      </p:sp>
      <p:cxnSp>
        <p:nvCxnSpPr>
          <p:cNvPr id="9" name="Rovná spojnica 8"/>
          <p:cNvCxnSpPr/>
          <p:nvPr/>
        </p:nvCxnSpPr>
        <p:spPr>
          <a:xfrm flipH="1">
            <a:off x="2590800" y="1239012"/>
            <a:ext cx="228600" cy="2723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Panel nástrojov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2672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1. výber – nástroj na označenie časti stopy, s ktorou chceme pracovať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2. obálka – nástroj na upravovanie hlasitostí úsekov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3. kreslenie – nástroj na detailnejšie úpravy, napr. odstraňovanie drobných chýb zvuku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4. lupa – prispôsobenie zobrazenia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5. časový posun – slúži na presúvanie úsekov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6. viacnástrojový režim – umožňuje kombinácie vyššie uvedených nástrojov </a:t>
            </a:r>
            <a:endParaRPr lang="sk-SK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9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170821" cy="9144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4953000" y="266700"/>
            <a:ext cx="27512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5. </a:t>
            </a:r>
            <a:r>
              <a:rPr lang="sk-SK" dirty="0" smtClean="0"/>
              <a:t>Pomocné nástroje Ti umožnia detailne upraviť nahrávku </a:t>
            </a:r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4953000" y="457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5105400" y="1066800"/>
            <a:ext cx="504000" cy="7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Nahrávanie zvuku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Pred začiatkom nahrávania  pripoj k PC mikrofón, a uisti sa, či pracuje správne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 kliknutí na ikonu </a:t>
            </a:r>
            <a:r>
              <a:rPr lang="sk-SK" i="1" dirty="0" smtClean="0">
                <a:solidFill>
                  <a:srgbClr val="FF0000"/>
                </a:solidFill>
              </a:rPr>
              <a:t>nahrávania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sa začína záznam zvuku, ukončí sa po kliknutí na ikonu </a:t>
            </a:r>
            <a:r>
              <a:rPr lang="sk-SK" i="1" dirty="0" smtClean="0">
                <a:solidFill>
                  <a:srgbClr val="FFFF00"/>
                </a:solidFill>
              </a:rPr>
              <a:t>stop 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 ukončení nahrávania, zaznamenaný zvuk môžeš voľne upravovať pomocou príslušných nástrojov, s ktorými si sa už zoznámil</a:t>
            </a:r>
          </a:p>
        </p:txBody>
      </p:sp>
      <p:pic>
        <p:nvPicPr>
          <p:cNvPr id="1027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4532393" cy="8128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5029200" y="1"/>
            <a:ext cx="3657600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6. </a:t>
            </a:r>
            <a:r>
              <a:rPr lang="sk-SK" dirty="0" smtClean="0"/>
              <a:t>Teraz už môžeš nahrávať</a:t>
            </a:r>
          </a:p>
          <a:p>
            <a:pPr marL="285750" indent="-285750" algn="ctr">
              <a:buFontTx/>
              <a:buChar char="-"/>
            </a:pPr>
            <a:r>
              <a:rPr lang="sk-SK" dirty="0" smtClean="0"/>
              <a:t>zaznamenaj a uprav svoj hlas</a:t>
            </a:r>
          </a:p>
          <a:p>
            <a:pPr marL="285750" indent="-285750" algn="ctr">
              <a:buFontTx/>
              <a:buChar char="-"/>
            </a:pPr>
            <a:r>
              <a:rPr lang="sk-SK" dirty="0" smtClean="0"/>
              <a:t>stiahni si obľúbenú pieseň a skús ju upraviť podľa vlastnej predstavy, alebo</a:t>
            </a:r>
          </a:p>
        </p:txBody>
      </p:sp>
      <p:cxnSp>
        <p:nvCxnSpPr>
          <p:cNvPr id="6" name="Rovná spojnica 5"/>
          <p:cNvCxnSpPr/>
          <p:nvPr/>
        </p:nvCxnSpPr>
        <p:spPr>
          <a:xfrm>
            <a:off x="5029200" y="2413000"/>
            <a:ext cx="0" cy="1092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1524000" y="2413000"/>
            <a:ext cx="1219200" cy="2235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5903993" y="1600200"/>
            <a:ext cx="2782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Učiteľ  Ti dá predlohu textu, alebo určí konkrétnu pieseň</a:t>
            </a:r>
            <a:endParaRPr lang="sk-SK" dirty="0"/>
          </a:p>
        </p:txBody>
      </p:sp>
      <p:sp>
        <p:nvSpPr>
          <p:cNvPr id="12" name="Šípka doľava a nahor 11"/>
          <p:cNvSpPr/>
          <p:nvPr/>
        </p:nvSpPr>
        <p:spPr>
          <a:xfrm>
            <a:off x="7836408" y="990601"/>
            <a:ext cx="850392" cy="850392"/>
          </a:xfrm>
          <a:prstGeom prst="lef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Mixovanie (kombinácia) stôp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8768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Ak je nahratých viac zvukových stôp, je možné ich kombinovať podľa obsahu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Nástroj </a:t>
            </a:r>
            <a:r>
              <a:rPr lang="sk-SK" sz="2800" i="1" dirty="0" smtClean="0">
                <a:solidFill>
                  <a:srgbClr val="FF0000"/>
                </a:solidFill>
              </a:rPr>
              <a:t>časový posun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umožní napasovanie zvukovej stopy k druhej</a:t>
            </a:r>
          </a:p>
        </p:txBody>
      </p:sp>
      <p:pic>
        <p:nvPicPr>
          <p:cNvPr id="2051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048000"/>
            <a:ext cx="4449273" cy="41148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685800" y="35814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7.      </a:t>
            </a:r>
            <a:r>
              <a:rPr lang="sk-SK" dirty="0" smtClean="0"/>
              <a:t>Tu môžeš experimentovať s viacerými nahrávkami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úsekov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 rozdelenie je najprv potrebné, nástrojom </a:t>
            </a:r>
            <a:r>
              <a:rPr lang="sk-SK" b="1" i="1" dirty="0" smtClean="0">
                <a:solidFill>
                  <a:srgbClr val="FFC000"/>
                </a:solidFill>
              </a:rPr>
              <a:t>výber</a:t>
            </a:r>
            <a:r>
              <a:rPr lang="sk-SK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označiť si určitý úsek stopy, a potom ho rozdeliť  pomocou klávesovej skratky </a:t>
            </a:r>
            <a:r>
              <a:rPr lang="sk-SK" b="1" dirty="0" err="1" smtClean="0">
                <a:solidFill>
                  <a:srgbClr val="FFC000"/>
                </a:solidFill>
                <a:latin typeface="Adobe Kaiti Std R" pitchFamily="18" charset="-128"/>
                <a:ea typeface="Adobe Kaiti Std R" pitchFamily="18" charset="-128"/>
              </a:rPr>
              <a:t>Ctrl+I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, </a:t>
            </a:r>
          </a:p>
          <a:p>
            <a:pPr>
              <a:buNone/>
            </a:pP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   alebo </a:t>
            </a:r>
            <a:r>
              <a:rPr lang="sk-SK" dirty="0" smtClean="0">
                <a:solidFill>
                  <a:srgbClr val="FFC000"/>
                </a:solidFill>
                <a:latin typeface="Adobe Kaiti Std R" pitchFamily="18" charset="-128"/>
                <a:ea typeface="Adobe Kaiti Std R" pitchFamily="18" charset="-128"/>
              </a:rPr>
              <a:t>→</a:t>
            </a:r>
          </a:p>
          <a:p>
            <a:endParaRPr lang="sk-SK" dirty="0"/>
          </a:p>
        </p:txBody>
      </p:sp>
      <p:pic>
        <p:nvPicPr>
          <p:cNvPr id="4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5881477" cy="35814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1828800" y="2438400"/>
            <a:ext cx="4419600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8077200" cy="987552"/>
          </a:xfrm>
        </p:spPr>
        <p:txBody>
          <a:bodyPr/>
          <a:lstStyle/>
          <a:p>
            <a:r>
              <a:rPr lang="sk-SK" dirty="0" smtClean="0"/>
              <a:t>Export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2975" y="838200"/>
            <a:ext cx="8253825" cy="5311409"/>
          </a:xfrm>
        </p:spPr>
        <p:txBody>
          <a:bodyPr/>
          <a:lstStyle/>
          <a:p>
            <a:pPr marL="118872" indent="0">
              <a:buNone/>
            </a:pP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vytvorený zvukový súbor je najvhodnejšie exportovať do formátu mp3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user\Pictures\audacity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75" y="2590800"/>
            <a:ext cx="2910575" cy="4267200"/>
          </a:xfrm>
          <a:prstGeom prst="rect">
            <a:avLst/>
          </a:prstGeom>
          <a:noFill/>
        </p:spPr>
      </p:pic>
      <p:pic>
        <p:nvPicPr>
          <p:cNvPr id="1027" name="Picture 3" descr="C:\Users\user\Pictures\audacity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606" y="2438400"/>
            <a:ext cx="5208157" cy="4419599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191000" y="2286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8.   </a:t>
            </a:r>
            <a:r>
              <a:rPr lang="sk-SK" dirty="0" smtClean="0"/>
              <a:t>Vyskúšaj uloženie aj do iných formátov – porovnaj ich, či poznáš rozdiel</a:t>
            </a:r>
            <a:endParaRPr lang="sk-SK" dirty="0"/>
          </a:p>
        </p:txBody>
      </p:sp>
      <p:cxnSp>
        <p:nvCxnSpPr>
          <p:cNvPr id="9" name="Rovná spojnica 8"/>
          <p:cNvCxnSpPr/>
          <p:nvPr/>
        </p:nvCxnSpPr>
        <p:spPr>
          <a:xfrm>
            <a:off x="7086600" y="1143000"/>
            <a:ext cx="152400" cy="50066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Vlastná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395</Words>
  <Application>Microsoft Office PowerPoint</Application>
  <PresentationFormat>Prezentácia na obrazovke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9" baseType="lpstr">
      <vt:lpstr>Adobe Kaiti Std R</vt:lpstr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</vt:lpstr>
      <vt:lpstr>Audacity - základný  popis   nástrojov  pre  spracovanie  zvuku                          Spracoval: Ing. Anton Pisko                                  GEL-PIS-INF-IA-05.1</vt:lpstr>
      <vt:lpstr>Súbor</vt:lpstr>
      <vt:lpstr>Úpravy</vt:lpstr>
      <vt:lpstr>Efekty</vt:lpstr>
      <vt:lpstr>Panel nástrojov</vt:lpstr>
      <vt:lpstr>Nahrávanie zvuku</vt:lpstr>
      <vt:lpstr>Mixovanie (kombinácia) stôp</vt:lpstr>
      <vt:lpstr>Rozdelenie úsekov</vt:lpstr>
      <vt:lpstr>Export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sifon</dc:creator>
  <cp:lastModifiedBy>EVSINF1</cp:lastModifiedBy>
  <cp:revision>37</cp:revision>
  <dcterms:created xsi:type="dcterms:W3CDTF">2014-10-08T17:21:30Z</dcterms:created>
  <dcterms:modified xsi:type="dcterms:W3CDTF">2014-11-20T23:53:12Z</dcterms:modified>
</cp:coreProperties>
</file>