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36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ĺžnik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4. 11. 2014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Obdĺžnik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4. 11. 2014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ĺžnik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bdĺžnik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4. 11. 2014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4. 11. 2014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ĺžnik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Obdĺžnik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4. 11. 2014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4. 11. 2014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4. 11. 2014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4. 11. 2014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4. 11. 2014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4. 11. 2014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2" name="Obdĺžnik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bdĺžnik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6A812B65-9A1B-42FF-8DDA-365A2B0950AF}" type="datetimeFigureOut">
              <a:rPr lang="sk-SK" smtClean="0"/>
              <a:pPr/>
              <a:t>4. 11. 2014</a:t>
            </a:fld>
            <a:endParaRPr lang="sk-SK"/>
          </a:p>
        </p:txBody>
      </p:sp>
      <p:sp>
        <p:nvSpPr>
          <p:cNvPr id="11" name="Obdĺžnik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bdĺžnik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ĺžnik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Obdĺžnik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6A812B65-9A1B-42FF-8DDA-365A2B0950AF}" type="datetimeFigureOut">
              <a:rPr lang="sk-SK" smtClean="0"/>
              <a:pPr/>
              <a:t>4. 11. 2014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gymgl.sk/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3328416"/>
            <a:ext cx="8298153" cy="1517558"/>
          </a:xfrm>
        </p:spPr>
        <p:txBody>
          <a:bodyPr>
            <a:normAutofit/>
          </a:bodyPr>
          <a:lstStyle/>
          <a:p>
            <a:r>
              <a:rPr lang="sk-SK" sz="2400" dirty="0" err="1" smtClean="0"/>
              <a:t>Audacity</a:t>
            </a:r>
            <a:r>
              <a:rPr lang="sk-SK" sz="2400" dirty="0" smtClean="0"/>
              <a:t> </a:t>
            </a:r>
            <a:r>
              <a:rPr lang="sk-SK" sz="2400" dirty="0" smtClean="0"/>
              <a:t>- základný </a:t>
            </a:r>
            <a:r>
              <a:rPr lang="sk-SK" sz="2400" dirty="0" smtClean="0"/>
              <a:t> </a:t>
            </a:r>
            <a:r>
              <a:rPr lang="sk-SK" sz="2400" dirty="0"/>
              <a:t>popis   nástrojov </a:t>
            </a:r>
            <a:r>
              <a:rPr lang="sk-SK" sz="2400" dirty="0" smtClean="0"/>
              <a:t> pre  spracovanie  zvuku</a:t>
            </a:r>
            <a:r>
              <a:rPr lang="sk-SK" sz="2400" dirty="0" smtClean="0"/>
              <a:t/>
            </a:r>
            <a:br>
              <a:rPr lang="sk-SK" sz="2400" dirty="0" smtClean="0"/>
            </a:br>
            <a:r>
              <a:rPr lang="sk-SK" sz="2400" dirty="0"/>
              <a:t> </a:t>
            </a:r>
            <a:r>
              <a:rPr lang="sk-SK" sz="2400" dirty="0" smtClean="0"/>
              <a:t>         </a:t>
            </a:r>
            <a:r>
              <a:rPr lang="sk-SK" sz="2400" dirty="0" smtClean="0"/>
              <a:t>              </a:t>
            </a:r>
            <a:br>
              <a:rPr lang="sk-SK" sz="2400" dirty="0" smtClean="0"/>
            </a:br>
            <a:r>
              <a:rPr lang="sk-SK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Spracoval: Ing. Anton </a:t>
            </a:r>
            <a:r>
              <a:rPr lang="sk-SK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Pisko</a:t>
            </a:r>
            <a:r>
              <a:rPr lang="sk-SK" sz="3200" dirty="0" smtClean="0"/>
              <a:t>                                  </a:t>
            </a:r>
            <a:r>
              <a:rPr lang="cs-CZ" sz="1800" b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GEL-PIS-INF-IA-05a</a:t>
            </a:r>
            <a:endParaRPr lang="sk-SK" sz="1800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685800" y="2133600"/>
            <a:ext cx="8077200" cy="686290"/>
          </a:xfrm>
        </p:spPr>
        <p:txBody>
          <a:bodyPr>
            <a:normAutofit/>
          </a:bodyPr>
          <a:lstStyle/>
          <a:p>
            <a:r>
              <a:rPr lang="sk-SK" sz="3200" b="1" dirty="0" smtClean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Pracovný list  -  zvuková </a:t>
            </a:r>
            <a:r>
              <a:rPr lang="sk-SK" sz="3200" b="1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informácia                  </a:t>
            </a:r>
            <a:endParaRPr lang="sk-SK" sz="3200" b="1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6164" y="260879"/>
            <a:ext cx="1426401" cy="1094132"/>
          </a:xfrm>
          <a:prstGeom prst="rect">
            <a:avLst/>
          </a:prstGeom>
        </p:spPr>
      </p:pic>
      <p:pic>
        <p:nvPicPr>
          <p:cNvPr id="5" name="Obrázo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7251" y="304106"/>
            <a:ext cx="987296" cy="685775"/>
          </a:xfrm>
          <a:prstGeom prst="rect">
            <a:avLst/>
          </a:prstGeom>
        </p:spPr>
      </p:pic>
      <p:pic>
        <p:nvPicPr>
          <p:cNvPr id="6" name="Obrázo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825" y="300764"/>
            <a:ext cx="1110542" cy="1054247"/>
          </a:xfrm>
          <a:prstGeom prst="rect">
            <a:avLst/>
          </a:prstGeom>
        </p:spPr>
      </p:pic>
      <p:pic>
        <p:nvPicPr>
          <p:cNvPr id="7" name="Obrázok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00399" y="288780"/>
            <a:ext cx="3679913" cy="701101"/>
          </a:xfrm>
          <a:prstGeom prst="rect">
            <a:avLst/>
          </a:prstGeom>
        </p:spPr>
      </p:pic>
      <p:sp>
        <p:nvSpPr>
          <p:cNvPr id="9" name="Obdĺžnik 8"/>
          <p:cNvSpPr/>
          <p:nvPr/>
        </p:nvSpPr>
        <p:spPr>
          <a:xfrm>
            <a:off x="3818731" y="1153947"/>
            <a:ext cx="3352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sk-SK" sz="1200" b="1" dirty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KĽÚČ K INOVATÍVNEMU VZDELÁVANIU</a:t>
            </a:r>
            <a:endParaRPr lang="sk-SK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sk-SK" sz="1200" dirty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ITMS kód projektu: 26110130703</a:t>
            </a:r>
            <a:endParaRPr lang="sk-SK" dirty="0"/>
          </a:p>
        </p:txBody>
      </p:sp>
      <p:sp>
        <p:nvSpPr>
          <p:cNvPr id="10" name="Obdĺžnik 9"/>
          <p:cNvSpPr/>
          <p:nvPr/>
        </p:nvSpPr>
        <p:spPr>
          <a:xfrm>
            <a:off x="1676400" y="1122139"/>
            <a:ext cx="152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sk-SK" sz="12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Gymnázium, SNP 1, </a:t>
            </a:r>
            <a:br>
              <a:rPr lang="sk-SK" sz="12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sk-SK" sz="12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056 01 Gelnica</a:t>
            </a:r>
          </a:p>
          <a:p>
            <a:r>
              <a:rPr lang="sk-SK" sz="12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Web: </a:t>
            </a:r>
            <a:r>
              <a:rPr lang="sk-SK" sz="1200" u="sng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hlinkClick r:id="rId6"/>
              </a:rPr>
              <a:t>www.gymgl.sk</a:t>
            </a:r>
            <a:r>
              <a:rPr lang="sk-SK" sz="1200" dirty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sk-SK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Súbor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419600" y="1775191"/>
            <a:ext cx="4267200" cy="4625609"/>
          </a:xfrm>
        </p:spPr>
        <p:txBody>
          <a:bodyPr>
            <a:normAutofit/>
          </a:bodyPr>
          <a:lstStyle/>
          <a:p>
            <a:r>
              <a:rPr lang="sk-SK" i="1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Nový </a:t>
            </a:r>
            <a:r>
              <a:rPr lang="sk-SK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– vytvorenie nového projektu</a:t>
            </a:r>
          </a:p>
          <a:p>
            <a:r>
              <a:rPr lang="sk-SK" i="1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Import –</a:t>
            </a:r>
            <a:r>
              <a:rPr lang="sk-SK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 možnosť vloženia zvukových súborov rôzneho formátu</a:t>
            </a:r>
          </a:p>
          <a:p>
            <a:r>
              <a:rPr lang="sk-SK" i="1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Export – </a:t>
            </a:r>
            <a:r>
              <a:rPr lang="sk-SK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uloženie výsledného zvukového súboru</a:t>
            </a:r>
            <a:endParaRPr lang="sk-SK" i="1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28" name="Picture 4" descr="C:\Users\user\Pictures\audacity\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613291"/>
            <a:ext cx="3733800" cy="5010150"/>
          </a:xfrm>
          <a:prstGeom prst="rect">
            <a:avLst/>
          </a:prstGeom>
          <a:noFill/>
        </p:spPr>
      </p:pic>
      <p:sp>
        <p:nvSpPr>
          <p:cNvPr id="5" name="Obdĺžnik 4"/>
          <p:cNvSpPr/>
          <p:nvPr/>
        </p:nvSpPr>
        <p:spPr>
          <a:xfrm>
            <a:off x="2705100" y="87496"/>
            <a:ext cx="2266950" cy="1226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b="1" dirty="0" smtClean="0">
                <a:solidFill>
                  <a:srgbClr val="FF0000"/>
                </a:solidFill>
              </a:rPr>
              <a:t>1.</a:t>
            </a:r>
            <a:r>
              <a:rPr lang="sk-SK" b="1" dirty="0" smtClean="0"/>
              <a:t>     </a:t>
            </a:r>
            <a:r>
              <a:rPr lang="sk-SK" dirty="0" smtClean="0"/>
              <a:t> </a:t>
            </a:r>
            <a:r>
              <a:rPr lang="sk-SK" dirty="0" err="1" smtClean="0"/>
              <a:t>Rozklikni</a:t>
            </a:r>
            <a:r>
              <a:rPr lang="sk-SK" dirty="0" smtClean="0"/>
              <a:t> jednotlivé nástroje</a:t>
            </a:r>
          </a:p>
          <a:p>
            <a:pPr algn="ctr"/>
            <a:r>
              <a:rPr lang="sk-SK" dirty="0" smtClean="0"/>
              <a:t> a zisti čo pomocou nich vieš urobiť</a:t>
            </a:r>
            <a:endParaRPr lang="sk-SK" dirty="0"/>
          </a:p>
        </p:txBody>
      </p:sp>
      <p:cxnSp>
        <p:nvCxnSpPr>
          <p:cNvPr id="7" name="Rovná spojnica 6"/>
          <p:cNvCxnSpPr/>
          <p:nvPr/>
        </p:nvCxnSpPr>
        <p:spPr>
          <a:xfrm flipH="1">
            <a:off x="1981200" y="570874"/>
            <a:ext cx="685800" cy="93986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bdĺžnik 8"/>
          <p:cNvSpPr/>
          <p:nvPr/>
        </p:nvSpPr>
        <p:spPr>
          <a:xfrm>
            <a:off x="5372100" y="260226"/>
            <a:ext cx="2971800" cy="1063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 smtClean="0">
                <a:solidFill>
                  <a:srgbClr val="FF0000"/>
                </a:solidFill>
              </a:rPr>
              <a:t>2.  </a:t>
            </a:r>
            <a:r>
              <a:rPr lang="sk-SK" dirty="0" smtClean="0">
                <a:solidFill>
                  <a:schemeClr val="bg1"/>
                </a:solidFill>
              </a:rPr>
              <a:t>Vyskúšaj vytvorenie súboru</a:t>
            </a:r>
            <a:endParaRPr lang="sk-SK" dirty="0">
              <a:solidFill>
                <a:schemeClr val="bg1"/>
              </a:solidFill>
            </a:endParaRPr>
          </a:p>
        </p:txBody>
      </p:sp>
      <p:cxnSp>
        <p:nvCxnSpPr>
          <p:cNvPr id="11" name="Rovná spojnica 10"/>
          <p:cNvCxnSpPr/>
          <p:nvPr/>
        </p:nvCxnSpPr>
        <p:spPr>
          <a:xfrm flipH="1">
            <a:off x="1219200" y="1313688"/>
            <a:ext cx="4114800" cy="55599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Úpravy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733800" y="1775191"/>
            <a:ext cx="4953000" cy="4625609"/>
          </a:xfrm>
        </p:spPr>
        <p:txBody>
          <a:bodyPr/>
          <a:lstStyle/>
          <a:p>
            <a:r>
              <a:rPr lang="sk-SK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Základné možnosti upravovania určitých úsekov zvukových stôp</a:t>
            </a:r>
            <a:endParaRPr lang="sk-SK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050" name="Picture 2" descr="C:\Users\user\Pictures\audacity\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676400"/>
            <a:ext cx="3162301" cy="4638675"/>
          </a:xfrm>
          <a:prstGeom prst="rect">
            <a:avLst/>
          </a:prstGeom>
          <a:noFill/>
        </p:spPr>
      </p:pic>
      <p:sp>
        <p:nvSpPr>
          <p:cNvPr id="4" name="Obdĺžnik 3"/>
          <p:cNvSpPr/>
          <p:nvPr/>
        </p:nvSpPr>
        <p:spPr>
          <a:xfrm>
            <a:off x="3467100" y="304800"/>
            <a:ext cx="2552699" cy="1103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 smtClean="0">
                <a:solidFill>
                  <a:srgbClr val="FF0000"/>
                </a:solidFill>
              </a:rPr>
              <a:t>3. </a:t>
            </a:r>
            <a:r>
              <a:rPr lang="sk-SK" dirty="0" smtClean="0"/>
              <a:t> </a:t>
            </a:r>
            <a:r>
              <a:rPr lang="sk-SK" dirty="0" err="1" smtClean="0"/>
              <a:t>rozklikni</a:t>
            </a:r>
            <a:r>
              <a:rPr lang="sk-SK" dirty="0" smtClean="0"/>
              <a:t> jednotlivé nástroje a premysli si ako ich použiješ, až budeš nahrávať</a:t>
            </a:r>
            <a:endParaRPr lang="sk-SK" dirty="0"/>
          </a:p>
        </p:txBody>
      </p:sp>
      <p:cxnSp>
        <p:nvCxnSpPr>
          <p:cNvPr id="9" name="Rovná spojnica 8"/>
          <p:cNvCxnSpPr>
            <a:stCxn id="4" idx="1"/>
          </p:cNvCxnSpPr>
          <p:nvPr/>
        </p:nvCxnSpPr>
        <p:spPr>
          <a:xfrm flipH="1">
            <a:off x="2133600" y="856488"/>
            <a:ext cx="1333500" cy="165811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Efekty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495800" y="1775191"/>
            <a:ext cx="4191000" cy="4625609"/>
          </a:xfrm>
        </p:spPr>
        <p:txBody>
          <a:bodyPr/>
          <a:lstStyle/>
          <a:p>
            <a:r>
              <a:rPr lang="sk-SK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Bohatá ponuka rôznych možností úpravy zvuku</a:t>
            </a:r>
          </a:p>
          <a:p>
            <a:r>
              <a:rPr lang="sk-SK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Určené predovšetkým na experimentovanie</a:t>
            </a:r>
            <a:endParaRPr lang="sk-SK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074" name="Picture 2" descr="C:\Users\user\Pictures\audacity\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447800"/>
            <a:ext cx="3531711" cy="5610225"/>
          </a:xfrm>
          <a:prstGeom prst="rect">
            <a:avLst/>
          </a:prstGeom>
          <a:noFill/>
        </p:spPr>
      </p:pic>
      <p:sp>
        <p:nvSpPr>
          <p:cNvPr id="7" name="Obdĺžnik 6"/>
          <p:cNvSpPr/>
          <p:nvPr/>
        </p:nvSpPr>
        <p:spPr>
          <a:xfrm>
            <a:off x="2819400" y="324612"/>
            <a:ext cx="38862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 smtClean="0">
                <a:solidFill>
                  <a:srgbClr val="FF0000"/>
                </a:solidFill>
              </a:rPr>
              <a:t>4. </a:t>
            </a:r>
            <a:r>
              <a:rPr lang="sk-SK" dirty="0" smtClean="0"/>
              <a:t>Predstav si čo tieto nástroje asi urobia s nahrávkou-vyhľadaj pomocou INTERNETU čo znamenajú</a:t>
            </a:r>
            <a:endParaRPr lang="sk-SK" dirty="0"/>
          </a:p>
        </p:txBody>
      </p:sp>
      <p:cxnSp>
        <p:nvCxnSpPr>
          <p:cNvPr id="9" name="Rovná spojnica 8"/>
          <p:cNvCxnSpPr/>
          <p:nvPr/>
        </p:nvCxnSpPr>
        <p:spPr>
          <a:xfrm flipH="1">
            <a:off x="2590800" y="1239012"/>
            <a:ext cx="228600" cy="27233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Panel nástrojov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2438400"/>
            <a:ext cx="8229600" cy="4267200"/>
          </a:xfrm>
        </p:spPr>
        <p:txBody>
          <a:bodyPr>
            <a:normAutofit/>
          </a:bodyPr>
          <a:lstStyle/>
          <a:p>
            <a:r>
              <a:rPr lang="sk-SK" sz="28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1. výber – nástroj na označenie časti stopy, s ktorou chceme pracovať</a:t>
            </a:r>
          </a:p>
          <a:p>
            <a:r>
              <a:rPr lang="sk-SK" sz="28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2. obálka – nástroj na upravovanie hlasitostí úsekov</a:t>
            </a:r>
          </a:p>
          <a:p>
            <a:r>
              <a:rPr lang="sk-SK" sz="28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3. kreslenie – nástroj na detailnejšie úpravy, napr. odstraňovanie drobných chýb zvuku</a:t>
            </a:r>
          </a:p>
          <a:p>
            <a:r>
              <a:rPr lang="sk-SK" sz="28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4. lupa – prispôsobenie zobrazenia</a:t>
            </a:r>
          </a:p>
          <a:p>
            <a:r>
              <a:rPr lang="sk-SK" sz="28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5. časový posun – slúži na presúvanie úsekov</a:t>
            </a:r>
          </a:p>
          <a:p>
            <a:r>
              <a:rPr lang="sk-SK" sz="28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6. viacnástrojový režim – umožňuje kombinácie vyššie uvedených nástrojov </a:t>
            </a:r>
            <a:endParaRPr lang="sk-SK" sz="28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099" name="Picture 3" descr="C:\Users\user\Pictures\audacity\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600200"/>
            <a:ext cx="7170821" cy="914400"/>
          </a:xfrm>
          <a:prstGeom prst="rect">
            <a:avLst/>
          </a:prstGeom>
          <a:noFill/>
        </p:spPr>
      </p:pic>
      <p:sp>
        <p:nvSpPr>
          <p:cNvPr id="4" name="Obdĺžnik 3"/>
          <p:cNvSpPr/>
          <p:nvPr/>
        </p:nvSpPr>
        <p:spPr>
          <a:xfrm>
            <a:off x="4953000" y="266700"/>
            <a:ext cx="275122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 smtClean="0">
                <a:solidFill>
                  <a:srgbClr val="FF0000"/>
                </a:solidFill>
              </a:rPr>
              <a:t>5. </a:t>
            </a:r>
            <a:r>
              <a:rPr lang="sk-SK" dirty="0" smtClean="0"/>
              <a:t>Pomocné nástroje Ti umožnia detailne upraviť nahrávku </a:t>
            </a:r>
            <a:endParaRPr lang="sk-SK" dirty="0"/>
          </a:p>
        </p:txBody>
      </p:sp>
      <p:cxnSp>
        <p:nvCxnSpPr>
          <p:cNvPr id="6" name="Rovná spojnica 5"/>
          <p:cNvCxnSpPr/>
          <p:nvPr/>
        </p:nvCxnSpPr>
        <p:spPr>
          <a:xfrm>
            <a:off x="4953000" y="457200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Rovná spojnica 7"/>
          <p:cNvCxnSpPr/>
          <p:nvPr/>
        </p:nvCxnSpPr>
        <p:spPr>
          <a:xfrm flipH="1">
            <a:off x="5105400" y="1066800"/>
            <a:ext cx="504000" cy="7200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Nahrávanie zvuku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2362200"/>
            <a:ext cx="8229600" cy="4114800"/>
          </a:xfrm>
        </p:spPr>
        <p:txBody>
          <a:bodyPr>
            <a:normAutofit/>
          </a:bodyPr>
          <a:lstStyle/>
          <a:p>
            <a:r>
              <a:rPr lang="sk-SK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Pred začiatkom nahrávania  pripoj k PC mikrofón, a uisti sa, či pracuje správne</a:t>
            </a:r>
          </a:p>
          <a:p>
            <a:r>
              <a:rPr lang="sk-SK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Po kliknutí na ikonu </a:t>
            </a:r>
            <a:r>
              <a:rPr lang="sk-SK" i="1" dirty="0" smtClean="0">
                <a:solidFill>
                  <a:srgbClr val="FF0000"/>
                </a:solidFill>
              </a:rPr>
              <a:t>nahrávania</a:t>
            </a:r>
            <a:r>
              <a:rPr lang="sk-SK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 sa začína záznam zvuku, ukončí sa po kliknutí na ikonu </a:t>
            </a:r>
            <a:r>
              <a:rPr lang="sk-SK" i="1" dirty="0" smtClean="0">
                <a:solidFill>
                  <a:srgbClr val="FFFF00"/>
                </a:solidFill>
              </a:rPr>
              <a:t>stop </a:t>
            </a:r>
          </a:p>
          <a:p>
            <a:r>
              <a:rPr lang="sk-SK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Po ukončení nahrávania, zaznamenaný zvuk môžeš voľne upravovať pomocou príslušných nástrojov, s ktorými si sa už zoznámil</a:t>
            </a:r>
          </a:p>
        </p:txBody>
      </p:sp>
      <p:pic>
        <p:nvPicPr>
          <p:cNvPr id="1027" name="Picture 3" descr="C:\Users\user\Pictures\audacity\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600200"/>
            <a:ext cx="4532393" cy="812800"/>
          </a:xfrm>
          <a:prstGeom prst="rect">
            <a:avLst/>
          </a:prstGeom>
          <a:noFill/>
        </p:spPr>
      </p:pic>
      <p:sp>
        <p:nvSpPr>
          <p:cNvPr id="4" name="Obdĺžnik 3"/>
          <p:cNvSpPr/>
          <p:nvPr/>
        </p:nvSpPr>
        <p:spPr>
          <a:xfrm>
            <a:off x="5029200" y="1"/>
            <a:ext cx="3657600" cy="1408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 smtClean="0">
                <a:solidFill>
                  <a:srgbClr val="FF0000"/>
                </a:solidFill>
              </a:rPr>
              <a:t>6. </a:t>
            </a:r>
            <a:r>
              <a:rPr lang="sk-SK" dirty="0" smtClean="0"/>
              <a:t>Teraz už môžeš nahrávať</a:t>
            </a:r>
          </a:p>
          <a:p>
            <a:pPr marL="285750" indent="-285750" algn="ctr">
              <a:buFontTx/>
              <a:buChar char="-"/>
            </a:pPr>
            <a:r>
              <a:rPr lang="sk-SK" dirty="0" smtClean="0"/>
              <a:t>zaznamenaj a uprav svoj hlas</a:t>
            </a:r>
          </a:p>
          <a:p>
            <a:pPr marL="285750" indent="-285750" algn="ctr">
              <a:buFontTx/>
              <a:buChar char="-"/>
            </a:pPr>
            <a:r>
              <a:rPr lang="sk-SK" dirty="0" smtClean="0"/>
              <a:t>stiahni si obľúbenú pieseň a skús ju upraviť podľa vlastnej predstavy, alebo</a:t>
            </a:r>
          </a:p>
        </p:txBody>
      </p:sp>
      <p:cxnSp>
        <p:nvCxnSpPr>
          <p:cNvPr id="6" name="Rovná spojnica 5"/>
          <p:cNvCxnSpPr/>
          <p:nvPr/>
        </p:nvCxnSpPr>
        <p:spPr>
          <a:xfrm>
            <a:off x="5029200" y="2413000"/>
            <a:ext cx="0" cy="109220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Rovná spojnica 7"/>
          <p:cNvCxnSpPr/>
          <p:nvPr/>
        </p:nvCxnSpPr>
        <p:spPr>
          <a:xfrm flipH="1">
            <a:off x="1524000" y="2413000"/>
            <a:ext cx="1219200" cy="22352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bdĺžnik 8"/>
          <p:cNvSpPr/>
          <p:nvPr/>
        </p:nvSpPr>
        <p:spPr>
          <a:xfrm>
            <a:off x="5903993" y="1600200"/>
            <a:ext cx="278280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Učiteľ  Ti dá predlohu textu, alebo určí konkrétnu pieseň</a:t>
            </a:r>
            <a:endParaRPr lang="sk-SK" dirty="0"/>
          </a:p>
        </p:txBody>
      </p:sp>
      <p:sp>
        <p:nvSpPr>
          <p:cNvPr id="12" name="Šípka doľava a nahor 11"/>
          <p:cNvSpPr/>
          <p:nvPr/>
        </p:nvSpPr>
        <p:spPr>
          <a:xfrm>
            <a:off x="7836408" y="990601"/>
            <a:ext cx="850392" cy="850392"/>
          </a:xfrm>
          <a:prstGeom prst="leftUp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Mixovanie (kombinácia) stôp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228600" y="1524000"/>
            <a:ext cx="8534400" cy="4876800"/>
          </a:xfrm>
        </p:spPr>
        <p:txBody>
          <a:bodyPr>
            <a:normAutofit/>
          </a:bodyPr>
          <a:lstStyle/>
          <a:p>
            <a:r>
              <a:rPr lang="sk-SK" sz="28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Ak je nahratých viac zvukových stôp, je možné ich kombinovať podľa obsahu</a:t>
            </a:r>
          </a:p>
          <a:p>
            <a:r>
              <a:rPr lang="sk-SK" sz="28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Nástroj </a:t>
            </a:r>
            <a:r>
              <a:rPr lang="sk-SK" sz="2800" i="1" dirty="0" smtClean="0">
                <a:solidFill>
                  <a:srgbClr val="FF0000"/>
                </a:solidFill>
              </a:rPr>
              <a:t>časový posun</a:t>
            </a:r>
            <a:r>
              <a:rPr lang="sk-SK" sz="2800" dirty="0" smtClean="0">
                <a:solidFill>
                  <a:srgbClr val="FF0000"/>
                </a:solidFill>
              </a:rPr>
              <a:t> </a:t>
            </a:r>
            <a:r>
              <a:rPr lang="sk-SK" sz="28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umožní napasovanie zvukovej stopy k druhej</a:t>
            </a:r>
          </a:p>
        </p:txBody>
      </p:sp>
      <p:pic>
        <p:nvPicPr>
          <p:cNvPr id="2051" name="Picture 3" descr="C:\Users\user\Pictures\audacity\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52800" y="3048000"/>
            <a:ext cx="4449273" cy="4114800"/>
          </a:xfrm>
          <a:prstGeom prst="rect">
            <a:avLst/>
          </a:prstGeom>
          <a:noFill/>
        </p:spPr>
      </p:pic>
      <p:sp>
        <p:nvSpPr>
          <p:cNvPr id="4" name="Obdĺžnik 3"/>
          <p:cNvSpPr/>
          <p:nvPr/>
        </p:nvSpPr>
        <p:spPr>
          <a:xfrm>
            <a:off x="685800" y="3581400"/>
            <a:ext cx="22860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 smtClean="0">
                <a:solidFill>
                  <a:srgbClr val="FF0000"/>
                </a:solidFill>
              </a:rPr>
              <a:t>7.      </a:t>
            </a:r>
            <a:r>
              <a:rPr lang="sk-SK" dirty="0" smtClean="0"/>
              <a:t>Tu môžeš experimentovať s viacerými nahrávkami</a:t>
            </a:r>
          </a:p>
          <a:p>
            <a:pPr algn="ctr"/>
            <a:endParaRPr lang="sk-SK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Rozdelenie úsekov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25609"/>
          </a:xfrm>
        </p:spPr>
        <p:txBody>
          <a:bodyPr/>
          <a:lstStyle/>
          <a:p>
            <a:r>
              <a:rPr lang="sk-SK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Pre rozdelenie je najprv potrebné, nástrojom </a:t>
            </a:r>
            <a:r>
              <a:rPr lang="sk-SK" b="1" i="1" dirty="0" smtClean="0">
                <a:solidFill>
                  <a:srgbClr val="FFC000"/>
                </a:solidFill>
              </a:rPr>
              <a:t>výber</a:t>
            </a:r>
            <a:r>
              <a:rPr lang="sk-SK" b="1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 </a:t>
            </a:r>
            <a:r>
              <a:rPr lang="sk-SK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označiť si určitý úsek stopy, a potom ho rozdeliť  pomocou klávesovej skratky </a:t>
            </a:r>
            <a:r>
              <a:rPr lang="sk-SK" b="1" dirty="0" err="1" smtClean="0">
                <a:solidFill>
                  <a:srgbClr val="FFC000"/>
                </a:solidFill>
                <a:latin typeface="Adobe Kaiti Std R" pitchFamily="18" charset="-128"/>
                <a:ea typeface="Adobe Kaiti Std R" pitchFamily="18" charset="-128"/>
              </a:rPr>
              <a:t>Ctrl+I</a:t>
            </a:r>
            <a:r>
              <a:rPr lang="sk-SK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Adobe Kaiti Std R" pitchFamily="18" charset="-128"/>
                <a:ea typeface="Adobe Kaiti Std R" pitchFamily="18" charset="-128"/>
              </a:rPr>
              <a:t>, </a:t>
            </a:r>
          </a:p>
          <a:p>
            <a:pPr>
              <a:buNone/>
            </a:pPr>
            <a:r>
              <a:rPr lang="sk-SK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Adobe Kaiti Std R" pitchFamily="18" charset="-128"/>
                <a:ea typeface="Adobe Kaiti Std R" pitchFamily="18" charset="-128"/>
              </a:rPr>
              <a:t>   alebo </a:t>
            </a:r>
            <a:r>
              <a:rPr lang="sk-SK" dirty="0" smtClean="0">
                <a:solidFill>
                  <a:srgbClr val="FFC000"/>
                </a:solidFill>
                <a:latin typeface="Adobe Kaiti Std R" pitchFamily="18" charset="-128"/>
                <a:ea typeface="Adobe Kaiti Std R" pitchFamily="18" charset="-128"/>
              </a:rPr>
              <a:t>→</a:t>
            </a:r>
          </a:p>
          <a:p>
            <a:endParaRPr lang="sk-SK" dirty="0"/>
          </a:p>
        </p:txBody>
      </p:sp>
      <p:pic>
        <p:nvPicPr>
          <p:cNvPr id="4" name="Picture 2" descr="C:\Users\user\Pictures\audacity\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3124200"/>
            <a:ext cx="5881477" cy="3581400"/>
          </a:xfrm>
          <a:prstGeom prst="rect">
            <a:avLst/>
          </a:prstGeom>
          <a:noFill/>
        </p:spPr>
      </p:pic>
      <p:cxnSp>
        <p:nvCxnSpPr>
          <p:cNvPr id="6" name="Rovná spojnica 5"/>
          <p:cNvCxnSpPr/>
          <p:nvPr/>
        </p:nvCxnSpPr>
        <p:spPr>
          <a:xfrm>
            <a:off x="1828800" y="2438400"/>
            <a:ext cx="4419600" cy="10668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09600" y="155448"/>
            <a:ext cx="8077200" cy="987552"/>
          </a:xfrm>
        </p:spPr>
        <p:txBody>
          <a:bodyPr/>
          <a:lstStyle/>
          <a:p>
            <a:r>
              <a:rPr lang="sk-SK" dirty="0" smtClean="0"/>
              <a:t>Export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32975" y="838200"/>
            <a:ext cx="8253825" cy="5311409"/>
          </a:xfrm>
        </p:spPr>
        <p:txBody>
          <a:bodyPr/>
          <a:lstStyle/>
          <a:p>
            <a:pPr marL="118872" indent="0">
              <a:buNone/>
            </a:pPr>
            <a:r>
              <a:rPr lang="sk-SK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  </a:t>
            </a:r>
          </a:p>
          <a:p>
            <a:r>
              <a:rPr lang="sk-SK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vytvorený zvukový súbor je najvhodnejšie exportovať do formátu mp3</a:t>
            </a:r>
            <a:endParaRPr lang="sk-SK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26" name="Picture 2" descr="C:\Users\user\Pictures\audacity\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2975" y="2590800"/>
            <a:ext cx="2910575" cy="4267200"/>
          </a:xfrm>
          <a:prstGeom prst="rect">
            <a:avLst/>
          </a:prstGeom>
          <a:noFill/>
        </p:spPr>
      </p:pic>
      <p:pic>
        <p:nvPicPr>
          <p:cNvPr id="1027" name="Picture 3" descr="C:\Users\user\Pictures\audacity\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72606" y="2438400"/>
            <a:ext cx="5208157" cy="4419599"/>
          </a:xfrm>
          <a:prstGeom prst="rect">
            <a:avLst/>
          </a:prstGeom>
          <a:noFill/>
        </p:spPr>
      </p:pic>
      <p:sp>
        <p:nvSpPr>
          <p:cNvPr id="7" name="Obdĺžnik 6"/>
          <p:cNvSpPr/>
          <p:nvPr/>
        </p:nvSpPr>
        <p:spPr>
          <a:xfrm>
            <a:off x="4191000" y="228600"/>
            <a:ext cx="3581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 smtClean="0">
                <a:solidFill>
                  <a:srgbClr val="FF0000"/>
                </a:solidFill>
              </a:rPr>
              <a:t>8.   </a:t>
            </a:r>
            <a:r>
              <a:rPr lang="sk-SK" dirty="0" smtClean="0"/>
              <a:t>Vyskúšaj uloženie aj do iných formátov – porovnaj ich, či poznáš rozdiel</a:t>
            </a:r>
            <a:endParaRPr lang="sk-SK" dirty="0"/>
          </a:p>
        </p:txBody>
      </p:sp>
      <p:cxnSp>
        <p:nvCxnSpPr>
          <p:cNvPr id="9" name="Rovná spojnica 8"/>
          <p:cNvCxnSpPr/>
          <p:nvPr/>
        </p:nvCxnSpPr>
        <p:spPr>
          <a:xfrm>
            <a:off x="7086600" y="1143000"/>
            <a:ext cx="152400" cy="500660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">
  <a:themeElements>
    <a:clrScheme name="Vlastná 1">
      <a:dk1>
        <a:sysClr val="windowText" lastClr="000000"/>
      </a:dk1>
      <a:lt1>
        <a:srgbClr val="000000"/>
      </a:lt1>
      <a:dk2>
        <a:srgbClr val="000000"/>
      </a:dk2>
      <a:lt2>
        <a:srgbClr val="000000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226</TotalTime>
  <Words>364</Words>
  <Application>Microsoft Office PowerPoint</Application>
  <PresentationFormat>Prezentácia na obrazovke (4:3)</PresentationFormat>
  <Paragraphs>47</Paragraphs>
  <Slides>9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8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9</vt:i4>
      </vt:variant>
    </vt:vector>
  </HeadingPairs>
  <TitlesOfParts>
    <vt:vector size="18" baseType="lpstr">
      <vt:lpstr>Adobe Kaiti Std R</vt:lpstr>
      <vt:lpstr>Arial</vt:lpstr>
      <vt:lpstr>Corbel</vt:lpstr>
      <vt:lpstr>Tahoma</vt:lpstr>
      <vt:lpstr>Times New Roman</vt:lpstr>
      <vt:lpstr>Wingdings</vt:lpstr>
      <vt:lpstr>Wingdings 2</vt:lpstr>
      <vt:lpstr>Wingdings 3</vt:lpstr>
      <vt:lpstr>Modul</vt:lpstr>
      <vt:lpstr>Audacity - základný  popis   nástrojov  pre  spracovanie  zvuku                          Spracoval: Ing. Anton Pisko                                  GEL-PIS-INF-IA-05a</vt:lpstr>
      <vt:lpstr>Súbor</vt:lpstr>
      <vt:lpstr>Úpravy</vt:lpstr>
      <vt:lpstr>Efekty</vt:lpstr>
      <vt:lpstr>Panel nástrojov</vt:lpstr>
      <vt:lpstr>Nahrávanie zvuku</vt:lpstr>
      <vt:lpstr>Mixovanie (kombinácia) stôp</vt:lpstr>
      <vt:lpstr>Rozdelenie úsekov</vt:lpstr>
      <vt:lpstr>Export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Snímka 1</dc:title>
  <dc:creator>sifon</dc:creator>
  <cp:lastModifiedBy>EVSINF1</cp:lastModifiedBy>
  <cp:revision>33</cp:revision>
  <dcterms:created xsi:type="dcterms:W3CDTF">2014-10-08T17:21:30Z</dcterms:created>
  <dcterms:modified xsi:type="dcterms:W3CDTF">2014-11-04T20:55:30Z</dcterms:modified>
</cp:coreProperties>
</file>