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DCB073-9054-4354-9490-7CF08B955A73}" type="datetimeFigureOut">
              <a:rPr lang="sk-SK" smtClean="0"/>
              <a:t>1. 6. 2017</a:t>
            </a:fld>
            <a:endParaRPr lang="sk-SK"/>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sk-SK"/>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C18AFAC-3045-4A49-B281-B3BC098EF290}" type="slidenum">
              <a:rPr lang="sk-SK" smtClean="0"/>
              <a:t>‹#›</a:t>
            </a:fld>
            <a:endParaRPr lang="sk-SK"/>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sk-SK" smtClean="0"/>
              <a:t>Upravte štýly predlohy textu</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Upravte štýl predlohy podnadpisov</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a:p>
        </p:txBody>
      </p:sp>
      <p:sp>
        <p:nvSpPr>
          <p:cNvPr id="3" name="Vertical Text Placeholder 2"/>
          <p:cNvSpPr>
            <a:spLocks noGrp="1"/>
          </p:cNvSpPr>
          <p:nvPr>
            <p:ph type="body" orient="vert" idx="1"/>
          </p:nvPr>
        </p:nvSpPr>
        <p:spPr/>
        <p:txBody>
          <a:bodyPr vert="eaVert" anchor="ct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BADCB073-9054-4354-9490-7CF08B955A73}" type="datetimeFigureOut">
              <a:rPr lang="sk-SK" smtClean="0"/>
              <a:t>1. 6. 2017</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C18AFAC-3045-4A49-B281-B3BC098EF290}" type="slidenum">
              <a:rPr lang="sk-SK" smtClean="0"/>
              <a:t>‹#›</a:t>
            </a:fld>
            <a:endParaRPr lang="sk-SK"/>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sk-SK" smtClean="0"/>
              <a:t>Upravte štýly predlohy textu</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BADCB073-9054-4354-9490-7CF08B955A73}" type="datetimeFigureOut">
              <a:rPr lang="sk-SK" smtClean="0"/>
              <a:t>1. 6. 2017</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C18AFAC-3045-4A49-B281-B3BC098EF290}" type="slidenum">
              <a:rPr lang="sk-SK" smtClean="0"/>
              <a:t>‹#›</a:t>
            </a:fld>
            <a:endParaRPr lang="sk-SK"/>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4" name="Date Placeholder 3"/>
          <p:cNvSpPr>
            <a:spLocks noGrp="1"/>
          </p:cNvSpPr>
          <p:nvPr>
            <p:ph type="dt" sz="half" idx="10"/>
          </p:nvPr>
        </p:nvSpPr>
        <p:spPr/>
        <p:txBody>
          <a:bodyPr/>
          <a:lstStyle/>
          <a:p>
            <a:fld id="{BADCB073-9054-4354-9490-7CF08B955A73}" type="datetimeFigureOut">
              <a:rPr lang="sk-SK" smtClean="0"/>
              <a:t>1. 6. 2017</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C18AFAC-3045-4A49-B281-B3BC098EF290}" type="slidenum">
              <a:rPr lang="sk-SK" smtClean="0"/>
              <a:t>‹#›</a:t>
            </a:fld>
            <a:endParaRPr lang="sk-SK"/>
          </a:p>
        </p:txBody>
      </p:sp>
      <p:sp>
        <p:nvSpPr>
          <p:cNvPr id="11" name="Title 10"/>
          <p:cNvSpPr>
            <a:spLocks noGrp="1"/>
          </p:cNvSpPr>
          <p:nvPr>
            <p:ph type="title"/>
          </p:nvPr>
        </p:nvSpPr>
        <p:spPr/>
        <p:txBody>
          <a:bodyPr/>
          <a:lstStyle/>
          <a:p>
            <a:r>
              <a:rPr lang="sk-SK" smtClean="0"/>
              <a:t>Upravte štýly predlohy textu</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sk-SK" smtClean="0"/>
              <a:t>Upravte štýly predlohy textu</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Upravte štýl predlohy textu.</a:t>
            </a:r>
          </a:p>
        </p:txBody>
      </p:sp>
      <p:sp>
        <p:nvSpPr>
          <p:cNvPr id="4" name="Date Placeholder 3"/>
          <p:cNvSpPr>
            <a:spLocks noGrp="1"/>
          </p:cNvSpPr>
          <p:nvPr>
            <p:ph type="dt" sz="half" idx="10"/>
          </p:nvPr>
        </p:nvSpPr>
        <p:spPr/>
        <p:txBody>
          <a:bodyPr/>
          <a:lstStyle/>
          <a:p>
            <a:fld id="{BADCB073-9054-4354-9490-7CF08B955A73}" type="datetimeFigureOut">
              <a:rPr lang="sk-SK" smtClean="0"/>
              <a:t>1. 6. 2017</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BC18AFAC-3045-4A49-B281-B3BC098EF290}" type="slidenum">
              <a:rPr lang="sk-SK" smtClean="0"/>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DCB073-9054-4354-9490-7CF08B955A73}" type="datetimeFigureOut">
              <a:rPr lang="sk-SK" smtClean="0"/>
              <a:t>1. 6. 2017</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C18AFAC-3045-4A49-B281-B3BC098EF290}" type="slidenum">
              <a:rPr lang="sk-SK" smtClean="0"/>
              <a:t>‹#›</a:t>
            </a:fld>
            <a:endParaRPr lang="sk-SK"/>
          </a:p>
        </p:txBody>
      </p:sp>
      <p:sp>
        <p:nvSpPr>
          <p:cNvPr id="12" name="Title 11"/>
          <p:cNvSpPr>
            <a:spLocks noGrp="1"/>
          </p:cNvSpPr>
          <p:nvPr>
            <p:ph type="title"/>
          </p:nvPr>
        </p:nvSpPr>
        <p:spPr/>
        <p:txBody>
          <a:bodyPr/>
          <a:lstStyle>
            <a:lvl1pPr>
              <a:defRPr>
                <a:solidFill>
                  <a:schemeClr val="tx2"/>
                </a:solidFill>
              </a:defRPr>
            </a:lvl1pPr>
          </a:lstStyle>
          <a:p>
            <a:r>
              <a:rPr lang="sk-SK" smtClean="0"/>
              <a:t>Upravte štýly predlohy textu</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k-SK" smtClean="0"/>
              <a:t>Upravte štýly predlohy textu</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7" name="Date Placeholder 6"/>
          <p:cNvSpPr>
            <a:spLocks noGrp="1"/>
          </p:cNvSpPr>
          <p:nvPr>
            <p:ph type="dt" sz="half" idx="10"/>
          </p:nvPr>
        </p:nvSpPr>
        <p:spPr/>
        <p:txBody>
          <a:bodyPr/>
          <a:lstStyle/>
          <a:p>
            <a:fld id="{BADCB073-9054-4354-9490-7CF08B955A73}" type="datetimeFigureOut">
              <a:rPr lang="sk-SK" smtClean="0"/>
              <a:t>1. 6. 2017</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BC18AFAC-3045-4A49-B281-B3BC098EF290}" type="slidenum">
              <a:rPr lang="sk-SK" smtClean="0"/>
              <a:t>‹#›</a:t>
            </a:fld>
            <a:endParaRPr lang="sk-SK"/>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smtClean="0"/>
              <a:t>Upravte štýly predlohy textu</a:t>
            </a:r>
            <a:endParaRPr lang="en-US" dirty="0"/>
          </a:p>
        </p:txBody>
      </p:sp>
      <p:sp>
        <p:nvSpPr>
          <p:cNvPr id="3" name="Date Placeholder 2"/>
          <p:cNvSpPr>
            <a:spLocks noGrp="1"/>
          </p:cNvSpPr>
          <p:nvPr>
            <p:ph type="dt" sz="half" idx="10"/>
          </p:nvPr>
        </p:nvSpPr>
        <p:spPr/>
        <p:txBody>
          <a:bodyPr/>
          <a:lstStyle/>
          <a:p>
            <a:fld id="{BADCB073-9054-4354-9490-7CF08B955A73}" type="datetimeFigureOut">
              <a:rPr lang="sk-SK" smtClean="0"/>
              <a:t>1. 6. 2017</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BC18AFAC-3045-4A49-B281-B3BC098EF290}" type="slidenum">
              <a:rPr lang="sk-SK" smtClean="0"/>
              <a:t>‹#›</a:t>
            </a:fld>
            <a:endParaRPr lang="sk-SK"/>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CB073-9054-4354-9490-7CF08B955A73}" type="datetimeFigureOut">
              <a:rPr lang="sk-SK" smtClean="0"/>
              <a:t>1. 6. 2017</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BC18AFAC-3045-4A49-B281-B3BC098EF290}" type="slidenum">
              <a:rPr lang="sk-SK" smtClean="0"/>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sk-SK" smtClean="0"/>
              <a:t>Upravte štýly predlohy textu</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BADCB073-9054-4354-9490-7CF08B955A73}" type="datetimeFigureOut">
              <a:rPr lang="sk-SK" smtClean="0"/>
              <a:t>1. 6. 2017</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C18AFAC-3045-4A49-B281-B3BC098EF290}"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sk-SK" smtClean="0"/>
              <a:t>Upravte štýly predlohy textu</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smtClean="0"/>
              <a:t>Ak chcete pridať obrázok, kliknite na ikonu</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Upravte štýl predlohy textu.</a:t>
            </a:r>
          </a:p>
        </p:txBody>
      </p:sp>
      <p:sp>
        <p:nvSpPr>
          <p:cNvPr id="5" name="Date Placeholder 4"/>
          <p:cNvSpPr>
            <a:spLocks noGrp="1"/>
          </p:cNvSpPr>
          <p:nvPr>
            <p:ph type="dt" sz="half" idx="10"/>
          </p:nvPr>
        </p:nvSpPr>
        <p:spPr/>
        <p:txBody>
          <a:bodyPr/>
          <a:lstStyle/>
          <a:p>
            <a:fld id="{BADCB073-9054-4354-9490-7CF08B955A73}" type="datetimeFigureOut">
              <a:rPr lang="sk-SK" smtClean="0"/>
              <a:t>1. 6. 2017</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BC18AFAC-3045-4A49-B281-B3BC098EF290}" type="slidenum">
              <a:rPr lang="sk-SK" smtClean="0"/>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sk-SK" smtClean="0"/>
              <a:t>Upravte štýly predlohy textu</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DCB073-9054-4354-9490-7CF08B955A73}" type="datetimeFigureOut">
              <a:rPr lang="sk-SK" smtClean="0"/>
              <a:t>1. 6. 2017</a:t>
            </a:fld>
            <a:endParaRPr lang="sk-SK"/>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sk-SK"/>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C18AFAC-3045-4A49-B281-B3BC098EF290}"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1475656" y="116632"/>
            <a:ext cx="5255592" cy="1470025"/>
          </a:xfrm>
        </p:spPr>
        <p:txBody>
          <a:bodyPr/>
          <a:lstStyle/>
          <a:p>
            <a:r>
              <a:rPr lang="sk-SK" sz="8000" dirty="0" smtClean="0">
                <a:solidFill>
                  <a:srgbClr val="FFFF00"/>
                </a:solidFill>
                <a:latin typeface="Algerian" panose="04020705040A02060702" pitchFamily="82" charset="0"/>
              </a:rPr>
              <a:t>Cyklus</a:t>
            </a:r>
            <a:r>
              <a:rPr lang="sk-SK" dirty="0" smtClean="0"/>
              <a:t> </a:t>
            </a:r>
            <a:endParaRPr lang="sk-SK" dirty="0"/>
          </a:p>
        </p:txBody>
      </p:sp>
      <p:sp>
        <p:nvSpPr>
          <p:cNvPr id="3" name="Podnadpis 2"/>
          <p:cNvSpPr>
            <a:spLocks noGrp="1"/>
          </p:cNvSpPr>
          <p:nvPr>
            <p:ph type="subTitle" idx="1"/>
          </p:nvPr>
        </p:nvSpPr>
        <p:spPr/>
        <p:txBody>
          <a:bodyPr/>
          <a:lstStyle/>
          <a:p>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355"/>
            <a:ext cx="9144000" cy="5451645"/>
          </a:xfrm>
          <a:prstGeom prst="rect">
            <a:avLst/>
          </a:prstGeom>
        </p:spPr>
      </p:pic>
    </p:spTree>
    <p:extLst>
      <p:ext uri="{BB962C8B-B14F-4D97-AF65-F5344CB8AC3E}">
        <p14:creationId xmlns:p14="http://schemas.microsoft.com/office/powerpoint/2010/main" val="2667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23528" y="249282"/>
            <a:ext cx="8229600" cy="4572000"/>
          </a:xfrm>
        </p:spPr>
        <p:txBody>
          <a:bodyPr>
            <a:normAutofit/>
          </a:bodyPr>
          <a:lstStyle/>
          <a:p>
            <a:r>
              <a:rPr lang="sk-SK" dirty="0">
                <a:solidFill>
                  <a:srgbClr val="FF0000"/>
                </a:solidFill>
              </a:rPr>
              <a:t>Cyklus</a:t>
            </a:r>
            <a:r>
              <a:rPr lang="sk-SK" dirty="0">
                <a:solidFill>
                  <a:srgbClr val="FFFF00"/>
                </a:solidFill>
              </a:rPr>
              <a:t> </a:t>
            </a:r>
            <a:r>
              <a:rPr lang="sk-SK" dirty="0"/>
              <a:t>= </a:t>
            </a:r>
            <a:r>
              <a:rPr lang="sk-SK" sz="2000" dirty="0"/>
              <a:t>kruh a môže mať množstvo významov. Jedným z odborov, kde sa tento výraz veľmi často používa a má svoj osobitný význam je informatika a programovanie. </a:t>
            </a:r>
          </a:p>
        </p:txBody>
      </p:sp>
      <p:sp>
        <p:nvSpPr>
          <p:cNvPr id="2" name="Nadpis 1"/>
          <p:cNvSpPr>
            <a:spLocks noGrp="1"/>
          </p:cNvSpPr>
          <p:nvPr>
            <p:ph type="title"/>
          </p:nvPr>
        </p:nvSpPr>
        <p:spPr/>
        <p:txBody>
          <a:bodyPr/>
          <a:lstStyle/>
          <a:p>
            <a:endParaRPr lang="sk-SK" dirty="0"/>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09766"/>
            <a:ext cx="4464496" cy="3223032"/>
          </a:xfrm>
          <a:prstGeom prst="rect">
            <a:avLst/>
          </a:prstGeom>
        </p:spPr>
      </p:pic>
    </p:spTree>
    <p:extLst>
      <p:ext uri="{BB962C8B-B14F-4D97-AF65-F5344CB8AC3E}">
        <p14:creationId xmlns:p14="http://schemas.microsoft.com/office/powerpoint/2010/main" val="172274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395536" y="1988840"/>
            <a:ext cx="7632848" cy="4869160"/>
          </a:xfrm>
        </p:spPr>
        <p:txBody>
          <a:bodyPr>
            <a:normAutofit/>
          </a:bodyPr>
          <a:lstStyle/>
          <a:p>
            <a:r>
              <a:rPr lang="sk-SK" dirty="0" smtClean="0">
                <a:solidFill>
                  <a:srgbClr val="FF0000"/>
                </a:solidFill>
              </a:rPr>
              <a:t>Môže </a:t>
            </a:r>
            <a:r>
              <a:rPr lang="sk-SK" dirty="0">
                <a:solidFill>
                  <a:srgbClr val="FF0000"/>
                </a:solidFill>
              </a:rPr>
              <a:t>to byť:</a:t>
            </a:r>
          </a:p>
          <a:p>
            <a:r>
              <a:rPr lang="sk-SK" dirty="0"/>
              <a:t> </a:t>
            </a:r>
          </a:p>
          <a:p>
            <a:r>
              <a:rPr lang="sk-SK" sz="2200" dirty="0"/>
              <a:t>Riadiaca štruktúra počítačového programu</a:t>
            </a:r>
          </a:p>
          <a:p>
            <a:r>
              <a:rPr lang="sk-SK" sz="2200" dirty="0"/>
              <a:t>Takt procesoru - elementárna časť pracovného cyklu v mikroprocesore</a:t>
            </a:r>
          </a:p>
          <a:p>
            <a:r>
              <a:rPr lang="sk-SK" sz="2200" dirty="0"/>
              <a:t>Nekonečný cyklus – priebeh počítačového programu, ktorý sa sústavne vracia na to isté miesto a nikdy nekončí. Vzniká chybou programátora (zlé vyhodnotenie podmienky a pod.).</a:t>
            </a:r>
          </a:p>
        </p:txBody>
      </p:sp>
      <p:sp>
        <p:nvSpPr>
          <p:cNvPr id="2" name="Nadpis 1"/>
          <p:cNvSpPr>
            <a:spLocks noGrp="1"/>
          </p:cNvSpPr>
          <p:nvPr>
            <p:ph type="title"/>
          </p:nvPr>
        </p:nvSpPr>
        <p:spPr/>
        <p:txBody>
          <a:bodyPr/>
          <a:lstStyle/>
          <a:p>
            <a:endParaRPr lang="sk-SK" dirty="0"/>
          </a:p>
        </p:txBody>
      </p:sp>
    </p:spTree>
    <p:extLst>
      <p:ext uri="{BB962C8B-B14F-4D97-AF65-F5344CB8AC3E}">
        <p14:creationId xmlns:p14="http://schemas.microsoft.com/office/powerpoint/2010/main" val="3385837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2060848"/>
            <a:ext cx="8229600" cy="4572000"/>
          </a:xfrm>
        </p:spPr>
        <p:txBody>
          <a:bodyPr/>
          <a:lstStyle/>
          <a:p>
            <a:r>
              <a:rPr lang="sk-SK" dirty="0">
                <a:solidFill>
                  <a:srgbClr val="FF0000"/>
                </a:solidFill>
              </a:rPr>
              <a:t>Cyklus</a:t>
            </a:r>
            <a:r>
              <a:rPr lang="sk-SK" dirty="0"/>
              <a:t> </a:t>
            </a:r>
            <a:r>
              <a:rPr lang="sk-SK" sz="2000" dirty="0"/>
              <a:t>je časť programu, ktorá sa používa pri programovaní veľmi často. Môžeme povedať, že celé spracovanie ekonomických informácií je založené na využívaní cyklov. Ak si uvedomíme, že ekonomický softvér je spracovávaný pre rovnorodé dáta, potom celé ich spracovanie tvoria vlastne cykly.</a:t>
            </a:r>
          </a:p>
        </p:txBody>
      </p:sp>
      <p:sp>
        <p:nvSpPr>
          <p:cNvPr id="2" name="Nadpis 1"/>
          <p:cNvSpPr>
            <a:spLocks noGrp="1"/>
          </p:cNvSpPr>
          <p:nvPr>
            <p:ph type="title"/>
          </p:nvPr>
        </p:nvSpPr>
        <p:spPr/>
        <p:txBody>
          <a:bodyPr/>
          <a:lstStyle/>
          <a:p>
            <a:endParaRPr lang="sk-SK"/>
          </a:p>
        </p:txBody>
      </p:sp>
    </p:spTree>
    <p:extLst>
      <p:ext uri="{BB962C8B-B14F-4D97-AF65-F5344CB8AC3E}">
        <p14:creationId xmlns:p14="http://schemas.microsoft.com/office/powerpoint/2010/main" val="3469912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lstStyle/>
          <a:p>
            <a:r>
              <a:rPr lang="sk-SK" sz="1800" dirty="0"/>
              <a:t>V</a:t>
            </a:r>
            <a:r>
              <a:rPr lang="sk-SK" dirty="0"/>
              <a:t> </a:t>
            </a:r>
            <a:r>
              <a:rPr lang="sk-SK" dirty="0">
                <a:solidFill>
                  <a:srgbClr val="FF0000"/>
                </a:solidFill>
              </a:rPr>
              <a:t>cykle</a:t>
            </a:r>
            <a:r>
              <a:rPr lang="sk-SK" dirty="0"/>
              <a:t> </a:t>
            </a:r>
            <a:r>
              <a:rPr lang="sk-SK" sz="1800" dirty="0"/>
              <a:t>môže byť veľké množstvo výpočtov, ktoré sa vykonávajú so vstupnými údajmi. Podmienka v programe a cyklus majú veľmi veľa spoločného. V podmienke testujeme exaktnú hodnotu údaja a v cykle sa na základe hodnoty údaja vykonávajú konkrétne výpočty</a:t>
            </a:r>
            <a:r>
              <a:rPr lang="sk-SK" dirty="0"/>
              <a:t>.</a:t>
            </a:r>
          </a:p>
        </p:txBody>
      </p:sp>
      <p:sp>
        <p:nvSpPr>
          <p:cNvPr id="2" name="Nadpis 1"/>
          <p:cNvSpPr>
            <a:spLocks noGrp="1"/>
          </p:cNvSpPr>
          <p:nvPr>
            <p:ph type="title"/>
          </p:nvPr>
        </p:nvSpPr>
        <p:spPr/>
        <p:txBody>
          <a:bodyPr/>
          <a:lstStyle/>
          <a:p>
            <a:endParaRPr lang="sk-SK"/>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861048"/>
            <a:ext cx="5797274" cy="2368168"/>
          </a:xfrm>
          <a:prstGeom prst="rect">
            <a:avLst/>
          </a:prstGeom>
        </p:spPr>
      </p:pic>
    </p:spTree>
    <p:extLst>
      <p:ext uri="{BB962C8B-B14F-4D97-AF65-F5344CB8AC3E}">
        <p14:creationId xmlns:p14="http://schemas.microsoft.com/office/powerpoint/2010/main" val="199906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67544" y="836712"/>
            <a:ext cx="8229600" cy="4572000"/>
          </a:xfrm>
        </p:spPr>
        <p:txBody>
          <a:bodyPr>
            <a:normAutofit fontScale="92500" lnSpcReduction="10000"/>
          </a:bodyPr>
          <a:lstStyle/>
          <a:p>
            <a:r>
              <a:rPr lang="sk-SK" sz="4000" dirty="0">
                <a:solidFill>
                  <a:srgbClr val="FF0000"/>
                </a:solidFill>
              </a:rPr>
              <a:t>Pre cyklus je charakteristické najmä to, že:</a:t>
            </a:r>
          </a:p>
          <a:p>
            <a:pPr marL="64008" indent="0">
              <a:buNone/>
            </a:pPr>
            <a:r>
              <a:rPr lang="sk-SK" dirty="0"/>
              <a:t> </a:t>
            </a:r>
          </a:p>
          <a:p>
            <a:r>
              <a:rPr lang="sk-SK" sz="2100" dirty="0"/>
              <a:t>spúšťame program</a:t>
            </a:r>
          </a:p>
          <a:p>
            <a:r>
              <a:rPr lang="sk-SK" sz="2100" dirty="0"/>
              <a:t>načítanie údajov</a:t>
            </a:r>
          </a:p>
          <a:p>
            <a:r>
              <a:rPr lang="sk-SK" sz="2100" dirty="0"/>
              <a:t>vyhodnotíme podmienku</a:t>
            </a:r>
          </a:p>
          <a:p>
            <a:r>
              <a:rPr lang="sk-SK" sz="2100" dirty="0"/>
              <a:t>ak je nevyhovujúca = </a:t>
            </a:r>
            <a:r>
              <a:rPr lang="sk-SK" sz="2100" dirty="0" err="1"/>
              <a:t>false</a:t>
            </a:r>
            <a:r>
              <a:rPr lang="sk-SK" sz="2100" dirty="0"/>
              <a:t> – program odskočí do tej časti, kde sa budú spracovávať tie údaje, ktoré nespĺňajú podmienku</a:t>
            </a:r>
          </a:p>
          <a:p>
            <a:r>
              <a:rPr lang="sk-SK" sz="2100" dirty="0"/>
              <a:t>ak podmienka vyhovuje = </a:t>
            </a:r>
            <a:r>
              <a:rPr lang="sk-SK" sz="2100" dirty="0" err="1"/>
              <a:t>true</a:t>
            </a:r>
            <a:r>
              <a:rPr lang="sk-SK" sz="2100" dirty="0"/>
              <a:t> – program vykoná telo cyklu – spracuje údaje</a:t>
            </a:r>
          </a:p>
          <a:p>
            <a:r>
              <a:rPr lang="sk-SK" sz="2100" dirty="0"/>
              <a:t>ideme do bodu 2 - načítať nový údaj a cyklus pokračuje až do momentu, keď sa spracuje posledný údaj.</a:t>
            </a:r>
          </a:p>
          <a:p>
            <a:r>
              <a:rPr lang="sk-SK" sz="2100" dirty="0"/>
              <a:t>koniec programu</a:t>
            </a:r>
          </a:p>
          <a:p>
            <a:endParaRPr lang="sk-SK" dirty="0"/>
          </a:p>
        </p:txBody>
      </p:sp>
      <p:sp>
        <p:nvSpPr>
          <p:cNvPr id="2" name="Nadpis 1"/>
          <p:cNvSpPr>
            <a:spLocks noGrp="1"/>
          </p:cNvSpPr>
          <p:nvPr>
            <p:ph type="title"/>
          </p:nvPr>
        </p:nvSpPr>
        <p:spPr>
          <a:xfrm>
            <a:off x="467544" y="29672"/>
            <a:ext cx="8229600" cy="1399032"/>
          </a:xfrm>
        </p:spPr>
        <p:txBody>
          <a:bodyPr/>
          <a:lstStyle/>
          <a:p>
            <a:endParaRPr lang="sk-SK" dirty="0"/>
          </a:p>
        </p:txBody>
      </p:sp>
    </p:spTree>
    <p:extLst>
      <p:ext uri="{BB962C8B-B14F-4D97-AF65-F5344CB8AC3E}">
        <p14:creationId xmlns:p14="http://schemas.microsoft.com/office/powerpoint/2010/main" val="700168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p:txBody>
          <a:bodyPr>
            <a:normAutofit/>
          </a:bodyPr>
          <a:lstStyle/>
          <a:p>
            <a:r>
              <a:rPr lang="sk-SK" sz="1600" dirty="0"/>
              <a:t>Podmienky a </a:t>
            </a:r>
            <a:r>
              <a:rPr lang="sk-SK" dirty="0">
                <a:solidFill>
                  <a:srgbClr val="FF0000"/>
                </a:solidFill>
              </a:rPr>
              <a:t>cykly</a:t>
            </a:r>
            <a:r>
              <a:rPr lang="sk-SK" dirty="0"/>
              <a:t> </a:t>
            </a:r>
            <a:r>
              <a:rPr lang="sk-SK" sz="1600" dirty="0"/>
              <a:t>sú v programovaní jedny z najviac používaných technológií. Vzhľadom na rôznorodosť údajov sú aj podmienky rôznorodé. Výsledky ich vyhodnocovania nás odkazujú do rôznych cyklov, ktoré sa potom vykonávajú na základe vyhodnotenia pravdivej hodnoty výrazu. Treba však s cyklami narábať veľmi opatrne. Najdôležitejšie pri písaní programu a používaní cyklov je zabezpečiť správny návrat programu do takej časti, ktorá logicky nasleduje po spracovaní cyklu. Toto je dôležité preto, aby sme v programe nevytvorili nekonečnú slučku a aby sme predišli </a:t>
            </a:r>
            <a:r>
              <a:rPr lang="sk-SK" sz="1600" dirty="0" err="1"/>
              <a:t>zacykleniu</a:t>
            </a:r>
            <a:r>
              <a:rPr lang="sk-SK" sz="1600" dirty="0"/>
              <a:t> programu</a:t>
            </a:r>
          </a:p>
        </p:txBody>
      </p:sp>
      <p:sp>
        <p:nvSpPr>
          <p:cNvPr id="2" name="Nadpis 1"/>
          <p:cNvSpPr>
            <a:spLocks noGrp="1"/>
          </p:cNvSpPr>
          <p:nvPr>
            <p:ph type="title"/>
          </p:nvPr>
        </p:nvSpPr>
        <p:spPr/>
        <p:txBody>
          <a:bodyPr/>
          <a:lstStyle/>
          <a:p>
            <a:endParaRPr lang="sk-SK"/>
          </a:p>
        </p:txBody>
      </p:sp>
    </p:spTree>
    <p:extLst>
      <p:ext uri="{BB962C8B-B14F-4D97-AF65-F5344CB8AC3E}">
        <p14:creationId xmlns:p14="http://schemas.microsoft.com/office/powerpoint/2010/main" val="858174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0791" y="3501008"/>
            <a:ext cx="7369521" cy="3013719"/>
          </a:xfrm>
        </p:spPr>
        <p:txBody>
          <a:bodyPr>
            <a:noAutofit/>
          </a:bodyPr>
          <a:lstStyle/>
          <a:p>
            <a:r>
              <a:rPr lang="sk-SK" sz="4800" dirty="0">
                <a:solidFill>
                  <a:srgbClr val="002060"/>
                </a:solidFill>
                <a:latin typeface="AR HERMANN" panose="02000000000000000000" pitchFamily="2" charset="0"/>
              </a:rPr>
              <a:t> </a:t>
            </a:r>
            <a:r>
              <a:rPr lang="sk-SK" sz="4800" dirty="0" smtClean="0">
                <a:solidFill>
                  <a:srgbClr val="002060"/>
                </a:solidFill>
                <a:latin typeface="AR HERMANN" panose="02000000000000000000" pitchFamily="2" charset="0"/>
              </a:rPr>
              <a:t>Ďakujem za pozornosť</a:t>
            </a:r>
          </a:p>
          <a:p>
            <a:r>
              <a:rPr lang="sk-SK" sz="4800" dirty="0">
                <a:solidFill>
                  <a:srgbClr val="002060"/>
                </a:solidFill>
                <a:latin typeface="AR HERMANN" panose="02000000000000000000" pitchFamily="2" charset="0"/>
              </a:rPr>
              <a:t> </a:t>
            </a:r>
            <a:r>
              <a:rPr lang="sk-SK" sz="4800" dirty="0" smtClean="0">
                <a:solidFill>
                  <a:srgbClr val="002060"/>
                </a:solidFill>
                <a:latin typeface="AR HERMANN" panose="02000000000000000000" pitchFamily="2" charset="0"/>
              </a:rPr>
              <a:t>Henrich </a:t>
            </a:r>
            <a:r>
              <a:rPr lang="sk-SK" sz="4800" dirty="0" err="1" smtClean="0">
                <a:solidFill>
                  <a:srgbClr val="002060"/>
                </a:solidFill>
                <a:latin typeface="AR HERMANN" panose="02000000000000000000" pitchFamily="2" charset="0"/>
              </a:rPr>
              <a:t>Štrompf</a:t>
            </a:r>
            <a:endParaRPr lang="sk-SK" sz="4800" dirty="0" smtClean="0">
              <a:solidFill>
                <a:srgbClr val="002060"/>
              </a:solidFill>
              <a:latin typeface="AR HERMANN" panose="02000000000000000000" pitchFamily="2" charset="0"/>
            </a:endParaRPr>
          </a:p>
          <a:p>
            <a:r>
              <a:rPr lang="sk-SK" sz="4800" dirty="0">
                <a:solidFill>
                  <a:srgbClr val="002060"/>
                </a:solidFill>
                <a:latin typeface="AR HERMANN" panose="02000000000000000000" pitchFamily="2" charset="0"/>
              </a:rPr>
              <a:t> </a:t>
            </a:r>
            <a:r>
              <a:rPr lang="sk-SK" sz="4800" dirty="0" smtClean="0">
                <a:solidFill>
                  <a:srgbClr val="002060"/>
                </a:solidFill>
                <a:latin typeface="AR HERMANN" panose="02000000000000000000" pitchFamily="2" charset="0"/>
              </a:rPr>
              <a:t>VI.O</a:t>
            </a:r>
          </a:p>
          <a:p>
            <a:r>
              <a:rPr lang="sk-SK" sz="4800" dirty="0">
                <a:solidFill>
                  <a:srgbClr val="002060"/>
                </a:solidFill>
                <a:latin typeface="AR HERMANN" panose="02000000000000000000" pitchFamily="2" charset="0"/>
              </a:rPr>
              <a:t> </a:t>
            </a:r>
            <a:r>
              <a:rPr lang="sk-SK" sz="4800" dirty="0" smtClean="0">
                <a:solidFill>
                  <a:srgbClr val="002060"/>
                </a:solidFill>
                <a:latin typeface="AR HERMANN" panose="02000000000000000000" pitchFamily="2" charset="0"/>
              </a:rPr>
              <a:t>2016/17</a:t>
            </a:r>
          </a:p>
        </p:txBody>
      </p:sp>
      <p:sp>
        <p:nvSpPr>
          <p:cNvPr id="2" name="Nadpis 1"/>
          <p:cNvSpPr>
            <a:spLocks noGrp="1"/>
          </p:cNvSpPr>
          <p:nvPr>
            <p:ph type="title"/>
          </p:nvPr>
        </p:nvSpPr>
        <p:spPr/>
        <p:txBody>
          <a:bodyPr/>
          <a:lstStyle/>
          <a:p>
            <a:endParaRPr lang="sk-SK"/>
          </a:p>
        </p:txBody>
      </p:sp>
      <p:pic>
        <p:nvPicPr>
          <p:cNvPr id="4" name="Obrázo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41"/>
            <a:ext cx="9144000" cy="3528849"/>
          </a:xfrm>
          <a:prstGeom prst="rect">
            <a:avLst/>
          </a:prstGeom>
        </p:spPr>
      </p:pic>
    </p:spTree>
    <p:extLst>
      <p:ext uri="{BB962C8B-B14F-4D97-AF65-F5344CB8AC3E}">
        <p14:creationId xmlns:p14="http://schemas.microsoft.com/office/powerpoint/2010/main" val="327079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zaná kniha">
  <a:themeElements>
    <a:clrScheme name="Viazaná kniha">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Viazaná kniha">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Viazaná kniha">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23</TotalTime>
  <Words>344</Words>
  <Application>Microsoft Office PowerPoint</Application>
  <PresentationFormat>Prezentácia na obrazovke (4:3)</PresentationFormat>
  <Paragraphs>23</Paragraphs>
  <Slides>8</Slides>
  <Notes>0</Notes>
  <HiddenSlides>0</HiddenSlides>
  <MMClips>0</MMClips>
  <ScaleCrop>false</ScaleCrop>
  <HeadingPairs>
    <vt:vector size="4" baseType="variant">
      <vt:variant>
        <vt:lpstr>Motív</vt:lpstr>
      </vt:variant>
      <vt:variant>
        <vt:i4>1</vt:i4>
      </vt:variant>
      <vt:variant>
        <vt:lpstr>Nadpisy snímok</vt:lpstr>
      </vt:variant>
      <vt:variant>
        <vt:i4>8</vt:i4>
      </vt:variant>
    </vt:vector>
  </HeadingPairs>
  <TitlesOfParts>
    <vt:vector size="9" baseType="lpstr">
      <vt:lpstr>Viazaná kniha</vt:lpstr>
      <vt:lpstr>Cyklus </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GRUP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Cyklus </dc:title>
  <dc:creator>Roland</dc:creator>
  <cp:lastModifiedBy>Roland</cp:lastModifiedBy>
  <cp:revision>3</cp:revision>
  <dcterms:created xsi:type="dcterms:W3CDTF">2017-06-01T11:49:48Z</dcterms:created>
  <dcterms:modified xsi:type="dcterms:W3CDTF">2017-06-01T12:27:12Z</dcterms:modified>
</cp:coreProperties>
</file>