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8E8E09-3352-4445-A73D-3B1E07C3F7CA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901E1D-AC41-4527-A2A3-5024A21F51F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88224" y="5805264"/>
            <a:ext cx="2555776" cy="882119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Rastislav </a:t>
            </a:r>
            <a:r>
              <a:rPr lang="sk-SK" dirty="0" err="1" smtClean="0"/>
              <a:t>Dorčák</a:t>
            </a:r>
            <a:endParaRPr lang="sk-SK" dirty="0" smtClean="0"/>
          </a:p>
          <a:p>
            <a:r>
              <a:rPr lang="sk-SK" dirty="0" smtClean="0"/>
              <a:t>VII.O</a:t>
            </a:r>
          </a:p>
          <a:p>
            <a:r>
              <a:rPr lang="sk-SK" dirty="0" smtClean="0"/>
              <a:t>2014/2015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71600" y="2060848"/>
            <a:ext cx="6984776" cy="1944216"/>
          </a:xfrm>
        </p:spPr>
        <p:txBody>
          <a:bodyPr/>
          <a:lstStyle/>
          <a:p>
            <a:r>
              <a:rPr lang="sk-SK" dirty="0" smtClean="0"/>
              <a:t>Kreslenie ihlana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09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sz="quarter" idx="13"/>
          </p:nvPr>
        </p:nvSpPr>
        <p:spPr>
          <a:xfrm>
            <a:off x="683568" y="4934675"/>
            <a:ext cx="6400800" cy="2113061"/>
          </a:xfrm>
        </p:spPr>
        <p:txBody>
          <a:bodyPr/>
          <a:lstStyle/>
          <a:p>
            <a:r>
              <a:rPr lang="sk-SK" dirty="0" smtClean="0"/>
              <a:t>Najprv vyberieme z nástrojov útvar štvorec a nakreslíme.</a:t>
            </a:r>
            <a:endParaRPr lang="sk-SK" dirty="0"/>
          </a:p>
        </p:txBody>
      </p:sp>
      <p:pic>
        <p:nvPicPr>
          <p:cNvPr id="6" name="Obrázok 5" descr="Untitled - SketchU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632"/>
            <a:ext cx="6244184" cy="4818043"/>
          </a:xfrm>
          <a:prstGeom prst="rect">
            <a:avLst/>
          </a:prstGeom>
        </p:spPr>
      </p:pic>
      <p:sp>
        <p:nvSpPr>
          <p:cNvPr id="9" name="Šípka doľava 8"/>
          <p:cNvSpPr/>
          <p:nvPr/>
        </p:nvSpPr>
        <p:spPr>
          <a:xfrm>
            <a:off x="899592" y="908720"/>
            <a:ext cx="432048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499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467544" y="4910392"/>
            <a:ext cx="6400800" cy="3474720"/>
          </a:xfrm>
        </p:spPr>
        <p:txBody>
          <a:bodyPr/>
          <a:lstStyle/>
          <a:p>
            <a:r>
              <a:rPr lang="sk-SK" dirty="0" smtClean="0"/>
              <a:t>Potom pomocou ceruzky nájdeme stred štvorca, pomocou priamky(1) a na ňu narysujeme kolmú priamku smerom nahor(2).</a:t>
            </a:r>
            <a:endParaRPr lang="sk-SK" dirty="0"/>
          </a:p>
        </p:txBody>
      </p:sp>
      <p:pic>
        <p:nvPicPr>
          <p:cNvPr id="4" name="Obrázok 3" descr="Untitled - SketchU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0"/>
            <a:ext cx="6336704" cy="4889432"/>
          </a:xfrm>
          <a:prstGeom prst="rect">
            <a:avLst/>
          </a:prstGeom>
        </p:spPr>
      </p:pic>
      <p:sp>
        <p:nvSpPr>
          <p:cNvPr id="5" name="Šípka doľava 4"/>
          <p:cNvSpPr/>
          <p:nvPr/>
        </p:nvSpPr>
        <p:spPr>
          <a:xfrm>
            <a:off x="827584" y="836712"/>
            <a:ext cx="28803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347864" y="306896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851920" y="25649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534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467542" y="4833868"/>
            <a:ext cx="6184778" cy="2024131"/>
          </a:xfrm>
        </p:spPr>
        <p:txBody>
          <a:bodyPr/>
          <a:lstStyle/>
          <a:p>
            <a:r>
              <a:rPr lang="sk-SK" dirty="0" smtClean="0"/>
              <a:t>Dokreslíme preponu a vznikne nám tak trojuholník.</a:t>
            </a:r>
            <a:endParaRPr lang="sk-SK" dirty="0"/>
          </a:p>
        </p:txBody>
      </p:sp>
      <p:pic>
        <p:nvPicPr>
          <p:cNvPr id="4" name="Obrázok 3" descr="Untitled - SketchU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2" y="-2"/>
            <a:ext cx="6264697" cy="48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4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467544" y="4944994"/>
            <a:ext cx="6544816" cy="1913006"/>
          </a:xfrm>
        </p:spPr>
        <p:txBody>
          <a:bodyPr/>
          <a:lstStyle/>
          <a:p>
            <a:r>
              <a:rPr lang="sk-SK" dirty="0" smtClean="0"/>
              <a:t>Ďalej klikneme na zdvíhač, klikneme s ním na stenu trojuholníka a ťaháme po celom obvode kocky.</a:t>
            </a:r>
            <a:endParaRPr lang="sk-SK" dirty="0"/>
          </a:p>
        </p:txBody>
      </p:sp>
      <p:pic>
        <p:nvPicPr>
          <p:cNvPr id="5" name="Obrázok 4" descr="Untitled - SketchU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783"/>
            <a:ext cx="6408712" cy="4944994"/>
          </a:xfrm>
          <a:prstGeom prst="rect">
            <a:avLst/>
          </a:prstGeom>
        </p:spPr>
      </p:pic>
      <p:sp>
        <p:nvSpPr>
          <p:cNvPr id="6" name="Šípka doľava 5"/>
          <p:cNvSpPr/>
          <p:nvPr/>
        </p:nvSpPr>
        <p:spPr>
          <a:xfrm>
            <a:off x="827584" y="1412776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hnutá šípka doprava 6"/>
          <p:cNvSpPr/>
          <p:nvPr/>
        </p:nvSpPr>
        <p:spPr>
          <a:xfrm rot="10599153">
            <a:off x="4376980" y="2478083"/>
            <a:ext cx="720080" cy="7404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Zahnutá šípka doprava 7"/>
          <p:cNvSpPr/>
          <p:nvPr/>
        </p:nvSpPr>
        <p:spPr>
          <a:xfrm>
            <a:off x="2780184" y="2501280"/>
            <a:ext cx="720080" cy="7404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4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Untitled - SketchU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501008"/>
            <a:ext cx="4587999" cy="3356992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-6819" y="3997210"/>
            <a:ext cx="5584235" cy="2148345"/>
          </a:xfrm>
        </p:spPr>
        <p:txBody>
          <a:bodyPr/>
          <a:lstStyle/>
          <a:p>
            <a:r>
              <a:rPr lang="sk-SK" dirty="0" smtClean="0"/>
              <a:t>Výsledný ihlan, ktorý je možno </a:t>
            </a:r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ďalej ľubovoľne upravovať...</a:t>
            </a:r>
            <a:endParaRPr lang="sk-SK" dirty="0"/>
          </a:p>
        </p:txBody>
      </p:sp>
      <p:pic>
        <p:nvPicPr>
          <p:cNvPr id="4" name="Obrázok 3" descr="Untitled - SketchU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985"/>
            <a:ext cx="5364087" cy="41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5430"/>
      </p:ext>
    </p:extLst>
  </p:cSld>
  <p:clrMapOvr>
    <a:masterClrMapping/>
  </p:clrMapOvr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85</TotalTime>
  <Words>73</Words>
  <Application>Microsoft Office PowerPoint</Application>
  <PresentationFormat>Prezentácia na obrazovke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Aerodynamika</vt:lpstr>
      <vt:lpstr>Kreslenie ihlana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Kreslenie geometrických útvarov</dc:title>
  <dc:creator>Guest</dc:creator>
  <cp:lastModifiedBy>Guest</cp:lastModifiedBy>
  <cp:revision>5</cp:revision>
  <dcterms:created xsi:type="dcterms:W3CDTF">2014-12-04T11:57:16Z</dcterms:created>
  <dcterms:modified xsi:type="dcterms:W3CDTF">2014-12-04T13:22:32Z</dcterms:modified>
</cp:coreProperties>
</file>