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0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1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7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13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8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5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079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53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6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9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299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2B21-1F45-4EE4-8D36-9965D8E8E321}" type="datetimeFigureOut">
              <a:rPr lang="sk-SK" smtClean="0"/>
              <a:t>4. 12. 2014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811D-6CFA-410F-9DA9-A463FC75CE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25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8064896" cy="4725144"/>
          </a:xfrm>
        </p:spPr>
        <p:txBody>
          <a:bodyPr>
            <a:noAutofit/>
          </a:bodyPr>
          <a:lstStyle/>
          <a:p>
            <a:r>
              <a:rPr lang="sk-SK" sz="5400" dirty="0" smtClean="0">
                <a:solidFill>
                  <a:schemeClr val="bg1"/>
                </a:solidFill>
                <a:latin typeface="Snap ITC" panose="04040A07060A02020202" pitchFamily="82" charset="0"/>
              </a:rPr>
              <a:t>Kreslenie ihlanu so </a:t>
            </a:r>
            <a:br>
              <a:rPr lang="sk-SK" sz="5400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sz="5400" dirty="0" smtClean="0">
                <a:solidFill>
                  <a:schemeClr val="bg1"/>
                </a:solidFill>
                <a:latin typeface="Snap ITC" panose="04040A07060A02020202" pitchFamily="82" charset="0"/>
              </a:rPr>
              <a:t>6-uholníkom v podstave v </a:t>
            </a:r>
            <a:r>
              <a:rPr lang="sk-SK" sz="5400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SketchUp-e</a:t>
            </a:r>
            <a:endParaRPr lang="sk-SK" sz="5400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95936" y="6237312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Snap ITC" panose="04040A07060A02020202" pitchFamily="82" charset="0"/>
              </a:rPr>
              <a:t>Patrik </a:t>
            </a:r>
            <a:r>
              <a:rPr lang="sk-SK" dirty="0" err="1" smtClean="0">
                <a:solidFill>
                  <a:schemeClr val="tx1"/>
                </a:solidFill>
                <a:latin typeface="Snap ITC" panose="04040A07060A02020202" pitchFamily="82" charset="0"/>
              </a:rPr>
              <a:t>Smorada</a:t>
            </a:r>
            <a:endParaRPr lang="sk-SK" dirty="0">
              <a:solidFill>
                <a:schemeClr val="tx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3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45" y="25260"/>
            <a:ext cx="7849696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827584" y="5795972"/>
            <a:ext cx="7369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Pre farbenie objektu použijeme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Paint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Bucket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    ,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vyberieme si farbu alebo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material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a</a:t>
            </a:r>
            <a:r>
              <a:rPr lang="sk-SK" dirty="0">
                <a:solidFill>
                  <a:schemeClr val="bg1"/>
                </a:solidFill>
                <a:latin typeface="Snap ITC" panose="04040A07060A02020202" pitchFamily="82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kliknutím pravým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tlačítkom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na plochu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malujeme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840749"/>
            <a:ext cx="323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2" y="34497"/>
            <a:ext cx="7859222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676383" y="5805264"/>
            <a:ext cx="792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Pre farbenie zadných hrán a podstavy použijeme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Orbit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a kliknutím a držaním pravého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tlačítka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myši otáčame obraz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44" y="5853895"/>
            <a:ext cx="323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8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5" y="14141"/>
            <a:ext cx="7859222" cy="5658640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480440" y="5683549"/>
            <a:ext cx="819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Použitím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Paint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Bucket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   dofarbíme ostatné plochy objektu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69" y="5720557"/>
            <a:ext cx="323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9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084"/>
            <a:ext cx="7849696" cy="5639587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465972" y="5653053"/>
            <a:ext cx="442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Pomocou hornej lišty a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pomuky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View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→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Toolbars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→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Large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Tool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Set“ si otvoríme bočný panel s nástrojmi .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5" y="28460"/>
            <a:ext cx="7849696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483768" y="4809937"/>
            <a:ext cx="54519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Na bočnom panely s nástrojmi si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nájdeme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polygon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    a pravým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tlačítkom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myši nakreslíme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6-uholník na ploche ohraničenej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zelenou a červenou orientačnou čiarou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3" y="5173923"/>
            <a:ext cx="30484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" y="33962"/>
            <a:ext cx="7840170" cy="5649114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123728" y="565767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Na hornom panely nájdeme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Line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    a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taháme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čiaru zo stredu 6-uholíka smerom nahor rovnobežne s modrou orientačnou čiarou.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713094"/>
            <a:ext cx="323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0" y="61809"/>
            <a:ext cx="7849696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979712" y="5877272"/>
            <a:ext cx="571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V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lubovolnom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bode stlačíme pravé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tlačítko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/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myši a vytvoríme výšku ihlanu.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44624"/>
            <a:ext cx="7849696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267744" y="5805264"/>
            <a:ext cx="531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Pomocou „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Line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“     spojíme vrchol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výšky s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lubovolným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vrcholom podstavy 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52" y="5833113"/>
            <a:ext cx="323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8" y="44624"/>
            <a:ext cx="7849696" cy="5658640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403648" y="5735917"/>
            <a:ext cx="689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Po spojení vrcholu s bodom na rovnakej úsečke ako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predošlý bod vytvoríme bočnú stenu ihlanu.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8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44624"/>
            <a:ext cx="7849696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123728" y="5805264"/>
            <a:ext cx="540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Pokračujeme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spájanim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vrcholu s </a:t>
            </a:r>
            <a:r>
              <a:rPr lang="sk-SK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dalšími</a:t>
            </a: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 </a:t>
            </a:r>
            <a:b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vrcholmi podstavy.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694"/>
            <a:ext cx="7849696" cy="565864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485459" y="5706186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Snap ITC" panose="04040A07060A02020202" pitchFamily="82" charset="0"/>
              </a:rPr>
              <a:t>Po spojení zo všetkými vrcholmi v podstave vytvoríme ihlan</a:t>
            </a:r>
            <a:endParaRPr lang="sk-SK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154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Základné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120</Words>
  <Application>Microsoft Office PowerPoint</Application>
  <PresentationFormat>Prezentácia na obrazovke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Kreslenie ihlanu so  6-uholníkom v podstave v SketchUp-e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Kreslenie</dc:title>
  <dc:creator>guest</dc:creator>
  <cp:lastModifiedBy>guest</cp:lastModifiedBy>
  <cp:revision>7</cp:revision>
  <dcterms:created xsi:type="dcterms:W3CDTF">2014-12-04T11:48:17Z</dcterms:created>
  <dcterms:modified xsi:type="dcterms:W3CDTF">2014-12-04T13:16:48Z</dcterms:modified>
</cp:coreProperties>
</file>