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3" r:id="rId3"/>
    <p:sldId id="257" r:id="rId4"/>
    <p:sldId id="266" r:id="rId5"/>
    <p:sldId id="258" r:id="rId6"/>
    <p:sldId id="277" r:id="rId7"/>
    <p:sldId id="27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88B9-4AC8-4F32-B01D-64A0556EBBB6}" type="datetimeFigureOut">
              <a:rPr lang="sk-SK" smtClean="0"/>
              <a:pPr/>
              <a:t>16.05.2017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35816-4716-4FF4-811F-2C8AFF9FA4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026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C18-8137-48D7-84FD-429A2F806FCD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E32F-0EFA-403B-AD9E-AD17FC1DA6D5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57B0-21A4-43BD-9DDB-AAB55AEFE75A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580E-C55B-4F00-8F82-6E47A596E15A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0108-973B-477D-87E5-77375D2B53BF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B693-2AD5-4F04-B216-570490BD17DE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E789-1E3B-4950-9D01-6EC3ED63983B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C25E-5917-4288-8BA4-A04D139D90DB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FDD8-CC63-414D-A965-2C720981CA21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930-4169-443B-BA81-F443EB312A4C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2B74-3927-4239-93EF-C9AE6E9A4FB2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53D-1DD6-4A97-A0E0-ECB458BC16EF}" type="datetime1">
              <a:rPr lang="sk-SK" smtClean="0"/>
              <a:pPr/>
              <a:t>16.05.2017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ABCE-0B59-4637-BA2B-9D985147D7B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4071942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NEÚPLNÝ PODMIENENÝ PRÍKAZ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6072206"/>
            <a:ext cx="8229600" cy="5715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                                                                 Ing. Anton </a:t>
            </a:r>
            <a:r>
              <a:rPr lang="sk-SK" sz="14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Pisko</a:t>
            </a:r>
            <a:endParaRPr lang="sk-SK" sz="14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1</a:t>
            </a:fld>
            <a:endParaRPr lang="sk-SK"/>
          </a:p>
        </p:txBody>
      </p:sp>
      <p:pic>
        <p:nvPicPr>
          <p:cNvPr id="7170" name="Picture 2" descr="C:\Users\spravca\Pictures\programming-langu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214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OBSAH:</a:t>
            </a:r>
            <a:endParaRPr lang="sk-SK" sz="32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 action="ppaction://hlinksldjump"/>
              </a:rPr>
              <a:t>1. VETVENIE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3" action="ppaction://hlinksldjump"/>
              </a:rPr>
              <a:t>2. DRUHY  VETVENIA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 action="ppaction://hlinksldjump"/>
              </a:rPr>
              <a:t>3. NEÚPLNÉ  VETVENIE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5" action="ppaction://hlinksldjump"/>
              </a:rPr>
              <a:t>4. PRÍKLAD 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" action="ppaction://noaction"/>
              </a:rPr>
              <a:t>5. PRÍKLAD  PROGRAMU  1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" action="ppaction://noaction"/>
              </a:rPr>
              <a:t>6. PRÍKLAD  PROGRAMU 2</a:t>
            </a: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VETVENIE</a:t>
            </a:r>
            <a:endParaRPr lang="sk-SK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071546"/>
            <a:ext cx="8643998" cy="578645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Určite  sa  každý  stretol s tým, že sa musel rozhodovať. </a:t>
            </a: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Majme príklad.: </a:t>
            </a: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Pôjdem na prechádzku</a:t>
            </a:r>
            <a:r>
              <a:rPr lang="sk-SK" sz="6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alebo  budem čítať knihu?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 pre ktorú možnosť sa rozhodnúť? </a:t>
            </a: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>
              <a:buNone/>
            </a:pP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>
              <a:buNone/>
            </a:pP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Ak bude  vonku pekne, </a:t>
            </a:r>
          </a:p>
          <a:p>
            <a:pPr>
              <a:buNone/>
            </a:pPr>
            <a:r>
              <a:rPr lang="sk-SK" sz="62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pôjdem na   prechádzku ,              inak budem čítať knihu.</a:t>
            </a: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Hovoríme o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vetvení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čo je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výber jednej možnosti z viacerých, </a:t>
            </a:r>
          </a:p>
          <a:p>
            <a:pPr>
              <a:buNone/>
            </a:pP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 základe splnenia podmienky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Vetvenie je 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alternatíva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buNone/>
            </a:pPr>
            <a:endParaRPr lang="sk-SK" sz="6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 splnení podmienky sa môže vykonať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príkaz, 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alebo iná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štruktúra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sekvencia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alternatíva,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alebo </a:t>
            </a:r>
            <a:r>
              <a:rPr lang="sk-SK" sz="6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cyklus</a:t>
            </a:r>
            <a:r>
              <a:rPr lang="sk-SK" sz="6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prípadne  sa  nevykoná nič.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3</a:t>
            </a:fld>
            <a:endParaRPr lang="sk-SK"/>
          </a:p>
        </p:txBody>
      </p:sp>
      <p:pic>
        <p:nvPicPr>
          <p:cNvPr id="6" name="Picture 2" descr="C:\Users\spravca\Pictures\prechadzka_v_park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30"/>
            <a:ext cx="3428992" cy="1714512"/>
          </a:xfrm>
          <a:prstGeom prst="rect">
            <a:avLst/>
          </a:prstGeom>
          <a:noFill/>
        </p:spPr>
      </p:pic>
      <p:pic>
        <p:nvPicPr>
          <p:cNvPr id="6148" name="Picture 4" descr="C:\Users\spravca\Pictures\knih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357430"/>
            <a:ext cx="3286148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DRUHY  VETVENIA</a:t>
            </a:r>
            <a:endParaRPr lang="sk-SK" sz="32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2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1.  Úplne vetvenie</a:t>
            </a: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realizuje sa jedna z dvoch možností </a:t>
            </a: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podľa splnenia alebo nesplnenia podmienky.</a:t>
            </a: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sk-SK" sz="2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</a:t>
            </a: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2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Neúplne vetvenie</a:t>
            </a: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realizuje sa jedna možnosť na    </a:t>
            </a: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základe splnenia podmienky.  Ak je podmienka splnená </a:t>
            </a: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vykoná sa príkaz , inak je vetvenie bez účinku</a:t>
            </a:r>
            <a:b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sk-SK" sz="29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sk-SK" sz="2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 Viacnásobné vetvenie</a:t>
            </a: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podľa hodnoty  výberu </a:t>
            </a:r>
          </a:p>
          <a:p>
            <a:pPr>
              <a:buNone/>
            </a:pPr>
            <a:r>
              <a:rPr lang="sk-SK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(selektora) sa realizuje jedna z viacerých možností.</a:t>
            </a:r>
          </a:p>
          <a:p>
            <a:pPr>
              <a:buNone/>
            </a:pPr>
            <a:r>
              <a:rPr lang="sk-SK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654032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NEÚPLNÉ  VETVENIE</a:t>
            </a:r>
            <a:endParaRPr lang="sk-SK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928670"/>
            <a:ext cx="8429684" cy="592933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 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neúplnom vetvení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sa  vykoná  iba jedna možnosť na základe </a:t>
            </a: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splnenia podmienky.  Ak je podmienka nesplnená, nevykoná sa nič. </a:t>
            </a: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štrukturogram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má tvar</a:t>
            </a: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sk-SK" sz="4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sk-SK" sz="4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neúplné vetvenie  sa nazýva aj  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neúplný príkaz </a:t>
            </a: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 programovacom jazyku  zapisujeme: </a:t>
            </a: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IF  podmienka    THEN    p;</a:t>
            </a: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ak 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&lt;podmienka&gt;   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  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&lt;1. alternatíva&gt;</a:t>
            </a:r>
          </a:p>
          <a:p>
            <a:pPr>
              <a:buNone/>
            </a:pP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</a:t>
            </a: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&lt;logický výraz&gt;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r>
              <a:rPr lang="sk-SK" sz="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&lt;príkazy1&gt;</a:t>
            </a:r>
            <a:endParaRPr lang="sk-SK" sz="8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Podmienka  obsahuje logické výrazy ( =,  &lt;&gt;,  &lt;,  &lt;=,  &gt;,  &gt;= )</a:t>
            </a:r>
          </a:p>
          <a:p>
            <a:pPr>
              <a:buNone/>
            </a:pP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Ak je hodnota </a:t>
            </a: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true</a:t>
            </a:r>
            <a:r>
              <a:rPr lang="sk-SK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 vykoná sa príkaz za vyhradeným slovom  </a:t>
            </a:r>
            <a:r>
              <a:rPr lang="sk-SK" sz="8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endParaRPr lang="sk-SK" sz="8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8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POZOR !  Po THEN môžeme použiť  iba jeden príkaz. </a:t>
            </a:r>
          </a:p>
          <a:p>
            <a:endParaRPr lang="sk-SK" dirty="0"/>
          </a:p>
        </p:txBody>
      </p:sp>
      <p:pic>
        <p:nvPicPr>
          <p:cNvPr id="8" name="Obrázok 7" descr="http://www.programovanie.kromsat.sk/prog-b/s17/img00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571612"/>
            <a:ext cx="428628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endParaRPr lang="sk-SK" sz="32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Za rezervovaným slovom  </a:t>
            </a:r>
            <a:r>
              <a:rPr lang="sk-SK" sz="22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 môže uviesť aj viacero </a:t>
            </a:r>
          </a:p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príkazov, je však potrebné umiestniť ich medzi rezervované </a:t>
            </a:r>
          </a:p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slová  </a:t>
            </a:r>
            <a:r>
              <a:rPr lang="sk-SK" sz="22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begin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...end.  (tzv. zložený príkaz umiestnený medzi </a:t>
            </a:r>
          </a:p>
          <a:p>
            <a:pPr>
              <a:buNone/>
            </a:pPr>
            <a:r>
              <a:rPr lang="sk-SK" sz="22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begin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...end).</a:t>
            </a:r>
            <a:endParaRPr lang="sk-SK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2200" b="1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sk-SK" sz="22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podmienka  </a:t>
            </a:r>
            <a:r>
              <a:rPr lang="sk-SK" sz="22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>
              <a:buNone/>
            </a:pP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2200" b="1" i="1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begin</a:t>
            </a:r>
            <a:endParaRPr lang="sk-SK" sz="2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príkaz 1;</a:t>
            </a:r>
          </a:p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príkaz 2;	</a:t>
            </a:r>
          </a:p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...	                                            </a:t>
            </a:r>
          </a:p>
          <a:p>
            <a:pPr>
              <a:buNone/>
            </a:pP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príkaz </a:t>
            </a:r>
            <a:r>
              <a:rPr lang="sk-SK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sk-SK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sk-SK" sz="22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end                </a:t>
            </a:r>
            <a:r>
              <a:rPr lang="sk-SK" sz="2200" b="1" i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POZOR!  BEZ BODKOČIARKY, BEZ BODKY!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868346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PRÍKLAD</a:t>
            </a:r>
            <a:endParaRPr lang="sk-SK" sz="32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42928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6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sk-SK" sz="6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</a:t>
            </a:r>
            <a:r>
              <a:rPr lang="sk-SK" sz="6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endParaRPr lang="sk-SK" sz="6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sk-SK" sz="50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sk-SK" sz="5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podmienka </a:t>
            </a:r>
            <a:r>
              <a:rPr lang="sk-SK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sk-SK" sz="5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príkaz </a:t>
            </a:r>
          </a:p>
          <a:p>
            <a:pPr>
              <a:buNone/>
            </a:pP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Zostavme program, ktorý načíta číslo  a zistí, či je párne.</a:t>
            </a:r>
          </a:p>
          <a:p>
            <a:pPr lvl="0">
              <a:buNone/>
            </a:pP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  parne</a:t>
            </a:r>
            <a:r>
              <a:rPr lang="en-US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  </a:t>
            </a:r>
            <a:r>
              <a:rPr lang="sk-SK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:integer;</a:t>
            </a:r>
          </a:p>
          <a:p>
            <a:pPr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begin</a:t>
            </a:r>
            <a:endParaRPr lang="sk-SK" sz="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write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('Zadajte  </a:t>
            </a: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cislo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 ');</a:t>
            </a:r>
          </a:p>
          <a:p>
            <a:pPr>
              <a:buNone/>
            </a:pP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readln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sk-SK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sk-SK" sz="5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5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mod 2 = 0 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5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writeln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('</a:t>
            </a: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cislo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', </a:t>
            </a:r>
            <a:r>
              <a:rPr lang="sk-SK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' je parne');</a:t>
            </a:r>
          </a:p>
          <a:p>
            <a:pPr>
              <a:buNone/>
            </a:pPr>
            <a:r>
              <a:rPr lang="sk-SK" sz="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readln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r>
              <a:rPr lang="sk-SK" sz="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sk-SK" sz="5000" dirty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	</a:t>
            </a:r>
            <a:r>
              <a:rPr lang="sk-SK" sz="5000" dirty="0" smtClean="0">
                <a:latin typeface="Script MT Bold" panose="03040602040607080904" pitchFamily="66" charset="0"/>
                <a:ea typeface="Tahoma" pitchFamily="34" charset="0"/>
                <a:cs typeface="Tahoma" pitchFamily="34" charset="0"/>
              </a:rPr>
              <a:t>		Pokračovanie v ďalšej časti prezentácie...</a:t>
            </a:r>
            <a:endParaRPr lang="sk-SK" sz="5000" dirty="0" smtClean="0">
              <a:latin typeface="Script MT Bold" panose="03040602040607080904" pitchFamily="66" charset="0"/>
              <a:ea typeface="Tahoma" pitchFamily="34" charset="0"/>
              <a:cs typeface="Tahoma" pitchFamily="34" charset="0"/>
            </a:endParaRPr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142976" y="1571612"/>
            <a:ext cx="1714512" cy="785818"/>
          </a:xfrm>
          <a:prstGeom prst="rect">
            <a:avLst/>
          </a:prstGeom>
          <a:solidFill>
            <a:schemeClr val="accent5">
              <a:lumMod val="75000"/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sk-SK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</a:t>
            </a:r>
            <a:r>
              <a:rPr lang="sk-SK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= 0 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286248" y="1571612"/>
            <a:ext cx="3071834" cy="785818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writeln</a:t>
            </a:r>
            <a:r>
              <a:rPr lang="sk-SK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('</a:t>
            </a:r>
            <a:r>
              <a:rPr lang="sk-SK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cislo',a</a:t>
            </a:r>
            <a:r>
              <a:rPr lang="sk-SK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,' je parne');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ABCE-0B59-4637-BA2B-9D985147D7B2}" type="slidenum">
              <a:rPr lang="sk-SK" smtClean="0"/>
              <a:pPr/>
              <a:t>7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142976" y="5214950"/>
            <a:ext cx="6286544" cy="35719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267</Words>
  <Application>Microsoft Office PowerPoint</Application>
  <PresentationFormat>Prezentácia na obrazovke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Script MT Bold</vt:lpstr>
      <vt:lpstr>Tahoma</vt:lpstr>
      <vt:lpstr>Motív Office</vt:lpstr>
      <vt:lpstr>NEÚPLNÝ PODMIENENÝ PRÍKAZ</vt:lpstr>
      <vt:lpstr>OBSAH:</vt:lpstr>
      <vt:lpstr>VETVENIE</vt:lpstr>
      <vt:lpstr>DRUHY  VETVENIA</vt:lpstr>
      <vt:lpstr>NEÚPLNÉ  VETVENIE</vt:lpstr>
      <vt:lpstr>then</vt:lpstr>
      <vt:lpstr>PRÍKLAD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spravca</dc:creator>
  <cp:lastModifiedBy>student</cp:lastModifiedBy>
  <cp:revision>126</cp:revision>
  <dcterms:created xsi:type="dcterms:W3CDTF">2017-05-01T21:06:36Z</dcterms:created>
  <dcterms:modified xsi:type="dcterms:W3CDTF">2017-05-16T12:04:53Z</dcterms:modified>
</cp:coreProperties>
</file>