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8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19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3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77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3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6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433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318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CE5C29-E5DE-4C5B-AD78-DF0F7353268C}" type="datetimeFigureOut">
              <a:rPr lang="sk-SK" smtClean="0"/>
              <a:t>16.05.2017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180C-23BB-42B2-B39C-82B721E9DC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18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c.truni.sk/stoffov/programovanie/ZSProg/Sites/803.html" TargetMode="External"/><Relationship Id="rId2" Type="http://schemas.openxmlformats.org/officeDocument/2006/relationships/hyperlink" Target="http://suloweb.html.sk/free-pascal-podmienk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PRÍKLAD  PROGRAMU 1	</a:t>
            </a:r>
            <a:r>
              <a:rPr lang="sk-SK" dirty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3600" dirty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Pokračovanie prezentácie...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29678"/>
            <a:ext cx="9032552" cy="55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07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3900" y="88901"/>
            <a:ext cx="10629900" cy="1601788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PRÍKLAD  PROGRAMU 2 </a:t>
            </a:r>
            <a:r>
              <a:rPr lang="sk-SK" sz="3200" dirty="0" smtClean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	</a:t>
            </a:r>
            <a:r>
              <a:rPr lang="sk-SK" sz="3200" dirty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	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091406"/>
            <a:ext cx="9055100" cy="565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PRÍKLAD  PROGRAMU</a:t>
            </a:r>
            <a:endParaRPr lang="sk-S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429" y="1481136"/>
            <a:ext cx="8602981" cy="537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http://suloweb.html.sk/free-pascal-podmienky/</a:t>
            </a:r>
            <a:endParaRPr lang="sk-SK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/>
              <a:t> </a:t>
            </a:r>
            <a:r>
              <a:rPr lang="sk-SK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http://cec.truni.sk/stoffov/programovanie/ZSProg/Sites/803.html</a:t>
            </a:r>
            <a:endParaRPr lang="sk-SK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Nasledujú ďalšie snímky, ktoré použijem na komplexnú prezentáciu 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podmienených príkazov...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81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TM02900722[[fn=Ión - zasadacia miestnosť]]</Template>
  <TotalTime>3</TotalTime>
  <Words>30</Words>
  <Application>Microsoft Office PowerPoint</Application>
  <PresentationFormat>Širokouhlá</PresentationFormat>
  <Paragraphs>10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Script MT Bold</vt:lpstr>
      <vt:lpstr>Tahoma</vt:lpstr>
      <vt:lpstr>Wingdings 2</vt:lpstr>
      <vt:lpstr>HDOfficeLightV0</vt:lpstr>
      <vt:lpstr>PRÍKLAD  PROGRAMU 1  Pokračovanie prezentácie... </vt:lpstr>
      <vt:lpstr>PRÍKLAD  PROGRAMU 2    </vt:lpstr>
      <vt:lpstr>PRÍKLAD  PROGRAMU</vt:lpstr>
      <vt:lpstr>ZDROJE: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PRÍKLAD  PROGRAMU 1  Pokračovanie prezentácie...</dc:title>
  <dc:creator>student</dc:creator>
  <cp:lastModifiedBy>student</cp:lastModifiedBy>
  <cp:revision>2</cp:revision>
  <dcterms:created xsi:type="dcterms:W3CDTF">2017-05-16T12:02:27Z</dcterms:created>
  <dcterms:modified xsi:type="dcterms:W3CDTF">2017-05-16T12:05:42Z</dcterms:modified>
</cp:coreProperties>
</file>