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4.2.2019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8229600" cy="9906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HÁDAJTE KTO / ČO SOM???</a:t>
            </a:r>
            <a:endParaRPr lang="sk-SK" dirty="0"/>
          </a:p>
        </p:txBody>
      </p:sp>
      <p:pic>
        <p:nvPicPr>
          <p:cNvPr id="13314" name="Picture 2" descr="https://pixabay.com/static/uploads/photo/2010/12/13/10/03/question-marks-2215_960_7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5448300" cy="4358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štát sveta, ktorý vyniká v ťažbe železnej rudy a drevnej hmoty. Na mojom území sa nachádza aj veľa ľadovcových jazier.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Sme obyvatelia ostrova, ktorý obmýva zo západu Mozambický prieliv a z východu Indický oceán.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 vrásnenia, vďaka ktorému sa sformovali Škandinávske vrchy.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Sme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pôvodní obyvatelia Nového Zélandu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www.zemepis.com/images/slmapy/austral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32352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Ã½sledok vyhÄ¾adÃ¡vania obrÃ¡zkov pre dopyt obrysovÃ¡ mapa austrÃ¡l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531088" cy="564831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3000364" y="2714620"/>
            <a:ext cx="611065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1.</a:t>
            </a:r>
            <a:endParaRPr lang="sk-SK" sz="4000" dirty="0"/>
          </a:p>
        </p:txBody>
      </p:sp>
      <p:sp>
        <p:nvSpPr>
          <p:cNvPr id="6" name="BlokTextu 5"/>
          <p:cNvSpPr txBox="1"/>
          <p:nvPr/>
        </p:nvSpPr>
        <p:spPr>
          <a:xfrm>
            <a:off x="4357686" y="1928802"/>
            <a:ext cx="611065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2</a:t>
            </a:r>
            <a:r>
              <a:rPr lang="sk-SK" sz="4000" dirty="0" smtClean="0"/>
              <a:t>.</a:t>
            </a:r>
            <a:endParaRPr lang="sk-SK" sz="4000" dirty="0"/>
          </a:p>
        </p:txBody>
      </p:sp>
      <p:sp>
        <p:nvSpPr>
          <p:cNvPr id="7" name="BlokTextu 6"/>
          <p:cNvSpPr txBox="1"/>
          <p:nvPr/>
        </p:nvSpPr>
        <p:spPr>
          <a:xfrm>
            <a:off x="4429124" y="3357562"/>
            <a:ext cx="611065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3</a:t>
            </a:r>
            <a:r>
              <a:rPr lang="sk-SK" sz="4000" dirty="0" smtClean="0"/>
              <a:t>.</a:t>
            </a:r>
            <a:endParaRPr lang="sk-SK" sz="4000" dirty="0"/>
          </a:p>
        </p:txBody>
      </p:sp>
      <p:sp>
        <p:nvSpPr>
          <p:cNvPr id="8" name="BlokTextu 7"/>
          <p:cNvSpPr txBox="1"/>
          <p:nvPr/>
        </p:nvSpPr>
        <p:spPr>
          <a:xfrm>
            <a:off x="5786446" y="2428868"/>
            <a:ext cx="611065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4</a:t>
            </a:r>
            <a:r>
              <a:rPr lang="sk-SK" sz="4000" dirty="0" smtClean="0"/>
              <a:t>.</a:t>
            </a:r>
            <a:endParaRPr lang="sk-SK" sz="4000" dirty="0"/>
          </a:p>
        </p:txBody>
      </p:sp>
      <p:sp>
        <p:nvSpPr>
          <p:cNvPr id="9" name="BlokTextu 8"/>
          <p:cNvSpPr txBox="1"/>
          <p:nvPr/>
        </p:nvSpPr>
        <p:spPr>
          <a:xfrm>
            <a:off x="5929322" y="3786190"/>
            <a:ext cx="611065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dirty="0" smtClean="0"/>
              <a:t>5</a:t>
            </a:r>
            <a:r>
              <a:rPr lang="sk-SK" sz="4000" dirty="0" smtClean="0"/>
              <a:t>.</a:t>
            </a:r>
            <a:endParaRPr lang="sk-SK" sz="4000" dirty="0"/>
          </a:p>
        </p:txBody>
      </p:sp>
      <p:sp>
        <p:nvSpPr>
          <p:cNvPr id="10" name="BlokTextu 9"/>
          <p:cNvSpPr txBox="1"/>
          <p:nvPr/>
        </p:nvSpPr>
        <p:spPr>
          <a:xfrm>
            <a:off x="5572132" y="4572008"/>
            <a:ext cx="527709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6.</a:t>
            </a:r>
            <a:endParaRPr lang="sk-SK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Ã½sledok vyhÄ¾adÃ¡vania obrÃ¡zkov pre dopyt obrysovÃ¡ mapa Ã¡z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500042"/>
            <a:ext cx="8714575" cy="5786478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2857488" y="3429000"/>
            <a:ext cx="1214446" cy="14287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6429388" y="2714620"/>
            <a:ext cx="500066" cy="7858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786050" y="642918"/>
            <a:ext cx="428628" cy="7858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4500562" y="642918"/>
            <a:ext cx="1285884" cy="2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18881658">
            <a:off x="8155210" y="1723515"/>
            <a:ext cx="995181" cy="3973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5478992">
            <a:off x="5842942" y="4359202"/>
            <a:ext cx="1136555" cy="6468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8787659">
            <a:off x="6686897" y="2920799"/>
            <a:ext cx="1136555" cy="4152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/>
          <p:nvPr/>
        </p:nvSpPr>
        <p:spPr>
          <a:xfrm rot="15166993">
            <a:off x="7201146" y="2145770"/>
            <a:ext cx="791821" cy="2550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 rot="15067041">
            <a:off x="4448439" y="4932405"/>
            <a:ext cx="961499" cy="12413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 rot="18787659">
            <a:off x="5376607" y="5059177"/>
            <a:ext cx="811655" cy="59909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lu 14"/>
          <p:cNvSpPr/>
          <p:nvPr/>
        </p:nvSpPr>
        <p:spPr>
          <a:xfrm>
            <a:off x="3214678" y="1785926"/>
            <a:ext cx="285752" cy="714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lu 15"/>
          <p:cNvSpPr/>
          <p:nvPr/>
        </p:nvSpPr>
        <p:spPr>
          <a:xfrm>
            <a:off x="2285984" y="1857364"/>
            <a:ext cx="285752" cy="714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lu 16"/>
          <p:cNvSpPr/>
          <p:nvPr/>
        </p:nvSpPr>
        <p:spPr>
          <a:xfrm>
            <a:off x="5286380" y="1285860"/>
            <a:ext cx="285752" cy="714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Šípka dolu 17"/>
          <p:cNvSpPr/>
          <p:nvPr/>
        </p:nvSpPr>
        <p:spPr>
          <a:xfrm>
            <a:off x="500034" y="785794"/>
            <a:ext cx="285752" cy="71438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VÃ½sledok vyhÄ¾adÃ¡vania obrÃ¡zkov pre dopyt obrysovÃ¡ mapa afri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7143750" cy="61722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2857488" y="1000108"/>
            <a:ext cx="4635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1.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715008" y="2571744"/>
            <a:ext cx="4635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2</a:t>
            </a:r>
            <a:r>
              <a:rPr lang="sk-SK" sz="2400" b="1" dirty="0" smtClean="0"/>
              <a:t>.</a:t>
            </a:r>
            <a:endParaRPr lang="sk-SK" sz="24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4357686" y="3357562"/>
            <a:ext cx="4635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3</a:t>
            </a:r>
            <a:r>
              <a:rPr lang="sk-SK" sz="2400" b="1" dirty="0" smtClean="0"/>
              <a:t>.</a:t>
            </a:r>
            <a:endParaRPr lang="sk-SK" sz="2400" b="1" dirty="0"/>
          </a:p>
        </p:txBody>
      </p:sp>
      <p:sp>
        <p:nvSpPr>
          <p:cNvPr id="9" name="Ovál 8"/>
          <p:cNvSpPr/>
          <p:nvPr/>
        </p:nvSpPr>
        <p:spPr>
          <a:xfrm>
            <a:off x="5357818" y="342900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4929190" y="571501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9305456">
            <a:off x="5779023" y="969624"/>
            <a:ext cx="395944" cy="15001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571736" y="3857628"/>
            <a:ext cx="98616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????.</a:t>
            </a:r>
            <a:endParaRPr lang="sk-SK" sz="2400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5786446" y="4857760"/>
            <a:ext cx="53091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smtClean="0"/>
              <a:t>??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849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400" dirty="0" smtClean="0"/>
              <a:t> Som polostrov, ktorý obmýva Ochotské more, patrím do známej sopečnej oblasti sveta.</a:t>
            </a:r>
            <a:endParaRPr lang="sk-SK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 štát sveta, ktorý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lemujú pohoria Východný a Západný </a:t>
            </a:r>
            <a:r>
              <a:rPr kumimoji="0" lang="sk-SK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Ghát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najväčší polostrov sveta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 púšť</a:t>
            </a:r>
            <a:r>
              <a:rPr lang="sk-SK" sz="4400" baseline="0" dirty="0" smtClean="0"/>
              <a:t>,</a:t>
            </a:r>
            <a:r>
              <a:rPr lang="sk-SK" sz="4400" dirty="0" smtClean="0"/>
              <a:t> ktorá sa rozprestiera v západnej časti Číny v blízkosti pohoria </a:t>
            </a:r>
            <a:r>
              <a:rPr lang="sk-SK" sz="4400" dirty="0" err="1" smtClean="0"/>
              <a:t>Ťan-šan</a:t>
            </a:r>
            <a:r>
              <a:rPr lang="sk-SK" sz="4400" dirty="0" smtClean="0"/>
              <a:t>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 polostrov,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ležiaci v subtropickom podnebnom pásme patriaci štátu, ktorý vlastní aj ostrovy ako Kréta, Rodos ...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19351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organizmus vyskytujúci sa len na danom území.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náboženstvo, ktoré vyznávajú domorodí obyvatelia sveta, najmä Afriky.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57200" y="1646237"/>
            <a:ext cx="8229600" cy="2849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92100" marR="0" lvl="0" indent="-2921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Som</a:t>
            </a:r>
            <a:r>
              <a:rPr kumimoji="0" lang="sk-SK" sz="4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vrstva atmosféry vďaka ktorej sme viac chránení pred škodlivým UV žiarením.</a:t>
            </a:r>
            <a:endParaRPr kumimoji="0" lang="sk-SK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</TotalTime>
  <Words>194</Words>
  <Application>Microsoft Office PowerPoint</Application>
  <PresentationFormat>Prezentácia na obrazovke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Odliatok</vt:lpstr>
      <vt:lpstr>HÁDAJTE KTO / ČO SOM???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HÁDAJTE KTO / ČO SOM???</dc:title>
  <dc:creator>hp</dc:creator>
  <cp:lastModifiedBy>hp</cp:lastModifiedBy>
  <cp:revision>19</cp:revision>
  <dcterms:created xsi:type="dcterms:W3CDTF">2016-04-06T16:58:27Z</dcterms:created>
  <dcterms:modified xsi:type="dcterms:W3CDTF">2019-02-04T14:07:37Z</dcterms:modified>
</cp:coreProperties>
</file>