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676"/>
    <a:srgbClr val="8AB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6594-9807-4CA9-B410-234CDB5AC35D}" v="214" dt="2022-11-03T20:17:3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Fejková" userId="8320e3f5-afb7-4c49-b5b2-d60e17d1b48f" providerId="ADAL" clId="{3CA66594-9807-4CA9-B410-234CDB5AC35D}"/>
    <pc:docChg chg="undo custSel modSld sldOrd">
      <pc:chgData name="Veronika Fejková" userId="8320e3f5-afb7-4c49-b5b2-d60e17d1b48f" providerId="ADAL" clId="{3CA66594-9807-4CA9-B410-234CDB5AC35D}" dt="2022-11-06T17:48:24.528" v="404" actId="20577"/>
      <pc:docMkLst>
        <pc:docMk/>
      </pc:docMkLst>
      <pc:sldChg chg="addSp delSp modSp mod">
        <pc:chgData name="Veronika Fejková" userId="8320e3f5-afb7-4c49-b5b2-d60e17d1b48f" providerId="ADAL" clId="{3CA66594-9807-4CA9-B410-234CDB5AC35D}" dt="2022-11-03T20:12:15.665" v="149" actId="21"/>
        <pc:sldMkLst>
          <pc:docMk/>
          <pc:sldMk cId="3313929396" sldId="256"/>
        </pc:sldMkLst>
        <pc:spChg chg="add del mod">
          <ac:chgData name="Veronika Fejková" userId="8320e3f5-afb7-4c49-b5b2-d60e17d1b48f" providerId="ADAL" clId="{3CA66594-9807-4CA9-B410-234CDB5AC35D}" dt="2022-11-03T20:00:18.152" v="116" actId="478"/>
          <ac:spMkLst>
            <pc:docMk/>
            <pc:sldMk cId="3313929396" sldId="256"/>
            <ac:spMk id="5" creationId="{4D92B6CE-0264-4002-8AF1-44D3CF732B0A}"/>
          </ac:spMkLst>
        </pc:spChg>
        <pc:picChg chg="add del mod">
          <ac:chgData name="Veronika Fejková" userId="8320e3f5-afb7-4c49-b5b2-d60e17d1b48f" providerId="ADAL" clId="{3CA66594-9807-4CA9-B410-234CDB5AC35D}" dt="2022-11-03T20:12:15.665" v="149" actId="21"/>
          <ac:picMkLst>
            <pc:docMk/>
            <pc:sldMk cId="3313929396" sldId="256"/>
            <ac:picMk id="2050" creationId="{E989D4D3-79BB-41E7-955B-874A643E2ED6}"/>
          </ac:picMkLst>
        </pc:picChg>
        <pc:picChg chg="add mod">
          <ac:chgData name="Veronika Fejková" userId="8320e3f5-afb7-4c49-b5b2-d60e17d1b48f" providerId="ADAL" clId="{3CA66594-9807-4CA9-B410-234CDB5AC35D}" dt="2022-11-03T20:07:21.939" v="126" actId="14100"/>
          <ac:picMkLst>
            <pc:docMk/>
            <pc:sldMk cId="3313929396" sldId="256"/>
            <ac:picMk id="2052" creationId="{14637EF1-A171-428F-8E98-82B769E9BCE6}"/>
          </ac:picMkLst>
        </pc:picChg>
      </pc:sldChg>
      <pc:sldChg chg="addSp modSp mod">
        <pc:chgData name="Veronika Fejková" userId="8320e3f5-afb7-4c49-b5b2-d60e17d1b48f" providerId="ADAL" clId="{3CA66594-9807-4CA9-B410-234CDB5AC35D}" dt="2022-11-03T20:08:28.515" v="139" actId="1076"/>
        <pc:sldMkLst>
          <pc:docMk/>
          <pc:sldMk cId="2651884419" sldId="258"/>
        </pc:sldMkLst>
        <pc:spChg chg="mod">
          <ac:chgData name="Veronika Fejková" userId="8320e3f5-afb7-4c49-b5b2-d60e17d1b48f" providerId="ADAL" clId="{3CA66594-9807-4CA9-B410-234CDB5AC35D}" dt="2022-11-03T19:47:06.490" v="49" actId="20577"/>
          <ac:spMkLst>
            <pc:docMk/>
            <pc:sldMk cId="2651884419" sldId="258"/>
            <ac:spMk id="2" creationId="{A3920C2E-CB74-48BA-9D33-E8CC264039AA}"/>
          </ac:spMkLst>
        </pc:spChg>
        <pc:spChg chg="add mod">
          <ac:chgData name="Veronika Fejková" userId="8320e3f5-afb7-4c49-b5b2-d60e17d1b48f" providerId="ADAL" clId="{3CA66594-9807-4CA9-B410-234CDB5AC35D}" dt="2022-11-03T20:08:28.515" v="139" actId="1076"/>
          <ac:spMkLst>
            <pc:docMk/>
            <pc:sldMk cId="2651884419" sldId="258"/>
            <ac:spMk id="3" creationId="{0CA47085-D2C9-4879-851C-156CF8FB2C69}"/>
          </ac:spMkLst>
        </pc:spChg>
        <pc:spChg chg="mod">
          <ac:chgData name="Veronika Fejková" userId="8320e3f5-afb7-4c49-b5b2-d60e17d1b48f" providerId="ADAL" clId="{3CA66594-9807-4CA9-B410-234CDB5AC35D}" dt="2022-11-03T19:47:04.286" v="48" actId="20577"/>
          <ac:spMkLst>
            <pc:docMk/>
            <pc:sldMk cId="2651884419" sldId="258"/>
            <ac:spMk id="4" creationId="{521A80A9-ADAD-43F5-9E76-83D47B4348B3}"/>
          </ac:spMkLst>
        </pc:spChg>
        <pc:picChg chg="add mod">
          <ac:chgData name="Veronika Fejková" userId="8320e3f5-afb7-4c49-b5b2-d60e17d1b48f" providerId="ADAL" clId="{3CA66594-9807-4CA9-B410-234CDB5AC35D}" dt="2022-11-03T20:07:46.420" v="129" actId="1076"/>
          <ac:picMkLst>
            <pc:docMk/>
            <pc:sldMk cId="2651884419" sldId="258"/>
            <ac:picMk id="6" creationId="{E5365518-7E5C-4CCE-B49C-1665FB945B48}"/>
          </ac:picMkLst>
        </pc:picChg>
      </pc:sldChg>
      <pc:sldChg chg="addSp delSp modSp mod">
        <pc:chgData name="Veronika Fejková" userId="8320e3f5-afb7-4c49-b5b2-d60e17d1b48f" providerId="ADAL" clId="{3CA66594-9807-4CA9-B410-234CDB5AC35D}" dt="2022-11-03T20:13:44.018" v="190" actId="1076"/>
        <pc:sldMkLst>
          <pc:docMk/>
          <pc:sldMk cId="1017861601" sldId="262"/>
        </pc:sldMkLst>
        <pc:spChg chg="mod">
          <ac:chgData name="Veronika Fejková" userId="8320e3f5-afb7-4c49-b5b2-d60e17d1b48f" providerId="ADAL" clId="{3CA66594-9807-4CA9-B410-234CDB5AC35D}" dt="2022-11-03T19:47:54.090" v="52" actId="207"/>
          <ac:spMkLst>
            <pc:docMk/>
            <pc:sldMk cId="1017861601" sldId="262"/>
            <ac:spMk id="7" creationId="{2FA5AC31-96AC-4B7E-BB5A-279CBF5E9825}"/>
          </ac:spMkLst>
        </pc:spChg>
        <pc:spChg chg="mod">
          <ac:chgData name="Veronika Fejková" userId="8320e3f5-afb7-4c49-b5b2-d60e17d1b48f" providerId="ADAL" clId="{3CA66594-9807-4CA9-B410-234CDB5AC35D}" dt="2022-11-03T19:52:46.559" v="84" actId="113"/>
          <ac:spMkLst>
            <pc:docMk/>
            <pc:sldMk cId="1017861601" sldId="262"/>
            <ac:spMk id="8" creationId="{B8D6EF87-128D-4656-9D1A-B940C872AF02}"/>
          </ac:spMkLst>
        </pc:spChg>
        <pc:picChg chg="add del mod">
          <ac:chgData name="Veronika Fejková" userId="8320e3f5-afb7-4c49-b5b2-d60e17d1b48f" providerId="ADAL" clId="{3CA66594-9807-4CA9-B410-234CDB5AC35D}" dt="2022-11-03T20:11:33.091" v="142" actId="478"/>
          <ac:picMkLst>
            <pc:docMk/>
            <pc:sldMk cId="1017861601" sldId="262"/>
            <ac:picMk id="3074" creationId="{B161A54B-E52C-4E07-8AD9-2FBC8D659DA7}"/>
          </ac:picMkLst>
        </pc:picChg>
        <pc:picChg chg="add mod">
          <ac:chgData name="Veronika Fejková" userId="8320e3f5-afb7-4c49-b5b2-d60e17d1b48f" providerId="ADAL" clId="{3CA66594-9807-4CA9-B410-234CDB5AC35D}" dt="2022-11-03T20:13:44.018" v="190" actId="1076"/>
          <ac:picMkLst>
            <pc:docMk/>
            <pc:sldMk cId="1017861601" sldId="262"/>
            <ac:picMk id="3076" creationId="{3CC3199B-80AA-4CF2-823F-C122CA082246}"/>
          </ac:picMkLst>
        </pc:picChg>
      </pc:sldChg>
      <pc:sldChg chg="addSp modSp mod">
        <pc:chgData name="Veronika Fejková" userId="8320e3f5-afb7-4c49-b5b2-d60e17d1b48f" providerId="ADAL" clId="{3CA66594-9807-4CA9-B410-234CDB5AC35D}" dt="2022-11-03T20:13:54.882" v="194" actId="1076"/>
        <pc:sldMkLst>
          <pc:docMk/>
          <pc:sldMk cId="1572200103" sldId="263"/>
        </pc:sldMkLst>
        <pc:spChg chg="mod">
          <ac:chgData name="Veronika Fejková" userId="8320e3f5-afb7-4c49-b5b2-d60e17d1b48f" providerId="ADAL" clId="{3CA66594-9807-4CA9-B410-234CDB5AC35D}" dt="2022-11-03T19:45:20.230" v="3" actId="20577"/>
          <ac:spMkLst>
            <pc:docMk/>
            <pc:sldMk cId="1572200103" sldId="263"/>
            <ac:spMk id="4" creationId="{A3B2B092-3270-4462-8A95-DCAF1EB2B954}"/>
          </ac:spMkLst>
        </pc:spChg>
        <pc:spChg chg="mod">
          <ac:chgData name="Veronika Fejková" userId="8320e3f5-afb7-4c49-b5b2-d60e17d1b48f" providerId="ADAL" clId="{3CA66594-9807-4CA9-B410-234CDB5AC35D}" dt="2022-11-03T19:50:19.323" v="72" actId="403"/>
          <ac:spMkLst>
            <pc:docMk/>
            <pc:sldMk cId="1572200103" sldId="263"/>
            <ac:spMk id="7" creationId="{2FA5AC31-96AC-4B7E-BB5A-279CBF5E9825}"/>
          </ac:spMkLst>
        </pc:spChg>
        <pc:spChg chg="mod">
          <ac:chgData name="Veronika Fejková" userId="8320e3f5-afb7-4c49-b5b2-d60e17d1b48f" providerId="ADAL" clId="{3CA66594-9807-4CA9-B410-234CDB5AC35D}" dt="2022-11-03T19:48:51.613" v="65" actId="403"/>
          <ac:spMkLst>
            <pc:docMk/>
            <pc:sldMk cId="1572200103" sldId="263"/>
            <ac:spMk id="8" creationId="{B8D6EF87-128D-4656-9D1A-B940C872AF02}"/>
          </ac:spMkLst>
        </pc:spChg>
        <pc:spChg chg="mod">
          <ac:chgData name="Veronika Fejková" userId="8320e3f5-afb7-4c49-b5b2-d60e17d1b48f" providerId="ADAL" clId="{3CA66594-9807-4CA9-B410-234CDB5AC35D}" dt="2022-11-03T19:48:25.496" v="59" actId="1076"/>
          <ac:spMkLst>
            <pc:docMk/>
            <pc:sldMk cId="1572200103" sldId="263"/>
            <ac:spMk id="11" creationId="{5664A444-2C50-4EE4-ABCC-F508B2B513A2}"/>
          </ac:spMkLst>
        </pc:spChg>
        <pc:picChg chg="add mod">
          <ac:chgData name="Veronika Fejková" userId="8320e3f5-afb7-4c49-b5b2-d60e17d1b48f" providerId="ADAL" clId="{3CA66594-9807-4CA9-B410-234CDB5AC35D}" dt="2022-11-03T20:13:54.882" v="194" actId="1076"/>
          <ac:picMkLst>
            <pc:docMk/>
            <pc:sldMk cId="1572200103" sldId="263"/>
            <ac:picMk id="13" creationId="{84B94A02-B432-4C5A-BED2-7936F630F55B}"/>
          </ac:picMkLst>
        </pc:picChg>
      </pc:sldChg>
      <pc:sldChg chg="addSp delSp modSp mod">
        <pc:chgData name="Veronika Fejková" userId="8320e3f5-afb7-4c49-b5b2-d60e17d1b48f" providerId="ADAL" clId="{3CA66594-9807-4CA9-B410-234CDB5AC35D}" dt="2022-11-06T17:48:24.528" v="404" actId="20577"/>
        <pc:sldMkLst>
          <pc:docMk/>
          <pc:sldMk cId="2934821108" sldId="264"/>
        </pc:sldMkLst>
        <pc:spChg chg="mod">
          <ac:chgData name="Veronika Fejková" userId="8320e3f5-afb7-4c49-b5b2-d60e17d1b48f" providerId="ADAL" clId="{3CA66594-9807-4CA9-B410-234CDB5AC35D}" dt="2022-11-03T19:50:31.775" v="73" actId="1076"/>
          <ac:spMkLst>
            <pc:docMk/>
            <pc:sldMk cId="2934821108" sldId="264"/>
            <ac:spMk id="3" creationId="{8F4492FC-1ADE-4D1E-BE48-C3495333CE8B}"/>
          </ac:spMkLst>
        </pc:spChg>
        <pc:spChg chg="mod">
          <ac:chgData name="Veronika Fejková" userId="8320e3f5-afb7-4c49-b5b2-d60e17d1b48f" providerId="ADAL" clId="{3CA66594-9807-4CA9-B410-234CDB5AC35D}" dt="2022-11-06T17:48:24.528" v="404" actId="20577"/>
          <ac:spMkLst>
            <pc:docMk/>
            <pc:sldMk cId="2934821108" sldId="264"/>
            <ac:spMk id="4" creationId="{A3B2B092-3270-4462-8A95-DCAF1EB2B954}"/>
          </ac:spMkLst>
        </pc:spChg>
        <pc:spChg chg="mod">
          <ac:chgData name="Veronika Fejková" userId="8320e3f5-afb7-4c49-b5b2-d60e17d1b48f" providerId="ADAL" clId="{3CA66594-9807-4CA9-B410-234CDB5AC35D}" dt="2022-11-03T19:51:15.623" v="78" actId="1076"/>
          <ac:spMkLst>
            <pc:docMk/>
            <pc:sldMk cId="2934821108" sldId="264"/>
            <ac:spMk id="5" creationId="{FE4E32A6-2956-46D5-93CA-C68E52768CE9}"/>
          </ac:spMkLst>
        </pc:spChg>
        <pc:spChg chg="mod">
          <ac:chgData name="Veronika Fejková" userId="8320e3f5-afb7-4c49-b5b2-d60e17d1b48f" providerId="ADAL" clId="{3CA66594-9807-4CA9-B410-234CDB5AC35D}" dt="2022-11-03T19:51:55.539" v="81" actId="1076"/>
          <ac:spMkLst>
            <pc:docMk/>
            <pc:sldMk cId="2934821108" sldId="264"/>
            <ac:spMk id="7" creationId="{2FA5AC31-96AC-4B7E-BB5A-279CBF5E9825}"/>
          </ac:spMkLst>
        </pc:spChg>
        <pc:spChg chg="mod">
          <ac:chgData name="Veronika Fejková" userId="8320e3f5-afb7-4c49-b5b2-d60e17d1b48f" providerId="ADAL" clId="{3CA66594-9807-4CA9-B410-234CDB5AC35D}" dt="2022-11-03T19:52:01.542" v="82" actId="1076"/>
          <ac:spMkLst>
            <pc:docMk/>
            <pc:sldMk cId="2934821108" sldId="264"/>
            <ac:spMk id="8" creationId="{B8D6EF87-128D-4656-9D1A-B940C872AF02}"/>
          </ac:spMkLst>
        </pc:spChg>
        <pc:spChg chg="mod">
          <ac:chgData name="Veronika Fejková" userId="8320e3f5-afb7-4c49-b5b2-d60e17d1b48f" providerId="ADAL" clId="{3CA66594-9807-4CA9-B410-234CDB5AC35D}" dt="2022-11-03T19:51:27.915" v="80" actId="113"/>
          <ac:spMkLst>
            <pc:docMk/>
            <pc:sldMk cId="2934821108" sldId="264"/>
            <ac:spMk id="9" creationId="{2DD85418-6A52-4579-A748-E8B23569FCBB}"/>
          </ac:spMkLst>
        </pc:spChg>
        <pc:picChg chg="add del mod">
          <ac:chgData name="Veronika Fejková" userId="8320e3f5-afb7-4c49-b5b2-d60e17d1b48f" providerId="ADAL" clId="{3CA66594-9807-4CA9-B410-234CDB5AC35D}" dt="2022-11-03T20:14:04.381" v="197" actId="478"/>
          <ac:picMkLst>
            <pc:docMk/>
            <pc:sldMk cId="2934821108" sldId="264"/>
            <ac:picMk id="10" creationId="{CEB4E84E-D3DD-4F10-9A98-B708B9FF2D41}"/>
          </ac:picMkLst>
        </pc:picChg>
      </pc:sldChg>
      <pc:sldChg chg="addSp modSp mod ord">
        <pc:chgData name="Veronika Fejková" userId="8320e3f5-afb7-4c49-b5b2-d60e17d1b48f" providerId="ADAL" clId="{3CA66594-9807-4CA9-B410-234CDB5AC35D}" dt="2022-11-06T17:48:20.562" v="402" actId="20577"/>
        <pc:sldMkLst>
          <pc:docMk/>
          <pc:sldMk cId="873862263" sldId="265"/>
        </pc:sldMkLst>
        <pc:spChg chg="mod">
          <ac:chgData name="Veronika Fejková" userId="8320e3f5-afb7-4c49-b5b2-d60e17d1b48f" providerId="ADAL" clId="{3CA66594-9807-4CA9-B410-234CDB5AC35D}" dt="2022-11-03T20:16:42.205" v="290" actId="1076"/>
          <ac:spMkLst>
            <pc:docMk/>
            <pc:sldMk cId="873862263" sldId="265"/>
            <ac:spMk id="3" creationId="{8F4492FC-1ADE-4D1E-BE48-C3495333CE8B}"/>
          </ac:spMkLst>
        </pc:spChg>
        <pc:spChg chg="mod">
          <ac:chgData name="Veronika Fejková" userId="8320e3f5-afb7-4c49-b5b2-d60e17d1b48f" providerId="ADAL" clId="{3CA66594-9807-4CA9-B410-234CDB5AC35D}" dt="2022-11-06T17:48:20.562" v="402" actId="20577"/>
          <ac:spMkLst>
            <pc:docMk/>
            <pc:sldMk cId="873862263" sldId="265"/>
            <ac:spMk id="4" creationId="{A3B2B092-3270-4462-8A95-DCAF1EB2B954}"/>
          </ac:spMkLst>
        </pc:spChg>
        <pc:spChg chg="mod">
          <ac:chgData name="Veronika Fejková" userId="8320e3f5-afb7-4c49-b5b2-d60e17d1b48f" providerId="ADAL" clId="{3CA66594-9807-4CA9-B410-234CDB5AC35D}" dt="2022-11-03T20:17:05.200" v="294" actId="1076"/>
          <ac:spMkLst>
            <pc:docMk/>
            <pc:sldMk cId="873862263" sldId="265"/>
            <ac:spMk id="10" creationId="{EA1F8DCE-4E80-4C76-B515-0FB194845EBA}"/>
          </ac:spMkLst>
        </pc:spChg>
        <pc:spChg chg="mod">
          <ac:chgData name="Veronika Fejková" userId="8320e3f5-afb7-4c49-b5b2-d60e17d1b48f" providerId="ADAL" clId="{3CA66594-9807-4CA9-B410-234CDB5AC35D}" dt="2022-11-03T20:17:00.382" v="293" actId="1076"/>
          <ac:spMkLst>
            <pc:docMk/>
            <pc:sldMk cId="873862263" sldId="265"/>
            <ac:spMk id="11" creationId="{CAACA40E-67DD-4433-8D85-DA4A3EB36DD3}"/>
          </ac:spMkLst>
        </pc:spChg>
        <pc:spChg chg="mod">
          <ac:chgData name="Veronika Fejková" userId="8320e3f5-afb7-4c49-b5b2-d60e17d1b48f" providerId="ADAL" clId="{3CA66594-9807-4CA9-B410-234CDB5AC35D}" dt="2022-11-03T20:17:09.211" v="295" actId="1076"/>
          <ac:spMkLst>
            <pc:docMk/>
            <pc:sldMk cId="873862263" sldId="265"/>
            <ac:spMk id="12" creationId="{1EBB4FFB-02AF-46A4-B34D-776A4840F829}"/>
          </ac:spMkLst>
        </pc:spChg>
        <pc:spChg chg="mod">
          <ac:chgData name="Veronika Fejková" userId="8320e3f5-afb7-4c49-b5b2-d60e17d1b48f" providerId="ADAL" clId="{3CA66594-9807-4CA9-B410-234CDB5AC35D}" dt="2022-11-03T20:16:49.113" v="291" actId="1076"/>
          <ac:spMkLst>
            <pc:docMk/>
            <pc:sldMk cId="873862263" sldId="265"/>
            <ac:spMk id="13" creationId="{630C7545-B7FF-4957-AB6A-9F077D223B35}"/>
          </ac:spMkLst>
        </pc:spChg>
        <pc:picChg chg="add mod">
          <ac:chgData name="Veronika Fejková" userId="8320e3f5-afb7-4c49-b5b2-d60e17d1b48f" providerId="ADAL" clId="{3CA66594-9807-4CA9-B410-234CDB5AC35D}" dt="2022-11-03T20:15:20.561" v="279" actId="1076"/>
          <ac:picMkLst>
            <pc:docMk/>
            <pc:sldMk cId="873862263" sldId="265"/>
            <ac:picMk id="14" creationId="{67BE3335-8BE5-47A8-95EF-0E653306789E}"/>
          </ac:picMkLst>
        </pc:picChg>
        <pc:cxnChg chg="mod">
          <ac:chgData name="Veronika Fejková" userId="8320e3f5-afb7-4c49-b5b2-d60e17d1b48f" providerId="ADAL" clId="{3CA66594-9807-4CA9-B410-234CDB5AC35D}" dt="2022-11-03T20:15:15.239" v="278" actId="1076"/>
          <ac:cxnSpMkLst>
            <pc:docMk/>
            <pc:sldMk cId="873862263" sldId="265"/>
            <ac:cxnSpMk id="6" creationId="{F0665264-2089-4B46-B7A4-3F399C9E9035}"/>
          </ac:cxnSpMkLst>
        </pc:cxnChg>
        <pc:cxnChg chg="mod">
          <ac:chgData name="Veronika Fejková" userId="8320e3f5-afb7-4c49-b5b2-d60e17d1b48f" providerId="ADAL" clId="{3CA66594-9807-4CA9-B410-234CDB5AC35D}" dt="2022-11-03T20:16:56.820" v="292" actId="1076"/>
          <ac:cxnSpMkLst>
            <pc:docMk/>
            <pc:sldMk cId="873862263" sldId="265"/>
            <ac:cxnSpMk id="9" creationId="{2D54E2C7-C785-4CC2-B2D9-F98DCB2E907F}"/>
          </ac:cxnSpMkLst>
        </pc:cxnChg>
      </pc:sldChg>
      <pc:sldChg chg="modSp">
        <pc:chgData name="Veronika Fejková" userId="8320e3f5-afb7-4c49-b5b2-d60e17d1b48f" providerId="ADAL" clId="{3CA66594-9807-4CA9-B410-234CDB5AC35D}" dt="2022-11-03T20:17:31.264" v="398" actId="20577"/>
        <pc:sldMkLst>
          <pc:docMk/>
          <pc:sldMk cId="583826561" sldId="266"/>
        </pc:sldMkLst>
        <pc:spChg chg="mod">
          <ac:chgData name="Veronika Fejková" userId="8320e3f5-afb7-4c49-b5b2-d60e17d1b48f" providerId="ADAL" clId="{3CA66594-9807-4CA9-B410-234CDB5AC35D}" dt="2022-11-03T20:17:31.264" v="398" actId="20577"/>
          <ac:spMkLst>
            <pc:docMk/>
            <pc:sldMk cId="583826561" sldId="266"/>
            <ac:spMk id="3" creationId="{8F4492FC-1ADE-4D1E-BE48-C3495333CE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6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5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3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0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28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00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7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5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adržená čísla na zdi">
            <a:extLst>
              <a:ext uri="{FF2B5EF4-FFF2-40B4-BE49-F238E27FC236}">
                <a16:creationId xmlns:a16="http://schemas.microsoft.com/office/drawing/2014/main" xmlns="" id="{8E750E20-162E-7C68-080D-55DB4E760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1" r="14667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05D0B05-CDC4-4E7A-AB2C-DD696E09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97" y="1885570"/>
            <a:ext cx="4524577" cy="2798604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PRVOČÍSLA A ZLOŽENÉ ČÍSLA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3920C2E-CB74-48BA-9D33-E8CC2640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9954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Prvočíslo</a:t>
            </a:r>
            <a:r>
              <a:rPr lang="sk-SK" dirty="0"/>
              <a:t> = </a:t>
            </a:r>
            <a:r>
              <a:rPr lang="sk-SK" sz="4000" dirty="0"/>
              <a:t>každé prirodzené číslo, ktoré má práve </a:t>
            </a:r>
            <a:br>
              <a:rPr lang="sk-SK" sz="4000" dirty="0"/>
            </a:br>
            <a:r>
              <a:rPr lang="sk-SK" sz="4000" dirty="0"/>
              <a:t>                    2 deliteľov (1 a samo seba)</a:t>
            </a:r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521A80A9-ADAD-43F5-9E76-83D47B4348B3}"/>
              </a:ext>
            </a:extLst>
          </p:cNvPr>
          <p:cNvSpPr txBox="1">
            <a:spLocks/>
          </p:cNvSpPr>
          <p:nvPr/>
        </p:nvSpPr>
        <p:spPr>
          <a:xfrm>
            <a:off x="767178" y="3056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/>
              <a:t>Zložené číslo  </a:t>
            </a:r>
            <a:r>
              <a:rPr lang="sk-SK" dirty="0"/>
              <a:t>= </a:t>
            </a:r>
            <a:r>
              <a:rPr lang="sk-SK" sz="4000" dirty="0"/>
              <a:t>každé prirodzené číslo, ktoré má </a:t>
            </a:r>
            <a:br>
              <a:rPr lang="sk-SK" sz="4000" dirty="0"/>
            </a:br>
            <a:r>
              <a:rPr lang="sk-SK" sz="4000" dirty="0"/>
              <a:t>                            aspoň 3 deliteľov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xmlns="" id="{B55133E2-5B4A-4B66-9F4A-F5130999E787}"/>
              </a:ext>
            </a:extLst>
          </p:cNvPr>
          <p:cNvSpPr txBox="1">
            <a:spLocks/>
          </p:cNvSpPr>
          <p:nvPr/>
        </p:nvSpPr>
        <p:spPr>
          <a:xfrm>
            <a:off x="2817920" y="5116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i="1" dirty="0"/>
              <a:t>Aké je najmenšie prvočíslo? </a:t>
            </a:r>
            <a:br>
              <a:rPr lang="sk-SK" sz="3600" i="1" dirty="0"/>
            </a:br>
            <a:r>
              <a:rPr lang="sk-SK" sz="3600" i="1" dirty="0"/>
              <a:t>Aké je najmenšie zložené číslo?</a:t>
            </a:r>
          </a:p>
        </p:txBody>
      </p:sp>
      <p:pic>
        <p:nvPicPr>
          <p:cNvPr id="6" name="Picture 4" descr="Is 1 prime number or not? - YouTube">
            <a:extLst>
              <a:ext uri="{FF2B5EF4-FFF2-40B4-BE49-F238E27FC236}">
                <a16:creationId xmlns:a16="http://schemas.microsoft.com/office/drawing/2014/main" xmlns="" id="{E5365518-7E5C-4CCE-B49C-1665FB945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6" b="15386"/>
          <a:stretch/>
        </p:blipFill>
        <p:spPr bwMode="auto">
          <a:xfrm>
            <a:off x="8936653" y="4473487"/>
            <a:ext cx="2675339" cy="138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ál 2">
            <a:extLst>
              <a:ext uri="{FF2B5EF4-FFF2-40B4-BE49-F238E27FC236}">
                <a16:creationId xmlns:a16="http://schemas.microsoft.com/office/drawing/2014/main" xmlns="" id="{0CA47085-D2C9-4879-851C-156CF8FB2C69}"/>
              </a:ext>
            </a:extLst>
          </p:cNvPr>
          <p:cNvSpPr/>
          <p:nvPr/>
        </p:nvSpPr>
        <p:spPr>
          <a:xfrm>
            <a:off x="8628423" y="3995207"/>
            <a:ext cx="3214389" cy="2243257"/>
          </a:xfrm>
          <a:prstGeom prst="ellipse">
            <a:avLst/>
          </a:prstGeom>
          <a:noFill/>
          <a:ln w="57150">
            <a:solidFill>
              <a:srgbClr val="029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18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63A32BE-3F23-462C-88C0-AB79BD7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 č.1: </a:t>
            </a:r>
            <a:r>
              <a:rPr lang="sk-SK" dirty="0"/>
              <a:t>Určte všetky prvočísla, ktoré sú </a:t>
            </a:r>
            <a:br>
              <a:rPr lang="sk-SK" dirty="0"/>
            </a:br>
            <a:r>
              <a:rPr lang="sk-SK" dirty="0"/>
              <a:t>                  menšie ako číslo 27.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D646252C-B949-4FF4-9F33-D0FFC303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4" y="2721464"/>
            <a:ext cx="6636798" cy="2533311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lain"/>
            </a:pPr>
            <a:r>
              <a:rPr lang="sk-SK" dirty="0"/>
              <a:t>  2     3      4      5     6      7      8     9    10</a:t>
            </a:r>
            <a:br>
              <a:rPr lang="sk-SK" dirty="0"/>
            </a:br>
            <a:endParaRPr lang="sk-SK" dirty="0"/>
          </a:p>
          <a:p>
            <a:pPr marL="514350" indent="-514350">
              <a:buAutoNum type="arabicPlain" startAt="11"/>
            </a:pPr>
            <a:r>
              <a:rPr lang="sk-SK" dirty="0"/>
              <a:t> 12   13   14    15   16    17   18   19   20</a:t>
            </a:r>
            <a:br>
              <a:rPr lang="sk-SK" dirty="0"/>
            </a:br>
            <a:endParaRPr lang="sk-SK" dirty="0"/>
          </a:p>
          <a:p>
            <a:pPr marL="0" indent="0">
              <a:buNone/>
            </a:pPr>
            <a:r>
              <a:rPr lang="sk-SK" dirty="0"/>
              <a:t>21   22   23   24    25   26   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xmlns="" id="{534D08C5-78E9-4034-BE58-29D576139EFA}"/>
              </a:ext>
            </a:extLst>
          </p:cNvPr>
          <p:cNvGrpSpPr/>
          <p:nvPr/>
        </p:nvGrpSpPr>
        <p:grpSpPr>
          <a:xfrm>
            <a:off x="1098981" y="2775201"/>
            <a:ext cx="204187" cy="301842"/>
            <a:chOff x="5290351" y="4848979"/>
            <a:chExt cx="204187" cy="301842"/>
          </a:xfrm>
        </p:grpSpPr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xmlns="" id="{1EC1973E-7173-4EC9-94D6-388711CC1986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>
              <a:extLst>
                <a:ext uri="{FF2B5EF4-FFF2-40B4-BE49-F238E27FC236}">
                  <a16:creationId xmlns:a16="http://schemas.microsoft.com/office/drawing/2014/main" xmlns="" id="{B04CF07D-1449-4024-AE03-1659474D8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xmlns="" id="{D2F2AAB2-37F0-434C-9372-74ABC6222D44}"/>
              </a:ext>
            </a:extLst>
          </p:cNvPr>
          <p:cNvCxnSpPr>
            <a:cxnSpLocks/>
          </p:cNvCxnSpPr>
          <p:nvPr/>
        </p:nvCxnSpPr>
        <p:spPr>
          <a:xfrm>
            <a:off x="838200" y="1766656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ál 19">
            <a:extLst>
              <a:ext uri="{FF2B5EF4-FFF2-40B4-BE49-F238E27FC236}">
                <a16:creationId xmlns:a16="http://schemas.microsoft.com/office/drawing/2014/main" xmlns="" id="{46B14A5E-3DA5-4278-8869-F4919FF45CE7}"/>
              </a:ext>
            </a:extLst>
          </p:cNvPr>
          <p:cNvSpPr/>
          <p:nvPr/>
        </p:nvSpPr>
        <p:spPr>
          <a:xfrm>
            <a:off x="1605379" y="2701408"/>
            <a:ext cx="532661" cy="5108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xmlns="" id="{6A5B9584-CAD4-4356-8263-7EAA68EB1ABE}"/>
              </a:ext>
            </a:extLst>
          </p:cNvPr>
          <p:cNvGrpSpPr/>
          <p:nvPr/>
        </p:nvGrpSpPr>
        <p:grpSpPr>
          <a:xfrm>
            <a:off x="3078329" y="2775201"/>
            <a:ext cx="204187" cy="301842"/>
            <a:chOff x="5290351" y="4848979"/>
            <a:chExt cx="204187" cy="301842"/>
          </a:xfrm>
        </p:grpSpPr>
        <p:cxnSp>
          <p:nvCxnSpPr>
            <p:cNvPr id="22" name="Rovná spojnica 21">
              <a:extLst>
                <a:ext uri="{FF2B5EF4-FFF2-40B4-BE49-F238E27FC236}">
                  <a16:creationId xmlns:a16="http://schemas.microsoft.com/office/drawing/2014/main" xmlns="" id="{0CA4503F-63F0-4EA7-B03B-FC877849D22D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>
              <a:extLst>
                <a:ext uri="{FF2B5EF4-FFF2-40B4-BE49-F238E27FC236}">
                  <a16:creationId xmlns:a16="http://schemas.microsoft.com/office/drawing/2014/main" xmlns="" id="{1BEBA0A1-32FA-44B6-AF12-6DEC3B101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xmlns="" id="{B6D2E20B-D505-4F7D-B67C-03EDC22EC5CD}"/>
              </a:ext>
            </a:extLst>
          </p:cNvPr>
          <p:cNvGrpSpPr/>
          <p:nvPr/>
        </p:nvGrpSpPr>
        <p:grpSpPr>
          <a:xfrm>
            <a:off x="4362174" y="2812424"/>
            <a:ext cx="204187" cy="301842"/>
            <a:chOff x="5290351" y="4848979"/>
            <a:chExt cx="204187" cy="301842"/>
          </a:xfrm>
        </p:grpSpPr>
        <p:cxnSp>
          <p:nvCxnSpPr>
            <p:cNvPr id="25" name="Rovná spojnica 24">
              <a:extLst>
                <a:ext uri="{FF2B5EF4-FFF2-40B4-BE49-F238E27FC236}">
                  <a16:creationId xmlns:a16="http://schemas.microsoft.com/office/drawing/2014/main" xmlns="" id="{4B87230A-655D-4B7A-9D73-5E7E03358AC2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ovná spojnica 25">
              <a:extLst>
                <a:ext uri="{FF2B5EF4-FFF2-40B4-BE49-F238E27FC236}">
                  <a16:creationId xmlns:a16="http://schemas.microsoft.com/office/drawing/2014/main" xmlns="" id="{57D5C863-F307-423B-8FAE-8BAE128AF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xmlns="" id="{423B23ED-2BC3-4923-A62C-5170C7128113}"/>
              </a:ext>
            </a:extLst>
          </p:cNvPr>
          <p:cNvGrpSpPr/>
          <p:nvPr/>
        </p:nvGrpSpPr>
        <p:grpSpPr>
          <a:xfrm>
            <a:off x="5733404" y="2775201"/>
            <a:ext cx="204187" cy="301842"/>
            <a:chOff x="5290351" y="4848979"/>
            <a:chExt cx="204187" cy="301842"/>
          </a:xfrm>
        </p:grpSpPr>
        <p:cxnSp>
          <p:nvCxnSpPr>
            <p:cNvPr id="28" name="Rovná spojnica 27">
              <a:extLst>
                <a:ext uri="{FF2B5EF4-FFF2-40B4-BE49-F238E27FC236}">
                  <a16:creationId xmlns:a16="http://schemas.microsoft.com/office/drawing/2014/main" xmlns="" id="{BAFC7BA4-E9EC-431E-A8F0-90BCDFD44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ovná spojnica 28">
              <a:extLst>
                <a:ext uri="{FF2B5EF4-FFF2-40B4-BE49-F238E27FC236}">
                  <a16:creationId xmlns:a16="http://schemas.microsoft.com/office/drawing/2014/main" xmlns="" id="{56AC6233-8E78-4238-A01E-C7AB686F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xmlns="" id="{4A474E6E-8EC1-4E4B-BD4D-B82109483AA9}"/>
              </a:ext>
            </a:extLst>
          </p:cNvPr>
          <p:cNvGrpSpPr/>
          <p:nvPr/>
        </p:nvGrpSpPr>
        <p:grpSpPr>
          <a:xfrm>
            <a:off x="6982750" y="2779130"/>
            <a:ext cx="204187" cy="301842"/>
            <a:chOff x="5290351" y="4848979"/>
            <a:chExt cx="204187" cy="301842"/>
          </a:xfrm>
        </p:grpSpPr>
        <p:cxnSp>
          <p:nvCxnSpPr>
            <p:cNvPr id="31" name="Rovná spojnica 30">
              <a:extLst>
                <a:ext uri="{FF2B5EF4-FFF2-40B4-BE49-F238E27FC236}">
                  <a16:creationId xmlns:a16="http://schemas.microsoft.com/office/drawing/2014/main" xmlns="" id="{811FB5CC-496A-4B74-9769-A2FBF2549F2D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nica 31">
              <a:extLst>
                <a:ext uri="{FF2B5EF4-FFF2-40B4-BE49-F238E27FC236}">
                  <a16:creationId xmlns:a16="http://schemas.microsoft.com/office/drawing/2014/main" xmlns="" id="{1F853072-70E9-4121-9D36-DDFDD1E77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xmlns="" id="{0349BF2C-2645-4A21-925E-9D9E08AF278A}"/>
              </a:ext>
            </a:extLst>
          </p:cNvPr>
          <p:cNvGrpSpPr/>
          <p:nvPr/>
        </p:nvGrpSpPr>
        <p:grpSpPr>
          <a:xfrm>
            <a:off x="1790240" y="3645777"/>
            <a:ext cx="204187" cy="301842"/>
            <a:chOff x="5290351" y="4848979"/>
            <a:chExt cx="204187" cy="301842"/>
          </a:xfrm>
        </p:grpSpPr>
        <p:cxnSp>
          <p:nvCxnSpPr>
            <p:cNvPr id="34" name="Rovná spojnica 33">
              <a:extLst>
                <a:ext uri="{FF2B5EF4-FFF2-40B4-BE49-F238E27FC236}">
                  <a16:creationId xmlns:a16="http://schemas.microsoft.com/office/drawing/2014/main" xmlns="" id="{C99865D2-90AE-43D4-8A34-DC5E5280FBA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nica 34">
              <a:extLst>
                <a:ext uri="{FF2B5EF4-FFF2-40B4-BE49-F238E27FC236}">
                  <a16:creationId xmlns:a16="http://schemas.microsoft.com/office/drawing/2014/main" xmlns="" id="{39D8A721-B29C-4509-8393-8FF27D92C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Skupina 35">
            <a:extLst>
              <a:ext uri="{FF2B5EF4-FFF2-40B4-BE49-F238E27FC236}">
                <a16:creationId xmlns:a16="http://schemas.microsoft.com/office/drawing/2014/main" xmlns="" id="{2D364271-F6E5-4D33-888C-D013F0431E62}"/>
              </a:ext>
            </a:extLst>
          </p:cNvPr>
          <p:cNvGrpSpPr/>
          <p:nvPr/>
        </p:nvGrpSpPr>
        <p:grpSpPr>
          <a:xfrm>
            <a:off x="3078329" y="3630037"/>
            <a:ext cx="204187" cy="301842"/>
            <a:chOff x="5290351" y="4848979"/>
            <a:chExt cx="204187" cy="301842"/>
          </a:xfrm>
        </p:grpSpPr>
        <p:cxnSp>
          <p:nvCxnSpPr>
            <p:cNvPr id="37" name="Rovná spojnica 36">
              <a:extLst>
                <a:ext uri="{FF2B5EF4-FFF2-40B4-BE49-F238E27FC236}">
                  <a16:creationId xmlns:a16="http://schemas.microsoft.com/office/drawing/2014/main" xmlns="" id="{99762C46-4C33-4AF9-89EF-DF54804E8B73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ovná spojnica 37">
              <a:extLst>
                <a:ext uri="{FF2B5EF4-FFF2-40B4-BE49-F238E27FC236}">
                  <a16:creationId xmlns:a16="http://schemas.microsoft.com/office/drawing/2014/main" xmlns="" id="{77BA4B01-00D3-4C62-8836-E18929018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Skupina 38">
            <a:extLst>
              <a:ext uri="{FF2B5EF4-FFF2-40B4-BE49-F238E27FC236}">
                <a16:creationId xmlns:a16="http://schemas.microsoft.com/office/drawing/2014/main" xmlns="" id="{72B29969-A907-46D3-B3F0-E5A42C6AD9EA}"/>
              </a:ext>
            </a:extLst>
          </p:cNvPr>
          <p:cNvGrpSpPr/>
          <p:nvPr/>
        </p:nvGrpSpPr>
        <p:grpSpPr>
          <a:xfrm>
            <a:off x="4396756" y="3619726"/>
            <a:ext cx="204187" cy="301842"/>
            <a:chOff x="5290351" y="4848979"/>
            <a:chExt cx="204187" cy="301842"/>
          </a:xfrm>
        </p:grpSpPr>
        <p:cxnSp>
          <p:nvCxnSpPr>
            <p:cNvPr id="40" name="Rovná spojnica 39">
              <a:extLst>
                <a:ext uri="{FF2B5EF4-FFF2-40B4-BE49-F238E27FC236}">
                  <a16:creationId xmlns:a16="http://schemas.microsoft.com/office/drawing/2014/main" xmlns="" id="{DF7F935B-E3E0-4323-A2D0-60B74E93462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ovná spojnica 40">
              <a:extLst>
                <a:ext uri="{FF2B5EF4-FFF2-40B4-BE49-F238E27FC236}">
                  <a16:creationId xmlns:a16="http://schemas.microsoft.com/office/drawing/2014/main" xmlns="" id="{D5D20DEF-E48E-45CE-B6BC-CB7143876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xmlns="" id="{E5469B39-8151-490B-A06B-1474903DD285}"/>
              </a:ext>
            </a:extLst>
          </p:cNvPr>
          <p:cNvGrpSpPr/>
          <p:nvPr/>
        </p:nvGrpSpPr>
        <p:grpSpPr>
          <a:xfrm>
            <a:off x="5747970" y="3591465"/>
            <a:ext cx="204187" cy="301842"/>
            <a:chOff x="5290351" y="4848979"/>
            <a:chExt cx="204187" cy="301842"/>
          </a:xfrm>
        </p:grpSpPr>
        <p:cxnSp>
          <p:nvCxnSpPr>
            <p:cNvPr id="43" name="Rovná spojnica 42">
              <a:extLst>
                <a:ext uri="{FF2B5EF4-FFF2-40B4-BE49-F238E27FC236}">
                  <a16:creationId xmlns:a16="http://schemas.microsoft.com/office/drawing/2014/main" xmlns="" id="{77DD0CD4-E0F4-401E-981F-D6658AC6091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nica 43">
              <a:extLst>
                <a:ext uri="{FF2B5EF4-FFF2-40B4-BE49-F238E27FC236}">
                  <a16:creationId xmlns:a16="http://schemas.microsoft.com/office/drawing/2014/main" xmlns="" id="{42272A0B-B1EA-46FB-8EE7-756EA2467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xmlns="" id="{5E95D7B0-55C7-4C04-88B3-AA57DF2F6283}"/>
              </a:ext>
            </a:extLst>
          </p:cNvPr>
          <p:cNvGrpSpPr/>
          <p:nvPr/>
        </p:nvGrpSpPr>
        <p:grpSpPr>
          <a:xfrm>
            <a:off x="7001023" y="3624872"/>
            <a:ext cx="204187" cy="301842"/>
            <a:chOff x="5290351" y="4848979"/>
            <a:chExt cx="204187" cy="301842"/>
          </a:xfrm>
        </p:grpSpPr>
        <p:cxnSp>
          <p:nvCxnSpPr>
            <p:cNvPr id="46" name="Rovná spojnica 45">
              <a:extLst>
                <a:ext uri="{FF2B5EF4-FFF2-40B4-BE49-F238E27FC236}">
                  <a16:creationId xmlns:a16="http://schemas.microsoft.com/office/drawing/2014/main" xmlns="" id="{0E9AEE0A-00DD-4636-9CB5-FADE6AEBEB9A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nica 46">
              <a:extLst>
                <a:ext uri="{FF2B5EF4-FFF2-40B4-BE49-F238E27FC236}">
                  <a16:creationId xmlns:a16="http://schemas.microsoft.com/office/drawing/2014/main" xmlns="" id="{788E2CF8-AA32-4346-B2FF-D0D27A8BF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Skupina 47">
            <a:extLst>
              <a:ext uri="{FF2B5EF4-FFF2-40B4-BE49-F238E27FC236}">
                <a16:creationId xmlns:a16="http://schemas.microsoft.com/office/drawing/2014/main" xmlns="" id="{8B2FEC87-B513-4F75-85E9-E826DE0C3AB2}"/>
              </a:ext>
            </a:extLst>
          </p:cNvPr>
          <p:cNvGrpSpPr/>
          <p:nvPr/>
        </p:nvGrpSpPr>
        <p:grpSpPr>
          <a:xfrm>
            <a:off x="1824721" y="4449288"/>
            <a:ext cx="204187" cy="301842"/>
            <a:chOff x="5290351" y="4848979"/>
            <a:chExt cx="204187" cy="301842"/>
          </a:xfrm>
        </p:grpSpPr>
        <p:cxnSp>
          <p:nvCxnSpPr>
            <p:cNvPr id="49" name="Rovná spojnica 48">
              <a:extLst>
                <a:ext uri="{FF2B5EF4-FFF2-40B4-BE49-F238E27FC236}">
                  <a16:creationId xmlns:a16="http://schemas.microsoft.com/office/drawing/2014/main" xmlns="" id="{BB38F903-ACB5-482F-A1D2-2D672C48674D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ovná spojnica 49">
              <a:extLst>
                <a:ext uri="{FF2B5EF4-FFF2-40B4-BE49-F238E27FC236}">
                  <a16:creationId xmlns:a16="http://schemas.microsoft.com/office/drawing/2014/main" xmlns="" id="{1E8BC61E-3011-454B-9AC0-8A7433A6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Skupina 50">
            <a:extLst>
              <a:ext uri="{FF2B5EF4-FFF2-40B4-BE49-F238E27FC236}">
                <a16:creationId xmlns:a16="http://schemas.microsoft.com/office/drawing/2014/main" xmlns="" id="{E8DEB890-4F3D-4524-81D8-066B93ABE9E9}"/>
              </a:ext>
            </a:extLst>
          </p:cNvPr>
          <p:cNvGrpSpPr/>
          <p:nvPr/>
        </p:nvGrpSpPr>
        <p:grpSpPr>
          <a:xfrm>
            <a:off x="3089328" y="4472227"/>
            <a:ext cx="204187" cy="301842"/>
            <a:chOff x="5290351" y="4848979"/>
            <a:chExt cx="204187" cy="301842"/>
          </a:xfrm>
        </p:grpSpPr>
        <p:cxnSp>
          <p:nvCxnSpPr>
            <p:cNvPr id="52" name="Rovná spojnica 51">
              <a:extLst>
                <a:ext uri="{FF2B5EF4-FFF2-40B4-BE49-F238E27FC236}">
                  <a16:creationId xmlns:a16="http://schemas.microsoft.com/office/drawing/2014/main" xmlns="" id="{E11DDB7C-C908-4554-9208-D037D9120950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ovná spojnica 52">
              <a:extLst>
                <a:ext uri="{FF2B5EF4-FFF2-40B4-BE49-F238E27FC236}">
                  <a16:creationId xmlns:a16="http://schemas.microsoft.com/office/drawing/2014/main" xmlns="" id="{F01DA20C-A729-4D02-849B-0A6CB50B5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Skupina 53">
            <a:extLst>
              <a:ext uri="{FF2B5EF4-FFF2-40B4-BE49-F238E27FC236}">
                <a16:creationId xmlns:a16="http://schemas.microsoft.com/office/drawing/2014/main" xmlns="" id="{96EBC3C5-5600-4070-8920-4AEBB48FF925}"/>
              </a:ext>
            </a:extLst>
          </p:cNvPr>
          <p:cNvGrpSpPr/>
          <p:nvPr/>
        </p:nvGrpSpPr>
        <p:grpSpPr>
          <a:xfrm>
            <a:off x="4439944" y="4449288"/>
            <a:ext cx="204187" cy="301842"/>
            <a:chOff x="5290351" y="4848979"/>
            <a:chExt cx="204187" cy="301842"/>
          </a:xfrm>
        </p:grpSpPr>
        <p:cxnSp>
          <p:nvCxnSpPr>
            <p:cNvPr id="55" name="Rovná spojnica 54">
              <a:extLst>
                <a:ext uri="{FF2B5EF4-FFF2-40B4-BE49-F238E27FC236}">
                  <a16:creationId xmlns:a16="http://schemas.microsoft.com/office/drawing/2014/main" xmlns="" id="{433C3C7D-9011-47D3-9505-FF2E09C88953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ovná spojnica 55">
              <a:extLst>
                <a:ext uri="{FF2B5EF4-FFF2-40B4-BE49-F238E27FC236}">
                  <a16:creationId xmlns:a16="http://schemas.microsoft.com/office/drawing/2014/main" xmlns="" id="{623579CD-48BD-4AF6-B3B1-AE126401F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ál 57">
            <a:extLst>
              <a:ext uri="{FF2B5EF4-FFF2-40B4-BE49-F238E27FC236}">
                <a16:creationId xmlns:a16="http://schemas.microsoft.com/office/drawing/2014/main" xmlns="" id="{D1B3243C-26F9-4D19-9D63-3C59A6074D16}"/>
              </a:ext>
            </a:extLst>
          </p:cNvPr>
          <p:cNvSpPr/>
          <p:nvPr/>
        </p:nvSpPr>
        <p:spPr>
          <a:xfrm>
            <a:off x="2231995" y="2693067"/>
            <a:ext cx="532661" cy="51081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pSp>
        <p:nvGrpSpPr>
          <p:cNvPr id="59" name="Skupina 58">
            <a:extLst>
              <a:ext uri="{FF2B5EF4-FFF2-40B4-BE49-F238E27FC236}">
                <a16:creationId xmlns:a16="http://schemas.microsoft.com/office/drawing/2014/main" xmlns="" id="{C8A5BFCE-09E3-40D0-8EF4-555A2DD7F623}"/>
              </a:ext>
            </a:extLst>
          </p:cNvPr>
          <p:cNvGrpSpPr/>
          <p:nvPr/>
        </p:nvGrpSpPr>
        <p:grpSpPr>
          <a:xfrm>
            <a:off x="6354558" y="2797554"/>
            <a:ext cx="204187" cy="301842"/>
            <a:chOff x="5290351" y="4848979"/>
            <a:chExt cx="204187" cy="301842"/>
          </a:xfrm>
        </p:grpSpPr>
        <p:cxnSp>
          <p:nvCxnSpPr>
            <p:cNvPr id="60" name="Rovná spojnica 59">
              <a:extLst>
                <a:ext uri="{FF2B5EF4-FFF2-40B4-BE49-F238E27FC236}">
                  <a16:creationId xmlns:a16="http://schemas.microsoft.com/office/drawing/2014/main" xmlns="" id="{F39830CE-FC90-4BD4-8744-5147571D1BA3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ovná spojnica 60">
              <a:extLst>
                <a:ext uri="{FF2B5EF4-FFF2-40B4-BE49-F238E27FC236}">
                  <a16:creationId xmlns:a16="http://schemas.microsoft.com/office/drawing/2014/main" xmlns="" id="{AF1C1EDB-743C-498D-8EA9-E545D69F5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Skupina 61">
            <a:extLst>
              <a:ext uri="{FF2B5EF4-FFF2-40B4-BE49-F238E27FC236}">
                <a16:creationId xmlns:a16="http://schemas.microsoft.com/office/drawing/2014/main" xmlns="" id="{397C190E-F284-4E68-9BF9-9A19FCF6A4E9}"/>
              </a:ext>
            </a:extLst>
          </p:cNvPr>
          <p:cNvGrpSpPr/>
          <p:nvPr/>
        </p:nvGrpSpPr>
        <p:grpSpPr>
          <a:xfrm>
            <a:off x="3787153" y="3624872"/>
            <a:ext cx="204187" cy="301842"/>
            <a:chOff x="5290351" y="4848979"/>
            <a:chExt cx="204187" cy="301842"/>
          </a:xfrm>
        </p:grpSpPr>
        <p:cxnSp>
          <p:nvCxnSpPr>
            <p:cNvPr id="63" name="Rovná spojnica 62">
              <a:extLst>
                <a:ext uri="{FF2B5EF4-FFF2-40B4-BE49-F238E27FC236}">
                  <a16:creationId xmlns:a16="http://schemas.microsoft.com/office/drawing/2014/main" xmlns="" id="{3C0290FC-F279-4E05-B0CA-BDDC23059437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ovná spojnica 63">
              <a:extLst>
                <a:ext uri="{FF2B5EF4-FFF2-40B4-BE49-F238E27FC236}">
                  <a16:creationId xmlns:a16="http://schemas.microsoft.com/office/drawing/2014/main" xmlns="" id="{70B98736-9E96-4BA2-A7CE-87A916E05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Skupina 64">
            <a:extLst>
              <a:ext uri="{FF2B5EF4-FFF2-40B4-BE49-F238E27FC236}">
                <a16:creationId xmlns:a16="http://schemas.microsoft.com/office/drawing/2014/main" xmlns="" id="{6F422E0E-8A84-4983-9923-9CBE2CE49FBA}"/>
              </a:ext>
            </a:extLst>
          </p:cNvPr>
          <p:cNvGrpSpPr/>
          <p:nvPr/>
        </p:nvGrpSpPr>
        <p:grpSpPr>
          <a:xfrm>
            <a:off x="1177490" y="4449288"/>
            <a:ext cx="204187" cy="301842"/>
            <a:chOff x="5290351" y="4848979"/>
            <a:chExt cx="204187" cy="301842"/>
          </a:xfrm>
        </p:grpSpPr>
        <p:cxnSp>
          <p:nvCxnSpPr>
            <p:cNvPr id="66" name="Rovná spojnica 65">
              <a:extLst>
                <a:ext uri="{FF2B5EF4-FFF2-40B4-BE49-F238E27FC236}">
                  <a16:creationId xmlns:a16="http://schemas.microsoft.com/office/drawing/2014/main" xmlns="" id="{C078F0C2-9209-4EBF-B7B6-203DB4BCAF80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Rovná spojnica 66">
              <a:extLst>
                <a:ext uri="{FF2B5EF4-FFF2-40B4-BE49-F238E27FC236}">
                  <a16:creationId xmlns:a16="http://schemas.microsoft.com/office/drawing/2014/main" xmlns="" id="{64144E4B-5CDA-4AFE-8716-89EC0661F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ál 67">
            <a:extLst>
              <a:ext uri="{FF2B5EF4-FFF2-40B4-BE49-F238E27FC236}">
                <a16:creationId xmlns:a16="http://schemas.microsoft.com/office/drawing/2014/main" xmlns="" id="{BC6ABA91-3306-4C4B-8DC0-B5DB26169FC1}"/>
              </a:ext>
            </a:extLst>
          </p:cNvPr>
          <p:cNvSpPr/>
          <p:nvPr/>
        </p:nvSpPr>
        <p:spPr>
          <a:xfrm>
            <a:off x="3572433" y="2670714"/>
            <a:ext cx="532661" cy="51081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xmlns="" id="{DC3E722E-DD69-4F68-BE67-66209423B37A}"/>
              </a:ext>
            </a:extLst>
          </p:cNvPr>
          <p:cNvGrpSpPr/>
          <p:nvPr/>
        </p:nvGrpSpPr>
        <p:grpSpPr>
          <a:xfrm>
            <a:off x="3800941" y="4465883"/>
            <a:ext cx="204187" cy="301842"/>
            <a:chOff x="5290351" y="4848979"/>
            <a:chExt cx="204187" cy="301842"/>
          </a:xfrm>
        </p:grpSpPr>
        <p:cxnSp>
          <p:nvCxnSpPr>
            <p:cNvPr id="70" name="Rovná spojnica 69">
              <a:extLst>
                <a:ext uri="{FF2B5EF4-FFF2-40B4-BE49-F238E27FC236}">
                  <a16:creationId xmlns:a16="http://schemas.microsoft.com/office/drawing/2014/main" xmlns="" id="{DCE5EA76-C3AB-45E8-8847-06452E17EDC6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ovná spojnica 70">
              <a:extLst>
                <a:ext uri="{FF2B5EF4-FFF2-40B4-BE49-F238E27FC236}">
                  <a16:creationId xmlns:a16="http://schemas.microsoft.com/office/drawing/2014/main" xmlns="" id="{C46BB0F4-1B1D-4075-850F-57CC8A69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351" y="4848979"/>
              <a:ext cx="204187" cy="3018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ál 71">
            <a:extLst>
              <a:ext uri="{FF2B5EF4-FFF2-40B4-BE49-F238E27FC236}">
                <a16:creationId xmlns:a16="http://schemas.microsoft.com/office/drawing/2014/main" xmlns="" id="{756CD75F-B25C-4541-A666-74806B93333E}"/>
              </a:ext>
            </a:extLst>
          </p:cNvPr>
          <p:cNvSpPr/>
          <p:nvPr/>
        </p:nvSpPr>
        <p:spPr>
          <a:xfrm>
            <a:off x="4856278" y="2693067"/>
            <a:ext cx="532661" cy="51081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6" name="Ovál 75">
            <a:extLst>
              <a:ext uri="{FF2B5EF4-FFF2-40B4-BE49-F238E27FC236}">
                <a16:creationId xmlns:a16="http://schemas.microsoft.com/office/drawing/2014/main" xmlns="" id="{E1FF1B17-6C09-40AC-9EA8-4B3537E841D6}"/>
              </a:ext>
            </a:extLst>
          </p:cNvPr>
          <p:cNvSpPr/>
          <p:nvPr/>
        </p:nvSpPr>
        <p:spPr>
          <a:xfrm>
            <a:off x="1023760" y="3512951"/>
            <a:ext cx="532661" cy="5108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7" name="Ovál 76">
            <a:extLst>
              <a:ext uri="{FF2B5EF4-FFF2-40B4-BE49-F238E27FC236}">
                <a16:creationId xmlns:a16="http://schemas.microsoft.com/office/drawing/2014/main" xmlns="" id="{61BA8B9B-C5E6-4C59-AB97-457A50D82532}"/>
              </a:ext>
            </a:extLst>
          </p:cNvPr>
          <p:cNvSpPr/>
          <p:nvPr/>
        </p:nvSpPr>
        <p:spPr>
          <a:xfrm>
            <a:off x="2275543" y="3512951"/>
            <a:ext cx="532661" cy="51081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xmlns="" id="{AB135B6F-BE5B-4778-A828-01BD785DB20E}"/>
              </a:ext>
            </a:extLst>
          </p:cNvPr>
          <p:cNvSpPr/>
          <p:nvPr/>
        </p:nvSpPr>
        <p:spPr>
          <a:xfrm>
            <a:off x="4935618" y="3512951"/>
            <a:ext cx="532661" cy="51081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9" name="Ovál 78">
            <a:extLst>
              <a:ext uri="{FF2B5EF4-FFF2-40B4-BE49-F238E27FC236}">
                <a16:creationId xmlns:a16="http://schemas.microsoft.com/office/drawing/2014/main" xmlns="" id="{E8D76598-D8D9-499F-B2F9-01282A2546AE}"/>
              </a:ext>
            </a:extLst>
          </p:cNvPr>
          <p:cNvSpPr/>
          <p:nvPr/>
        </p:nvSpPr>
        <p:spPr>
          <a:xfrm>
            <a:off x="6221302" y="3532041"/>
            <a:ext cx="532661" cy="510816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0" name="Ovál 79">
            <a:extLst>
              <a:ext uri="{FF2B5EF4-FFF2-40B4-BE49-F238E27FC236}">
                <a16:creationId xmlns:a16="http://schemas.microsoft.com/office/drawing/2014/main" xmlns="" id="{F528B8A0-F2A6-4AFE-8631-3A8653CE4D28}"/>
              </a:ext>
            </a:extLst>
          </p:cNvPr>
          <p:cNvSpPr/>
          <p:nvPr/>
        </p:nvSpPr>
        <p:spPr>
          <a:xfrm>
            <a:off x="2275543" y="4361396"/>
            <a:ext cx="532661" cy="510816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1" name="Pravá zložená zátvorka 80">
            <a:extLst>
              <a:ext uri="{FF2B5EF4-FFF2-40B4-BE49-F238E27FC236}">
                <a16:creationId xmlns:a16="http://schemas.microsoft.com/office/drawing/2014/main" xmlns="" id="{1D8D6AC2-DA9F-4445-A34A-5952E3375B6B}"/>
              </a:ext>
            </a:extLst>
          </p:cNvPr>
          <p:cNvSpPr/>
          <p:nvPr/>
        </p:nvSpPr>
        <p:spPr>
          <a:xfrm>
            <a:off x="7648201" y="2622742"/>
            <a:ext cx="894789" cy="2448877"/>
          </a:xfrm>
          <a:prstGeom prst="rightBrace">
            <a:avLst>
              <a:gd name="adj1" fmla="val 37876"/>
              <a:gd name="adj2" fmla="val 496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Nadpis 1">
            <a:extLst>
              <a:ext uri="{FF2B5EF4-FFF2-40B4-BE49-F238E27FC236}">
                <a16:creationId xmlns:a16="http://schemas.microsoft.com/office/drawing/2014/main" xmlns="" id="{828DFCB1-BEE6-474F-B6DC-A780F6B17A2C}"/>
              </a:ext>
            </a:extLst>
          </p:cNvPr>
          <p:cNvSpPr txBox="1">
            <a:spLocks/>
          </p:cNvSpPr>
          <p:nvPr/>
        </p:nvSpPr>
        <p:spPr>
          <a:xfrm>
            <a:off x="8626874" y="3230525"/>
            <a:ext cx="3707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b="1" dirty="0"/>
              <a:t>ERATOSTENOVO</a:t>
            </a:r>
          </a:p>
          <a:p>
            <a:r>
              <a:rPr lang="sk-SK" sz="3600" b="1" dirty="0"/>
              <a:t>    SITO</a:t>
            </a:r>
          </a:p>
        </p:txBody>
      </p:sp>
      <p:sp>
        <p:nvSpPr>
          <p:cNvPr id="73" name="Nadpis 1">
            <a:extLst>
              <a:ext uri="{FF2B5EF4-FFF2-40B4-BE49-F238E27FC236}">
                <a16:creationId xmlns:a16="http://schemas.microsoft.com/office/drawing/2014/main" xmlns="" id="{6E42EA31-E37B-4E3C-BBFE-0DA6218BA4B4}"/>
              </a:ext>
            </a:extLst>
          </p:cNvPr>
          <p:cNvSpPr txBox="1">
            <a:spLocks/>
          </p:cNvSpPr>
          <p:nvPr/>
        </p:nvSpPr>
        <p:spPr>
          <a:xfrm>
            <a:off x="2138040" y="5353497"/>
            <a:ext cx="8963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4000" b="1" u="sng" dirty="0"/>
              <a:t>PRVOČÍSLA</a:t>
            </a:r>
            <a:r>
              <a:rPr lang="sk-SK" sz="4000" b="1" dirty="0"/>
              <a:t>:  </a:t>
            </a:r>
            <a:r>
              <a:rPr lang="sk-SK" sz="4000" i="1" dirty="0"/>
              <a:t>2,3,5,7,11,13,17,19,23</a:t>
            </a:r>
          </a:p>
        </p:txBody>
      </p:sp>
      <p:pic>
        <p:nvPicPr>
          <p:cNvPr id="1028" name="Picture 4" descr="Hand drawn of Sieve isolated on White background, Colorful Cartoon Vector  Illustration Stock Vector Image &amp; Art - Alamy">
            <a:extLst>
              <a:ext uri="{FF2B5EF4-FFF2-40B4-BE49-F238E27FC236}">
                <a16:creationId xmlns:a16="http://schemas.microsoft.com/office/drawing/2014/main" xmlns="" id="{C474CD11-7F38-468B-AD21-BEF7B5EF0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6"/>
          <a:stretch/>
        </p:blipFill>
        <p:spPr bwMode="auto">
          <a:xfrm>
            <a:off x="10167061" y="3826386"/>
            <a:ext cx="1366284" cy="7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58" grpId="0" animBg="1"/>
      <p:bldP spid="68" grpId="0" animBg="1"/>
      <p:bldP spid="72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F4492FC-1ADE-4D1E-BE48-C3495333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588"/>
            <a:ext cx="2064798" cy="1778709"/>
          </a:xfrm>
        </p:spPr>
        <p:txBody>
          <a:bodyPr/>
          <a:lstStyle/>
          <a:p>
            <a:r>
              <a:rPr lang="sk-SK" dirty="0"/>
              <a:t>n = 21 </a:t>
            </a:r>
          </a:p>
          <a:p>
            <a:r>
              <a:rPr lang="sk-SK" dirty="0"/>
              <a:t>n = 24</a:t>
            </a:r>
          </a:p>
          <a:p>
            <a:r>
              <a:rPr lang="sk-SK" dirty="0"/>
              <a:t>n = 126 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3B2B092-3270-4462-8A95-DCAF1EB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 dirty="0"/>
              <a:t>Príklad č.2:  </a:t>
            </a:r>
            <a:r>
              <a:rPr lang="sk-SK" dirty="0"/>
              <a:t>Zložené čísla rozložte </a:t>
            </a:r>
            <a:br>
              <a:rPr lang="sk-SK" dirty="0"/>
            </a:br>
            <a:r>
              <a:rPr lang="sk-SK" dirty="0"/>
              <a:t>                   na súčin prvočísel.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xmlns="" id="{FE4E32A6-2956-46D5-93CA-C68E52768C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9501" y="2118587"/>
                <a:ext cx="7452063" cy="1778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= </a:t>
                </a:r>
                <a:r>
                  <a:rPr lang="sk-SK" b="1" dirty="0"/>
                  <a:t>3*7</a:t>
                </a:r>
              </a:p>
              <a:p>
                <a:pPr marL="0" indent="0">
                  <a:buNone/>
                </a:pPr>
                <a:r>
                  <a:rPr lang="sk-SK" dirty="0"/>
                  <a:t>= 2*12 = 2*2*6 = 2*2*2*3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 * 3</a:t>
                </a:r>
              </a:p>
              <a:p>
                <a:pPr marL="0" indent="0">
                  <a:buNone/>
                </a:pPr>
                <a:r>
                  <a:rPr lang="sk-SK" dirty="0"/>
                  <a:t>= 2*63 = 2*3*21 = 2*3*3*7 = </a:t>
                </a:r>
                <a:r>
                  <a:rPr lang="sk-SK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 * 7</a:t>
                </a:r>
              </a:p>
            </p:txBody>
          </p:sp>
        </mc:Choice>
        <mc:Fallback xmlns="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FE4E32A6-2956-46D5-93CA-C68E5276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01" y="2118587"/>
                <a:ext cx="7452063" cy="1778709"/>
              </a:xfrm>
              <a:prstGeom prst="rect">
                <a:avLst/>
              </a:prstGeom>
              <a:blipFill>
                <a:blip r:embed="rId2"/>
                <a:stretch>
                  <a:fillRect l="-1635" t="-58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F0665264-2089-4B46-B7A4-3F399C9E9035}"/>
              </a:ext>
            </a:extLst>
          </p:cNvPr>
          <p:cNvCxnSpPr>
            <a:cxnSpLocks/>
          </p:cNvCxnSpPr>
          <p:nvPr/>
        </p:nvCxnSpPr>
        <p:spPr>
          <a:xfrm>
            <a:off x="838200" y="1766656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2FA5AC31-96AC-4B7E-BB5A-279CBF5E9825}"/>
              </a:ext>
            </a:extLst>
          </p:cNvPr>
          <p:cNvSpPr txBox="1">
            <a:spLocks/>
          </p:cNvSpPr>
          <p:nvPr/>
        </p:nvSpPr>
        <p:spPr>
          <a:xfrm>
            <a:off x="588911" y="3903312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i="1" u="sng" dirty="0">
                <a:solidFill>
                  <a:srgbClr val="FF0000"/>
                </a:solidFill>
              </a:rPr>
              <a:t>Základná veta aritmetiky: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xmlns="" id="{B8D6EF87-128D-4656-9D1A-B940C872A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1631" y="4627869"/>
                <a:ext cx="10515600" cy="209627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4600" b="1" dirty="0"/>
                  <a:t>Každé prirodzené číslo n (n&gt;1) sa dá zapísať práve jedným spôsobom</a:t>
                </a:r>
                <a:br>
                  <a:rPr lang="sk-SK" sz="4600" b="1" dirty="0"/>
                </a:br>
                <a:r>
                  <a:rPr lang="sk-SK" sz="4600" b="1" dirty="0"/>
                  <a:t/>
                </a:r>
                <a:br>
                  <a:rPr lang="sk-SK" sz="4600" b="1" dirty="0"/>
                </a:br>
                <a:r>
                  <a:rPr lang="sk-SK" sz="4600" b="1" dirty="0"/>
                  <a:t>v tvare n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46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b>
                          <m:sSubPr>
                            <m:ctrlPr>
                              <a:rPr lang="sk-SK" sz="4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46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sk-SK" sz="4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sk-SK" sz="4600" b="1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4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sSub>
                          <m:sSubPr>
                            <m:ctrlPr>
                              <a:rPr lang="sk-SK" sz="4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4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sk-SK" sz="4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4600" b="1" dirty="0"/>
                  <a:t>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4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sSub>
                          <m:sSubPr>
                            <m:ctrlPr>
                              <a:rPr lang="sk-SK" sz="4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4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sk-SK" sz="4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p>
                    </m:sSubSup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4600" b="1" dirty="0"/>
                  <a:t>* ...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sz="46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sSub>
                          <m:sSubPr>
                            <m:ctrlPr>
                              <a:rPr lang="sk-SK" sz="4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46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sk-SK" sz="4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p>
                    </m:sSubSup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4600" b="1" dirty="0"/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sk-SK" sz="4600" b="1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sk-SK" sz="4600" b="1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sk-SK" sz="4600" b="1" dirty="0"/>
                  <a:t> &lt; ...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sk-SK" sz="4600" b="1" dirty="0"/>
                  <a:t> sú</a:t>
                </a:r>
                <a:br>
                  <a:rPr lang="sk-SK" sz="4600" b="1" dirty="0"/>
                </a:br>
                <a:r>
                  <a:rPr lang="sk-SK" sz="4600" b="1" dirty="0"/>
                  <a:t> </a:t>
                </a:r>
                <a:br>
                  <a:rPr lang="sk-SK" sz="4600" b="1" dirty="0"/>
                </a:br>
                <a:r>
                  <a:rPr lang="sk-SK" sz="4600" b="1" dirty="0"/>
                  <a:t>navzájom rôzne prvočísla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sk-SK" sz="46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sk-SK" sz="4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sk-SK" sz="4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4600" b="1" dirty="0"/>
                  <a:t>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4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4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4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sk-SK" sz="4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4600" b="1" dirty="0"/>
                  <a:t>sú prirodzené čísla.</a:t>
                </a:r>
                <a:r>
                  <a:rPr lang="sk-SK" sz="3600" dirty="0"/>
                  <a:t/>
                </a:r>
                <a:br>
                  <a:rPr lang="sk-SK" sz="3600" dirty="0"/>
                </a:br>
                <a:endParaRPr lang="sk-SK" sz="3600" i="1" dirty="0"/>
              </a:p>
            </p:txBody>
          </p:sp>
        </mc:Choice>
        <mc:Fallback xmlns="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id="{B8D6EF87-128D-4656-9D1A-B940C872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1" y="4627869"/>
                <a:ext cx="10515600" cy="2096271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What is Prime Factorization — Definition &amp; Examples - Expii">
            <a:extLst>
              <a:ext uri="{FF2B5EF4-FFF2-40B4-BE49-F238E27FC236}">
                <a16:creationId xmlns:a16="http://schemas.microsoft.com/office/drawing/2014/main" xmlns="" id="{3CC3199B-80AA-4CF2-823F-C122CA08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499" y="133860"/>
            <a:ext cx="2271413" cy="28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F4492FC-1ADE-4D1E-BE48-C3495333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478"/>
            <a:ext cx="2064798" cy="494090"/>
          </a:xfrm>
        </p:spPr>
        <p:txBody>
          <a:bodyPr/>
          <a:lstStyle/>
          <a:p>
            <a:r>
              <a:rPr lang="sk-SK" b="1" i="1" dirty="0"/>
              <a:t>n = 1 147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3B2B092-3270-4462-8A95-DCAF1EB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 dirty="0"/>
              <a:t>Príklad č.3:  </a:t>
            </a:r>
            <a:r>
              <a:rPr lang="sk-SK" dirty="0"/>
              <a:t>Zložené čísla rozložte </a:t>
            </a:r>
            <a:br>
              <a:rPr lang="sk-SK" dirty="0"/>
            </a:br>
            <a:r>
              <a:rPr lang="sk-SK" dirty="0"/>
              <a:t>                   na súčin prvočísel. </a:t>
            </a: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F0665264-2089-4B46-B7A4-3F399C9E9035}"/>
              </a:ext>
            </a:extLst>
          </p:cNvPr>
          <p:cNvCxnSpPr>
            <a:cxnSpLocks/>
          </p:cNvCxnSpPr>
          <p:nvPr/>
        </p:nvCxnSpPr>
        <p:spPr>
          <a:xfrm>
            <a:off x="838200" y="1766656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2FA5AC31-96AC-4B7E-BB5A-279CBF5E9825}"/>
              </a:ext>
            </a:extLst>
          </p:cNvPr>
          <p:cNvSpPr txBox="1">
            <a:spLocks/>
          </p:cNvSpPr>
          <p:nvPr/>
        </p:nvSpPr>
        <p:spPr>
          <a:xfrm>
            <a:off x="2383605" y="4852515"/>
            <a:ext cx="165608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i="1" u="sng" dirty="0">
                <a:solidFill>
                  <a:srgbClr val="FF0000"/>
                </a:solidFill>
              </a:rPr>
              <a:t>Veta: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xmlns="" id="{B8D6EF87-128D-4656-9D1A-B940C872A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3241" y="5582022"/>
                <a:ext cx="10515600" cy="12388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3900" b="1" i="1" dirty="0"/>
                  <a:t>Každé zložené číslo n je deliteľné aspoň jedným </a:t>
                </a:r>
              </a:p>
              <a:p>
                <a:r>
                  <a:rPr lang="sk-SK" sz="3900" b="1" i="1" dirty="0"/>
                  <a:t>prvočíslom menším alebo rovným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9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sz="3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sk-SK" sz="3900" b="1" i="1" dirty="0"/>
                  <a:t>.</a:t>
                </a:r>
                <a:r>
                  <a:rPr lang="sk-SK" sz="3600" dirty="0"/>
                  <a:t/>
                </a:r>
                <a:br>
                  <a:rPr lang="sk-SK" sz="3600" dirty="0"/>
                </a:br>
                <a:endParaRPr lang="sk-SK" sz="3600" i="1" dirty="0"/>
              </a:p>
            </p:txBody>
          </p:sp>
        </mc:Choice>
        <mc:Fallback xmlns="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id="{B8D6EF87-128D-4656-9D1A-B940C872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1" y="5582022"/>
                <a:ext cx="10515600" cy="1238808"/>
              </a:xfrm>
              <a:prstGeom prst="rect">
                <a:avLst/>
              </a:prstGeom>
              <a:blipFill>
                <a:blip r:embed="rId2"/>
                <a:stretch>
                  <a:fillRect l="-1739" t="-19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xmlns="" id="{902C7B72-493D-4ABB-A326-2C54CF2C0B27}"/>
              </a:ext>
            </a:extLst>
          </p:cNvPr>
          <p:cNvSpPr txBox="1">
            <a:spLocks/>
          </p:cNvSpPr>
          <p:nvPr/>
        </p:nvSpPr>
        <p:spPr>
          <a:xfrm>
            <a:off x="6229165" y="2222478"/>
            <a:ext cx="2064798" cy="494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i="1" dirty="0"/>
              <a:t>n = 1 979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xmlns="" id="{0513213F-6F0E-414D-AADA-68C4C3D22A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3765" y="2908307"/>
                <a:ext cx="4602332" cy="1752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sk-SK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1 147</m:t>
                        </m:r>
                      </m:e>
                    </m:rad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≅33,86</m:t>
                    </m:r>
                  </m:oMath>
                </a14:m>
                <a:endParaRPr lang="sk-SK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dirty="0">
                    <a:ea typeface="Cambria Math" panose="02040503050406030204" pitchFamily="18" charset="0"/>
                  </a:rPr>
                  <a:t>1 147 = </a:t>
                </a:r>
                <a:r>
                  <a:rPr lang="sk-SK" b="1" dirty="0">
                    <a:ea typeface="Cambria Math" panose="02040503050406030204" pitchFamily="18" charset="0"/>
                  </a:rPr>
                  <a:t>31 * 37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0" name="Zástupný objekt pre obsah 2">
                <a:extLst>
                  <a:ext uri="{FF2B5EF4-FFF2-40B4-BE49-F238E27FC236}">
                    <a16:creationId xmlns:a16="http://schemas.microsoft.com/office/drawing/2014/main" id="{0513213F-6F0E-414D-AADA-68C4C3D2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65" y="2908307"/>
                <a:ext cx="4602332" cy="1752469"/>
              </a:xfrm>
              <a:prstGeom prst="rect">
                <a:avLst/>
              </a:prstGeom>
              <a:blipFill>
                <a:blip r:embed="rId3"/>
                <a:stretch>
                  <a:fillRect l="-2384" t="-34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xmlns="" id="{5664A444-2C50-4EE4-ABCC-F508B2B51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7155" y="2844619"/>
                <a:ext cx="4602332" cy="2609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sk-SK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1 979</m:t>
                        </m:r>
                      </m:e>
                    </m:rad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≅44,49</m:t>
                    </m:r>
                  </m:oMath>
                </a14:m>
                <a:endParaRPr lang="sk-SK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k-SK" dirty="0">
                    <a:ea typeface="Cambria Math" panose="02040503050406030204" pitchFamily="18" charset="0"/>
                  </a:rPr>
                  <a:t>1 979 – nemá žiadnych deliteľov</a:t>
                </a:r>
              </a:p>
              <a:p>
                <a:r>
                  <a:rPr lang="sk-SK" b="1" dirty="0">
                    <a:ea typeface="Cambria Math" panose="02040503050406030204" pitchFamily="18" charset="0"/>
                  </a:rPr>
                  <a:t>1979 je prvočíslo</a:t>
                </a:r>
                <a:endParaRPr lang="sk-SK" b="1" dirty="0"/>
              </a:p>
            </p:txBody>
          </p:sp>
        </mc:Choice>
        <mc:Fallback xmlns=""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id="{5664A444-2C50-4EE4-ABCC-F508B2B51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5" y="2844619"/>
                <a:ext cx="4602332" cy="2609352"/>
              </a:xfrm>
              <a:prstGeom prst="rect">
                <a:avLst/>
              </a:prstGeom>
              <a:blipFill>
                <a:blip r:embed="rId4"/>
                <a:stretch>
                  <a:fillRect l="-2384" t="-25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xmlns="" id="{6C3E05B8-01AC-4F10-9179-F792568E1421}"/>
              </a:ext>
            </a:extLst>
          </p:cNvPr>
          <p:cNvCxnSpPr>
            <a:cxnSpLocks/>
          </p:cNvCxnSpPr>
          <p:nvPr/>
        </p:nvCxnSpPr>
        <p:spPr>
          <a:xfrm>
            <a:off x="5690586" y="1766656"/>
            <a:ext cx="0" cy="2894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What is Prime Factorization — Definition &amp; Examples - Expii">
            <a:extLst>
              <a:ext uri="{FF2B5EF4-FFF2-40B4-BE49-F238E27FC236}">
                <a16:creationId xmlns:a16="http://schemas.microsoft.com/office/drawing/2014/main" xmlns="" id="{84B94A02-B432-4C5A-BED2-7936F630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40" y="204882"/>
            <a:ext cx="2009349" cy="251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8F4492FC-1ADE-4D1E-BE48-C3495333C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975" y="2791475"/>
                <a:ext cx="7586710" cy="3163624"/>
              </a:xfrm>
            </p:spPr>
            <p:txBody>
              <a:bodyPr/>
              <a:lstStyle/>
              <a:p>
                <a:r>
                  <a:rPr lang="sk-SK" dirty="0"/>
                  <a:t>n = 6*442</a:t>
                </a:r>
              </a:p>
              <a:p>
                <a:r>
                  <a:rPr lang="sk-SK" dirty="0"/>
                  <a:t>n = 2*3*2*221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*3*221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221</m:t>
                        </m:r>
                      </m:e>
                    </m:rad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≅14,87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F4492FC-1ADE-4D1E-BE48-C3495333C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975" y="2791475"/>
                <a:ext cx="7586710" cy="3163624"/>
              </a:xfrm>
              <a:blipFill>
                <a:blip r:embed="rId2"/>
                <a:stretch>
                  <a:fillRect l="-1446" t="-32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3B2B092-3270-4462-8A95-DCAF1EB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5" y="349650"/>
            <a:ext cx="10515600" cy="1752603"/>
          </a:xfrm>
        </p:spPr>
        <p:txBody>
          <a:bodyPr>
            <a:normAutofit/>
          </a:bodyPr>
          <a:lstStyle/>
          <a:p>
            <a:r>
              <a:rPr lang="sk-SK" sz="3600" b="1" dirty="0"/>
              <a:t>Príklad č.4:  </a:t>
            </a:r>
            <a:r>
              <a:rPr lang="sk-SK" sz="3600" dirty="0"/>
              <a:t>Nájdite najväčšie prvočíslo, </a:t>
            </a:r>
            <a:br>
              <a:rPr lang="sk-SK" sz="3600" dirty="0"/>
            </a:br>
            <a:r>
              <a:rPr lang="sk-SK" sz="3600" dirty="0"/>
              <a:t>                   ktorým je deliteľné </a:t>
            </a:r>
            <a:br>
              <a:rPr lang="sk-SK" sz="3600" dirty="0"/>
            </a:br>
            <a:r>
              <a:rPr lang="sk-SK" sz="3600" dirty="0"/>
              <a:t>                   číslo 2 652.</a:t>
            </a:r>
            <a:endParaRPr lang="sk-SK" dirty="0"/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F0665264-2089-4B46-B7A4-3F399C9E9035}"/>
              </a:ext>
            </a:extLst>
          </p:cNvPr>
          <p:cNvCxnSpPr>
            <a:cxnSpLocks/>
          </p:cNvCxnSpPr>
          <p:nvPr/>
        </p:nvCxnSpPr>
        <p:spPr>
          <a:xfrm>
            <a:off x="330322" y="2371418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2D54E2C7-C785-4CC2-B2D9-F98DCB2E907F}"/>
              </a:ext>
            </a:extLst>
          </p:cNvPr>
          <p:cNvCxnSpPr/>
          <p:nvPr/>
        </p:nvCxnSpPr>
        <p:spPr>
          <a:xfrm>
            <a:off x="3773010" y="4112580"/>
            <a:ext cx="2322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adpis 1">
            <a:extLst>
              <a:ext uri="{FF2B5EF4-FFF2-40B4-BE49-F238E27FC236}">
                <a16:creationId xmlns:a16="http://schemas.microsoft.com/office/drawing/2014/main" xmlns="" id="{EA1F8DCE-4E80-4C76-B515-0FB194845EBA}"/>
              </a:ext>
            </a:extLst>
          </p:cNvPr>
          <p:cNvSpPr txBox="1">
            <a:spLocks/>
          </p:cNvSpPr>
          <p:nvPr/>
        </p:nvSpPr>
        <p:spPr>
          <a:xfrm>
            <a:off x="4261650" y="3713257"/>
            <a:ext cx="1504025" cy="48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400" b="1" dirty="0"/>
              <a:t>prvočísla</a:t>
            </a:r>
            <a:endParaRPr lang="sk-SK" sz="2400" dirty="0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xmlns="" id="{CAACA40E-67DD-4433-8D85-DA4A3EB36DD3}"/>
              </a:ext>
            </a:extLst>
          </p:cNvPr>
          <p:cNvSpPr txBox="1">
            <a:spLocks/>
          </p:cNvSpPr>
          <p:nvPr/>
        </p:nvSpPr>
        <p:spPr>
          <a:xfrm>
            <a:off x="6258759" y="3780180"/>
            <a:ext cx="2683276" cy="682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/>
              <a:t>2,3,5,7,11,13</a:t>
            </a:r>
            <a:endParaRPr lang="sk-SK" sz="3200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xmlns="" id="{1EBB4FFB-02AF-46A4-B34D-776A4840F829}"/>
              </a:ext>
            </a:extLst>
          </p:cNvPr>
          <p:cNvSpPr/>
          <p:nvPr/>
        </p:nvSpPr>
        <p:spPr>
          <a:xfrm>
            <a:off x="4614218" y="4803921"/>
            <a:ext cx="640574" cy="6264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xmlns="" id="{630C7545-B7FF-4957-AB6A-9F077D223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975" y="4378006"/>
                <a:ext cx="7586710" cy="1154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dirty="0"/>
                  <a:t>221 = 13 * 17</a:t>
                </a:r>
              </a:p>
              <a:p>
                <a:r>
                  <a:rPr lang="sk-SK" dirty="0"/>
                  <a:t>2 652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 * 3 * 13 * 17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id="{630C7545-B7FF-4957-AB6A-9F077D22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5" y="4378006"/>
                <a:ext cx="7586710" cy="1154104"/>
              </a:xfrm>
              <a:prstGeom prst="rect">
                <a:avLst/>
              </a:prstGeom>
              <a:blipFill>
                <a:blip r:embed="rId3"/>
                <a:stretch>
                  <a:fillRect l="-1446" t="-8466" b="-158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Prime Numbers–Why are They So Exciting? · Frontiers for Young Minds">
            <a:extLst>
              <a:ext uri="{FF2B5EF4-FFF2-40B4-BE49-F238E27FC236}">
                <a16:creationId xmlns:a16="http://schemas.microsoft.com/office/drawing/2014/main" xmlns="" id="{67BE3335-8BE5-47A8-95EF-0E653306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03" y="190926"/>
            <a:ext cx="4105552" cy="20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F4492FC-1ADE-4D1E-BE48-C3495333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134052"/>
            <a:ext cx="2064798" cy="1778709"/>
          </a:xfrm>
        </p:spPr>
        <p:txBody>
          <a:bodyPr/>
          <a:lstStyle/>
          <a:p>
            <a:r>
              <a:rPr lang="sk-SK" dirty="0"/>
              <a:t>n = 4</a:t>
            </a:r>
          </a:p>
          <a:p>
            <a:r>
              <a:rPr lang="sk-SK" dirty="0"/>
              <a:t>n = 8</a:t>
            </a:r>
          </a:p>
          <a:p>
            <a:r>
              <a:rPr lang="sk-SK" dirty="0"/>
              <a:t>n = 12 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3B2B092-3270-4462-8A95-DCAF1EB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 dirty="0"/>
              <a:t>Príklad </a:t>
            </a:r>
            <a:r>
              <a:rPr lang="sk-SK" b="1"/>
              <a:t>č.5:  </a:t>
            </a:r>
            <a:r>
              <a:rPr lang="sk-SK" dirty="0"/>
              <a:t>Zložené čísla rozložte </a:t>
            </a:r>
            <a:br>
              <a:rPr lang="sk-SK" dirty="0"/>
            </a:br>
            <a:r>
              <a:rPr lang="sk-SK" dirty="0"/>
              <a:t>                   na súčin prvočísel.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xmlns="" id="{FE4E32A6-2956-46D5-93CA-C68E52768C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326" y="2120256"/>
                <a:ext cx="4194058" cy="1778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 </a:t>
                </a:r>
              </a:p>
              <a:p>
                <a:pPr marL="0" indent="0">
                  <a:buNone/>
                </a:pPr>
                <a:r>
                  <a:rPr lang="sk-SK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 </a:t>
                </a:r>
              </a:p>
              <a:p>
                <a:pPr marL="0" indent="0">
                  <a:buNone/>
                </a:pPr>
                <a:r>
                  <a:rPr lang="sk-SK" dirty="0"/>
                  <a:t>= 2*6 = 2*3*2 = </a:t>
                </a:r>
                <a:r>
                  <a:rPr lang="sk-SK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sk-SK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5" name="Zástupný objekt pre obsah 2">
                <a:extLst>
                  <a:ext uri="{FF2B5EF4-FFF2-40B4-BE49-F238E27FC236}">
                    <a16:creationId xmlns:a16="http://schemas.microsoft.com/office/drawing/2014/main" id="{FE4E32A6-2956-46D5-93CA-C68E5276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26" y="2120256"/>
                <a:ext cx="4194058" cy="1778709"/>
              </a:xfrm>
              <a:prstGeom prst="rect">
                <a:avLst/>
              </a:prstGeom>
              <a:blipFill>
                <a:blip r:embed="rId2"/>
                <a:stretch>
                  <a:fillRect l="-3052" t="-54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F0665264-2089-4B46-B7A4-3F399C9E9035}"/>
              </a:ext>
            </a:extLst>
          </p:cNvPr>
          <p:cNvCxnSpPr>
            <a:cxnSpLocks/>
          </p:cNvCxnSpPr>
          <p:nvPr/>
        </p:nvCxnSpPr>
        <p:spPr>
          <a:xfrm>
            <a:off x="838200" y="1766656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2FA5AC31-96AC-4B7E-BB5A-279CBF5E9825}"/>
              </a:ext>
            </a:extLst>
          </p:cNvPr>
          <p:cNvSpPr txBox="1">
            <a:spLocks/>
          </p:cNvSpPr>
          <p:nvPr/>
        </p:nvSpPr>
        <p:spPr>
          <a:xfrm>
            <a:off x="3207847" y="4303567"/>
            <a:ext cx="1478872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i="1" u="sng" dirty="0">
                <a:solidFill>
                  <a:srgbClr val="FF0000"/>
                </a:solidFill>
              </a:rPr>
              <a:t>Veta: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xmlns="" id="{B8D6EF87-128D-4656-9D1A-B940C872A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041" y="5100464"/>
                <a:ext cx="10515600" cy="1392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3900" b="1" i="1" dirty="0"/>
                  <a:t>Číslo n má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9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sk-SK" sz="3900" b="1" i="1" dirty="0"/>
                  <a:t> + 1)·(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9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sk-SK" sz="3900" b="1" i="1" dirty="0"/>
                  <a:t> + 1)·(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9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sk-SK" sz="3900" b="1" i="1" dirty="0"/>
                  <a:t> + 1)· . . . ·(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9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sk-SK" sz="39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sk-SK" sz="3900" b="1" i="1" dirty="0"/>
                  <a:t> + 1) rôznych kladných deliteľov.</a:t>
                </a:r>
                <a:r>
                  <a:rPr lang="sk-SK" sz="3600" dirty="0"/>
                  <a:t/>
                </a:r>
                <a:br>
                  <a:rPr lang="sk-SK" sz="3600" dirty="0"/>
                </a:br>
                <a:endParaRPr lang="sk-SK" sz="3600" i="1" dirty="0"/>
              </a:p>
            </p:txBody>
          </p:sp>
        </mc:Choice>
        <mc:Fallback xmlns="">
          <p:sp>
            <p:nvSpPr>
              <p:cNvPr id="8" name="Nadpis 1">
                <a:extLst>
                  <a:ext uri="{FF2B5EF4-FFF2-40B4-BE49-F238E27FC236}">
                    <a16:creationId xmlns:a16="http://schemas.microsoft.com/office/drawing/2014/main" id="{B8D6EF87-128D-4656-9D1A-B940C872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41" y="5100464"/>
                <a:ext cx="10515600" cy="1392411"/>
              </a:xfrm>
              <a:prstGeom prst="rect">
                <a:avLst/>
              </a:prstGeom>
              <a:blipFill>
                <a:blip r:embed="rId3"/>
                <a:stretch>
                  <a:fillRect l="-1797" t="-140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xmlns="" id="{2DD85418-6A52-4579-A748-E8B23569FCBB}"/>
              </a:ext>
            </a:extLst>
          </p:cNvPr>
          <p:cNvSpPr txBox="1">
            <a:spLocks/>
          </p:cNvSpPr>
          <p:nvPr/>
        </p:nvSpPr>
        <p:spPr>
          <a:xfrm>
            <a:off x="6096000" y="2127154"/>
            <a:ext cx="6231754" cy="177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b="1" dirty="0"/>
              <a:t>- delitele: </a:t>
            </a:r>
            <a:r>
              <a:rPr lang="sk-SK" dirty="0"/>
              <a:t>1,2,4 -&gt; </a:t>
            </a:r>
            <a:r>
              <a:rPr lang="sk-SK" i="1" dirty="0"/>
              <a:t>3 delitele</a:t>
            </a:r>
          </a:p>
          <a:p>
            <a:pPr marL="0" indent="0">
              <a:buNone/>
            </a:pPr>
            <a:r>
              <a:rPr lang="sk-SK" b="1" dirty="0"/>
              <a:t>- delitele: </a:t>
            </a:r>
            <a:r>
              <a:rPr lang="sk-SK" dirty="0"/>
              <a:t>1,2,4,8 -&gt; </a:t>
            </a:r>
            <a:r>
              <a:rPr lang="sk-SK" i="1" dirty="0"/>
              <a:t>4 delitele</a:t>
            </a:r>
          </a:p>
          <a:p>
            <a:pPr marL="0" indent="0">
              <a:buNone/>
            </a:pPr>
            <a:r>
              <a:rPr lang="sk-SK" b="1" dirty="0"/>
              <a:t>-</a:t>
            </a:r>
            <a:r>
              <a:rPr lang="sk-SK" dirty="0"/>
              <a:t> </a:t>
            </a:r>
            <a:r>
              <a:rPr lang="sk-SK" b="1" dirty="0"/>
              <a:t>delitele: </a:t>
            </a:r>
            <a:r>
              <a:rPr lang="sk-SK" dirty="0"/>
              <a:t>1,2,3,4,6,12 -&gt; </a:t>
            </a:r>
            <a:r>
              <a:rPr lang="sk-SK" i="1" dirty="0"/>
              <a:t>6 deliteľov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93482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  <p:bldP spid="8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8F4492FC-1ADE-4D1E-BE48-C3495333C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9609"/>
                <a:ext cx="10515600" cy="31636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n = 594 * 10 = 594 * 5 * 2</a:t>
                </a:r>
              </a:p>
              <a:p>
                <a:r>
                  <a:rPr lang="sk-SK" dirty="0"/>
                  <a:t>n = 66 * 9 * 5 * 2 = 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* 5 * 66</a:t>
                </a:r>
              </a:p>
              <a:p>
                <a:r>
                  <a:rPr lang="sk-SK" dirty="0"/>
                  <a:t>n = 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* 5 * 3 * 22 = 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dirty="0"/>
                  <a:t> * 5 * 22</a:t>
                </a:r>
              </a:p>
              <a:p>
                <a:r>
                  <a:rPr lang="sk-SK" dirty="0"/>
                  <a:t>N = 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dirty="0"/>
                  <a:t> * 5 * 2 * 11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b="1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sk-SK" b="1" dirty="0"/>
                  <a:t>*</a:t>
                </a:r>
                <a:r>
                  <a:rPr lang="sk-SK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sk-SK" b="1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  <m:sup>
                        <m: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sk-SK" b="1" dirty="0">
                    <a:solidFill>
                      <a:srgbClr val="FF0000"/>
                    </a:solidFill>
                  </a:rPr>
                  <a:t> </a:t>
                </a:r>
                <a:endParaRPr lang="sk-SK" b="1" dirty="0"/>
              </a:p>
              <a:p>
                <a:r>
                  <a:rPr lang="sk-SK" dirty="0"/>
                  <a:t>počet deliteľov: (</a:t>
                </a:r>
                <a:r>
                  <a:rPr lang="sk-SK" dirty="0">
                    <a:solidFill>
                      <a:srgbClr val="FF0000"/>
                    </a:solidFill>
                  </a:rPr>
                  <a:t>2</a:t>
                </a:r>
                <a:r>
                  <a:rPr lang="sk-SK" dirty="0"/>
                  <a:t>+1)*(</a:t>
                </a:r>
                <a:r>
                  <a:rPr lang="sk-SK" dirty="0">
                    <a:solidFill>
                      <a:srgbClr val="FF0000"/>
                    </a:solidFill>
                  </a:rPr>
                  <a:t>3</a:t>
                </a:r>
                <a:r>
                  <a:rPr lang="sk-SK" dirty="0"/>
                  <a:t>+1)*(</a:t>
                </a:r>
                <a:r>
                  <a:rPr lang="sk-SK" dirty="0">
                    <a:solidFill>
                      <a:srgbClr val="FF0000"/>
                    </a:solidFill>
                  </a:rPr>
                  <a:t>1</a:t>
                </a:r>
                <a:r>
                  <a:rPr lang="sk-SK" dirty="0"/>
                  <a:t>+1)*(</a:t>
                </a:r>
                <a:r>
                  <a:rPr lang="sk-SK" dirty="0">
                    <a:solidFill>
                      <a:srgbClr val="FF0000"/>
                    </a:solidFill>
                  </a:rPr>
                  <a:t>1</a:t>
                </a:r>
                <a:r>
                  <a:rPr lang="sk-SK" dirty="0"/>
                  <a:t>+1) = 3*4*2*2 = </a:t>
                </a:r>
                <a:r>
                  <a:rPr lang="sk-SK" b="1" dirty="0"/>
                  <a:t>48         </a:t>
                </a:r>
                <a:br>
                  <a:rPr lang="sk-SK" b="1" dirty="0"/>
                </a:br>
                <a:r>
                  <a:rPr lang="sk-SK" b="1" dirty="0"/>
                  <a:t>                                                                                            deliteľov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F4492FC-1ADE-4D1E-BE48-C3495333C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9609"/>
                <a:ext cx="10515600" cy="3163624"/>
              </a:xfrm>
              <a:blipFill>
                <a:blip r:embed="rId2"/>
                <a:stretch>
                  <a:fillRect l="-1043" t="-46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>
            <a:extLst>
              <a:ext uri="{FF2B5EF4-FFF2-40B4-BE49-F238E27FC236}">
                <a16:creationId xmlns:a16="http://schemas.microsoft.com/office/drawing/2014/main" xmlns="" id="{A3B2B092-3270-4462-8A95-DCAF1EB2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/>
              <a:t>Príklad č.6:  </a:t>
            </a:r>
            <a:r>
              <a:rPr lang="sk-SK" sz="3600" dirty="0"/>
              <a:t>Určte počet deliteľov čísla 5 940.</a:t>
            </a:r>
            <a:endParaRPr lang="sk-SK" dirty="0"/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xmlns="" id="{F0665264-2089-4B46-B7A4-3F399C9E9035}"/>
              </a:ext>
            </a:extLst>
          </p:cNvPr>
          <p:cNvCxnSpPr>
            <a:cxnSpLocks/>
          </p:cNvCxnSpPr>
          <p:nvPr/>
        </p:nvCxnSpPr>
        <p:spPr>
          <a:xfrm>
            <a:off x="838200" y="1766656"/>
            <a:ext cx="11022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453</Words>
  <Application>Microsoft Office PowerPoint</Application>
  <PresentationFormat>Vlastná</PresentationFormat>
  <Paragraphs>57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ShapesVTI</vt:lpstr>
      <vt:lpstr>PRVOČÍSLA A ZLOŽENÉ ČÍSLA</vt:lpstr>
      <vt:lpstr>Prvočíslo = každé prirodzené číslo, ktoré má práve                      2 deliteľov (1 a samo seba)</vt:lpstr>
      <vt:lpstr>Príklad č.1: Určte všetky prvočísla, ktoré sú                    menšie ako číslo 27.</vt:lpstr>
      <vt:lpstr>Príklad č.2:  Zložené čísla rozložte                     na súčin prvočísel. </vt:lpstr>
      <vt:lpstr>Príklad č.3:  Zložené čísla rozložte                     na súčin prvočísel. </vt:lpstr>
      <vt:lpstr>Príklad č.4:  Nájdite najväčšie prvočíslo,                     ktorým je deliteľné                     číslo 2 652.</vt:lpstr>
      <vt:lpstr>Príklad č.5:  Zložené čísla rozložte                     na súčin prvočísel.</vt:lpstr>
      <vt:lpstr>Príklad č.6:  Určte počet deliteľov čísla 5 940.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PRVOČÍSLA A ZLOŽENÉ ČÍSLA</dc:title>
  <dc:creator>Veronika Fejková</dc:creator>
  <cp:lastModifiedBy>ucitel</cp:lastModifiedBy>
  <cp:revision>3</cp:revision>
  <dcterms:created xsi:type="dcterms:W3CDTF">2022-11-03T15:48:12Z</dcterms:created>
  <dcterms:modified xsi:type="dcterms:W3CDTF">2022-11-14T12:54:20Z</dcterms:modified>
</cp:coreProperties>
</file>