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12.02.2017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feature=player_embedded&amp;v=XdZAAvQIA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458200" cy="1470025"/>
          </a:xfrm>
        </p:spPr>
        <p:txBody>
          <a:bodyPr/>
          <a:lstStyle/>
          <a:p>
            <a:r>
              <a:rPr lang="sk-SK" dirty="0" smtClean="0"/>
              <a:t>Správanie sa telies v kvapaline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505200" y="4495800"/>
            <a:ext cx="5105400" cy="1143000"/>
          </a:xfrm>
        </p:spPr>
        <p:txBody>
          <a:bodyPr/>
          <a:lstStyle/>
          <a:p>
            <a:r>
              <a:rPr lang="sk-SK" dirty="0" smtClean="0"/>
              <a:t>RNDr. Viera </a:t>
            </a:r>
            <a:r>
              <a:rPr lang="sk-SK" dirty="0" err="1" smtClean="0"/>
              <a:t>Stupáková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6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http://polovnictvo.pluska.sk/images/gallery/polovnictvo-rybarstvo/prakticky-rybolov/2009/typy-a-triky/ukotvena-kork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57200"/>
            <a:ext cx="42672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Zástupný symbol obsahu 3" descr="http://www.infovek.sk/predmety/fyzika/pokusy/obr/mix.gif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33400"/>
            <a:ext cx="2514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http://www.infovek.sk/predmety/fyzika/pokusy/obr/ping0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685800"/>
            <a:ext cx="1752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4672786"/>
            <a:ext cx="84582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Na hladine plávajú napr. listy zo stromov, alebo polystyrénová kocka, kmeň stromu, loď, korková zátka, ...</a:t>
            </a:r>
          </a:p>
          <a:p>
            <a:pPr lvl="0" algn="just"/>
            <a:endParaRPr lang="sk-SK" sz="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V kvapaline sa potopí napr. kameň, tehla, prsteň, železná tyč, ....</a:t>
            </a:r>
          </a:p>
          <a:p>
            <a:pPr lvl="0" algn="just"/>
            <a:endParaRPr lang="sk-SK" sz="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sk-SK" sz="2000" dirty="0" smtClean="0">
                <a:latin typeface="Times New Roman" pitchFamily="18" charset="0"/>
                <a:cs typeface="Times New Roman" pitchFamily="18" charset="0"/>
              </a:rPr>
              <a:t>Niektoré telesá však v kvapaline môžu plávať, vznášať sa alebo sa aj potopiť – napr. ryby alebo ponorky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81000" y="3048000"/>
            <a:ext cx="51078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449263" fontAlgn="base">
              <a:spcBef>
                <a:spcPct val="0"/>
              </a:spcBef>
              <a:spcAft>
                <a:spcPct val="0"/>
              </a:spcAft>
            </a:pPr>
            <a:r>
              <a:rPr lang="sk-SK" sz="2200" u="sng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telesá ponorené v kvapaline môžu </a:t>
            </a:r>
            <a:r>
              <a:rPr lang="sk-SK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lvl="0" indent="449263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sk-SK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klesať ku dnu – </a:t>
            </a:r>
            <a:r>
              <a:rPr lang="sk-SK" sz="22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potápajú sa</a:t>
            </a:r>
            <a:endParaRPr lang="sk-SK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sk-SK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stúpať ku hladine – </a:t>
            </a:r>
            <a:r>
              <a:rPr lang="sk-SK" sz="22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plávajú</a:t>
            </a:r>
            <a:endParaRPr lang="sk-SK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sk-SK" sz="22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ani nestúpať ani neklesať </a:t>
            </a:r>
            <a:r>
              <a:rPr lang="sk-SK" sz="2200" b="1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</a:t>
            </a:r>
            <a:r>
              <a:rPr lang="sk-SK" sz="22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vznášajú sa</a:t>
            </a:r>
            <a:endParaRPr lang="sk-SK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ál 10"/>
          <p:cNvSpPr/>
          <p:nvPr/>
        </p:nvSpPr>
        <p:spPr>
          <a:xfrm>
            <a:off x="4191000" y="2895600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" name="Obrázok 1" descr="http://files.skolakov.webnode.cz/200003118-95cb796c4d/lo%C4%8Fka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2057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ok 2" descr="C:\Users\Vierka\Desktop\naložená loďka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6858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Obrázok 3" descr="http://t3.gstatic.com/images?q=tbn:ANd9GcRompWuZg6KciunxripoTk5nVekbogrbN0vAay3Ep2WReJgryrFoA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914400"/>
            <a:ext cx="18478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304800" y="4648200"/>
            <a:ext cx="8229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/>
              <a:t>Ponor lode závisí od hmotnosti lode a jej nákladu – </a:t>
            </a:r>
            <a:r>
              <a:rPr lang="sk-SK" sz="2200" b="1" dirty="0" smtClean="0">
                <a:solidFill>
                  <a:srgbClr val="FF0000"/>
                </a:solidFill>
              </a:rPr>
              <a:t>čím je hmotnosť väčšia, tým je aj ponor lode väčší.</a:t>
            </a:r>
          </a:p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81000" y="3505200"/>
            <a:ext cx="6477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/>
              <a:t>Ktorá loď sa vo vode ponorí viac – s nákladom (B), </a:t>
            </a:r>
          </a:p>
          <a:p>
            <a:r>
              <a:rPr lang="sk-SK" sz="2200" dirty="0" smtClean="0"/>
              <a:t>			                       či bez neho (A)?</a:t>
            </a:r>
          </a:p>
          <a:p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1676400" y="29718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4343400" y="2971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B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r>
              <a:rPr lang="sk-SK" dirty="0" smtClean="0"/>
              <a:t>Ako pracuje ponorka?</a:t>
            </a:r>
            <a:endParaRPr lang="sk-SK" dirty="0"/>
          </a:p>
        </p:txBody>
      </p:sp>
      <p:pic>
        <p:nvPicPr>
          <p:cNvPr id="15362" name="Picture 2" descr="C:\Users\Vierka\Desktop\img046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1981200" cy="3990906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2971800" y="19812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Pri ponáraní ponorka naberá vodu. </a:t>
            </a:r>
          </a:p>
          <a:p>
            <a:pPr algn="just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Pri nezmenenom objeme sa tak jej hmotnosť zväčší a ponorka začne klesať.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971800" y="35814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Pri vynáraní sa komory ponorky napĺňajú vzduchom a vytláčajú z nich vodu. </a:t>
            </a:r>
          </a:p>
          <a:p>
            <a:pPr algn="just"/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Pri nezmenenom objeme sa teraz hmotnosť ponorky zväčší a začne stúpať ku hladine.</a:t>
            </a:r>
            <a:endParaRPr lang="sk-SK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3048000" cy="990600"/>
          </a:xfrm>
        </p:spPr>
        <p:txBody>
          <a:bodyPr/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Potápač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Na </a:t>
            </a:r>
            <a:r>
              <a:rPr lang="sk-SK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DZ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si vyrobte potápača podľa návodu v učebnici na strane 11 – pokus 1, alebo podľa videa </a:t>
            </a: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  Pokúste sa vysvetliť správanie sa potápača pri stlačení, resp. uvoľnení fľaše.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Tlačidlo akcie: Informácie 3">
            <a:hlinkClick r:id="rId2" highlightClick="1"/>
          </p:cNvPr>
          <p:cNvSpPr/>
          <p:nvPr/>
        </p:nvSpPr>
        <p:spPr>
          <a:xfrm>
            <a:off x="3657600" y="3276600"/>
            <a:ext cx="1042416" cy="104241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ovacia šípka 5"/>
          <p:cNvCxnSpPr/>
          <p:nvPr/>
        </p:nvCxnSpPr>
        <p:spPr>
          <a:xfrm rot="10800000" flipV="1">
            <a:off x="4572000" y="2971800"/>
            <a:ext cx="1828800" cy="762000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069848"/>
          </a:xfrm>
        </p:spPr>
        <p:txBody>
          <a:bodyPr/>
          <a:lstStyle/>
          <a:p>
            <a:pPr algn="ctr"/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Ďakujem za pozornosť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0  C 0.007 -0.01332  0.014 -0.02797  0.021 -0.04662  C 0.04 -0.09991  0.045 -0.15186  0.031 -0.15985  C 0.017 -0.16918  -0.01 -0.13188  -0.029 -0.07859  C -0.039 -0.05062  -0.045 -0.02398  -0.047 -0.004  C -0.05 0.01199  -0.051 0.02797  -0.051 0.04662  C -0.051 0.10657  -0.038 0.15586  -0.023 0.15586  C -0.008 0.15586  0.005 0.10657  0.005 0.04662  C 0.005 0.01865  0.002 -0.00799  -0.003 -0.02664  C -0.005 -0.04263  -0.01 -0.05994  -0.016 -0.07726  C -0.036 -0.13188  -0.063 -0.16918  -0.077 -0.15985  C -0.091 -0.15053  -0.086 -0.09991  -0.066 -0.04529  C -0.058 -0.01998  -0.047 0.00133  -0.036 0.01599  C -0.028 0.02931  -0.019 0.0413  -0.007 0.05328  C 0.029 0.09191  0.065 0.10923  0.075 0.09325  C 0.084 0.07726  0.064 0.0333  0.028 -0.004  C 0.013 -0.01998  -0.003 -0.03197  -0.016 -0.03996  C -0.028 -0.04796  -0.043 -0.05462  -0.059 -0.05861  C -0.103 -0.07193  -0.141 -0.06794  -0.144 -0.04662  C -0.148 -0.02664  -0.115 0  -0.071 0.01332  C -0.051 0.01865  -0.032 0.02131  -0.017 0.01998  C -0.004 0.01998  0.01 0.01732  0.025 0.01332  C 0.069 0  0.102 -0.02797  0.098 -0.04796  C 0.095 -0.06794  0.057 -0.07327  0.013 -0.05994  C -0.008 -0.05328  -0.027 -0.04396  -0.04 -0.0333  C -0.051 -0.02531  -0.062 -0.01599  -0.074 -0.004  C -0.109 0.03463  -0.13 0.07726  -0.12 0.09325  C -0.111 0.10923  -0.074 0.09191  -0.039 0.05462  C -0.022 0.03597  -0.008 0.01732  0 0  Z" pathEditMode="relative" ptsTypes="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</TotalTime>
  <Words>143</Words>
  <Application>Microsoft Office PowerPoint</Application>
  <PresentationFormat>Prezentácia na obrazovke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Mestský</vt:lpstr>
      <vt:lpstr>Správanie sa telies v kvapaline</vt:lpstr>
      <vt:lpstr>Snímka 2</vt:lpstr>
      <vt:lpstr>Snímka 3</vt:lpstr>
      <vt:lpstr>Ako pracuje ponorka?</vt:lpstr>
      <vt:lpstr>Potápač 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Správanie sa telies v kvapaline</dc:title>
  <dc:creator>Vierka</dc:creator>
  <cp:lastModifiedBy>Jaroslava Vitazkova</cp:lastModifiedBy>
  <cp:revision>12</cp:revision>
  <dcterms:created xsi:type="dcterms:W3CDTF">2013-03-20T18:13:28Z</dcterms:created>
  <dcterms:modified xsi:type="dcterms:W3CDTF">2017-02-12T11:54:53Z</dcterms:modified>
</cp:coreProperties>
</file>