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CFF66"/>
    <a:srgbClr val="FFFF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15. 6. 2014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15. 6. 2014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15. 6. 2014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15. 6. 2014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15. 6. 2014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15. 6. 2014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15. 6. 2014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15. 6. 2014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15. 6. 2014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15. 6. 2014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15. 6. 2014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15. 6. 2014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5212" y="-334174"/>
            <a:ext cx="7772400" cy="1470025"/>
          </a:xfrm>
        </p:spPr>
        <p:txBody>
          <a:bodyPr/>
          <a:lstStyle/>
          <a:p>
            <a:r>
              <a:rPr lang="sk-SK" b="1" dirty="0" smtClean="0"/>
              <a:t>Gymnázium Gelnica</a:t>
            </a:r>
            <a:endParaRPr lang="sk-SK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51520" y="687999"/>
            <a:ext cx="7592888" cy="1752600"/>
          </a:xfrm>
        </p:spPr>
        <p:txBody>
          <a:bodyPr>
            <a:normAutofit/>
          </a:bodyPr>
          <a:lstStyle/>
          <a:p>
            <a:r>
              <a:rPr lang="sk-SK" sz="3000" dirty="0">
                <a:solidFill>
                  <a:schemeClr val="accent3">
                    <a:lumMod val="50000"/>
                  </a:schemeClr>
                </a:solidFill>
              </a:rPr>
              <a:t>Tento projekt sa uskutočnil vďaka programu Školy pre budúcnosť Nadácie Orange</a:t>
            </a:r>
          </a:p>
        </p:txBody>
      </p:sp>
      <p:pic>
        <p:nvPicPr>
          <p:cNvPr id="1026" name="Picture 2" descr="http://thumbs.dreamstime.com/z/snail-325474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62"/>
          <a:stretch/>
        </p:blipFill>
        <p:spPr bwMode="auto">
          <a:xfrm>
            <a:off x="790255" y="4271211"/>
            <a:ext cx="2839759" cy="234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láčik 4"/>
          <p:cNvSpPr/>
          <p:nvPr/>
        </p:nvSpPr>
        <p:spPr>
          <a:xfrm>
            <a:off x="1259632" y="1772816"/>
            <a:ext cx="3456384" cy="1944216"/>
          </a:xfrm>
          <a:prstGeom prst="cloudCallout">
            <a:avLst>
              <a:gd name="adj1" fmla="val -27640"/>
              <a:gd name="adj2" fmla="val 84953"/>
            </a:avLst>
          </a:prstGeom>
          <a:solidFill>
            <a:srgbClr val="FFFF99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700" b="1" dirty="0">
                <a:solidFill>
                  <a:srgbClr val="00B050"/>
                </a:solidFill>
                <a:latin typeface="Comic Sans MS" pitchFamily="66" charset="0"/>
              </a:rPr>
              <a:t>S očami na </a:t>
            </a:r>
            <a:r>
              <a:rPr lang="sk-SK" sz="2700" b="1" dirty="0" smtClean="0">
                <a:solidFill>
                  <a:srgbClr val="00B050"/>
                </a:solidFill>
                <a:latin typeface="Comic Sans MS" pitchFamily="66" charset="0"/>
              </a:rPr>
              <a:t>stopkách...</a:t>
            </a:r>
            <a:endParaRPr lang="sk-SK" sz="2700" b="1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4" name="Zaoblený obdĺžnik 3"/>
          <p:cNvSpPr/>
          <p:nvPr/>
        </p:nvSpPr>
        <p:spPr>
          <a:xfrm>
            <a:off x="5885218" y="2123728"/>
            <a:ext cx="2122599" cy="864096"/>
          </a:xfrm>
          <a:prstGeom prst="roundRect">
            <a:avLst/>
          </a:prstGeom>
          <a:solidFill>
            <a:srgbClr val="CCFF66"/>
          </a:solidFill>
          <a:effectLst>
            <a:glow rad="889000">
              <a:schemeClr val="accent1">
                <a:alpha val="40000"/>
              </a:schemeClr>
            </a:glow>
            <a:reflection endPos="0" dist="50800" dir="5400000" sy="-100000" algn="bl" rotWithShape="0"/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  <a:latin typeface="Comic Sans MS" pitchFamily="66" charset="0"/>
              </a:rPr>
              <a:t>Naše aktivity</a:t>
            </a:r>
            <a:endParaRPr lang="sk-SK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8" name="Zaoblený obdĺžnik 7"/>
          <p:cNvSpPr/>
          <p:nvPr/>
        </p:nvSpPr>
        <p:spPr>
          <a:xfrm>
            <a:off x="5974409" y="4581128"/>
            <a:ext cx="1944216" cy="864096"/>
          </a:xfrm>
          <a:prstGeom prst="roundRect">
            <a:avLst/>
          </a:prstGeom>
          <a:solidFill>
            <a:srgbClr val="CCFF66"/>
          </a:solidFill>
          <a:effectLst>
            <a:glow rad="889000">
              <a:schemeClr val="accent1">
                <a:alpha val="40000"/>
              </a:schemeClr>
            </a:glow>
            <a:reflection endPos="0" dist="50800" dir="5400000" sy="-100000" algn="bl" rotWithShape="0"/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  <a:latin typeface="Comic Sans MS" pitchFamily="66" charset="0"/>
              </a:rPr>
              <a:t>Fotogaléria</a:t>
            </a:r>
            <a:endParaRPr lang="sk-SK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9" name="Zaoblený obdĺžnik 8"/>
          <p:cNvSpPr/>
          <p:nvPr/>
        </p:nvSpPr>
        <p:spPr>
          <a:xfrm>
            <a:off x="6698271" y="3284984"/>
            <a:ext cx="2008880" cy="864096"/>
          </a:xfrm>
          <a:prstGeom prst="roundRect">
            <a:avLst/>
          </a:prstGeom>
          <a:solidFill>
            <a:srgbClr val="CCFF66"/>
          </a:solidFill>
          <a:effectLst>
            <a:glow rad="889000">
              <a:schemeClr val="accent1">
                <a:alpha val="40000"/>
              </a:schemeClr>
            </a:glow>
            <a:reflection endPos="0" dist="50800" dir="5400000" sy="-100000" algn="bl" rotWithShape="0"/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  <a:latin typeface="Comic Sans MS" pitchFamily="66" charset="0"/>
              </a:rPr>
              <a:t>Výsledky nášho bádania</a:t>
            </a:r>
            <a:endParaRPr lang="sk-SK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0" name="Zaoblený obdĺžnik 9"/>
          <p:cNvSpPr/>
          <p:nvPr/>
        </p:nvSpPr>
        <p:spPr>
          <a:xfrm>
            <a:off x="6608426" y="5834059"/>
            <a:ext cx="2098725" cy="864096"/>
          </a:xfrm>
          <a:prstGeom prst="roundRect">
            <a:avLst/>
          </a:prstGeom>
          <a:solidFill>
            <a:srgbClr val="CCFF66"/>
          </a:solidFill>
          <a:effectLst>
            <a:glow rad="889000">
              <a:schemeClr val="accent1">
                <a:alpha val="40000"/>
              </a:schemeClr>
            </a:glow>
            <a:reflection endPos="0" dist="50800" dir="5400000" sy="-100000" algn="bl" rotWithShape="0"/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err="1" smtClean="0">
                <a:solidFill>
                  <a:schemeClr val="tx1"/>
                </a:solidFill>
                <a:latin typeface="Comic Sans MS" pitchFamily="66" charset="0"/>
              </a:rPr>
              <a:t>Envirokalendár</a:t>
            </a:r>
            <a:r>
              <a:rPr lang="sk-SK" b="1" dirty="0" smtClean="0">
                <a:solidFill>
                  <a:schemeClr val="tx1"/>
                </a:solidFill>
                <a:latin typeface="Comic Sans MS" pitchFamily="66" charset="0"/>
              </a:rPr>
              <a:t> okresu Gelnica</a:t>
            </a:r>
            <a:endParaRPr lang="sk-SK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pic>
        <p:nvPicPr>
          <p:cNvPr id="1027" name="Picture 3" descr="D:\nadacia-orange-logo-rgb-biele-pozadie(1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711" y="188640"/>
            <a:ext cx="1248397" cy="99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Šípka doprava 10"/>
          <p:cNvSpPr/>
          <p:nvPr/>
        </p:nvSpPr>
        <p:spPr>
          <a:xfrm>
            <a:off x="5035605" y="2389194"/>
            <a:ext cx="576064" cy="333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Šípka doprava 13"/>
          <p:cNvSpPr/>
          <p:nvPr/>
        </p:nvSpPr>
        <p:spPr>
          <a:xfrm>
            <a:off x="5839342" y="3550450"/>
            <a:ext cx="576064" cy="333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Šípka doprava 14"/>
          <p:cNvSpPr/>
          <p:nvPr/>
        </p:nvSpPr>
        <p:spPr>
          <a:xfrm>
            <a:off x="5021122" y="4846594"/>
            <a:ext cx="576064" cy="333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Šípka doprava 15"/>
          <p:cNvSpPr/>
          <p:nvPr/>
        </p:nvSpPr>
        <p:spPr>
          <a:xfrm>
            <a:off x="5309154" y="6099525"/>
            <a:ext cx="576064" cy="333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548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27</Words>
  <Application>Microsoft Office PowerPoint</Application>
  <PresentationFormat>Prezentácia na obrazovke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2" baseType="lpstr">
      <vt:lpstr>Motív Office</vt:lpstr>
      <vt:lpstr>Gymnázium Gelnica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Gymnázium Gelnica</dc:title>
  <dc:creator>lensk</dc:creator>
  <cp:lastModifiedBy>lensk</cp:lastModifiedBy>
  <cp:revision>8</cp:revision>
  <dcterms:created xsi:type="dcterms:W3CDTF">2014-06-14T20:46:18Z</dcterms:created>
  <dcterms:modified xsi:type="dcterms:W3CDTF">2014-06-15T14:40:19Z</dcterms:modified>
</cp:coreProperties>
</file>