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custDataLst>
    <p:tags r:id="rId30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4" autoAdjust="0"/>
    <p:restoredTop sz="94660"/>
  </p:normalViewPr>
  <p:slideViewPr>
    <p:cSldViewPr>
      <p:cViewPr varScale="1">
        <p:scale>
          <a:sx n="74" d="100"/>
          <a:sy n="74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29. 5. 2019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6815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29. 5. 2019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45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29. 5. 2019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77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29. 5. 2019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60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29. 5. 2019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15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29. 5. 2019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4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29. 5. 2019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450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29. 5. 2019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42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29. 5. 2019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673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29. 5. 2019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187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29. 5. 2019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17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29. 5. 2019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0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5.xml"/><Relationship Id="rId12" Type="http://schemas.openxmlformats.org/officeDocument/2006/relationships/image" Target="../media/image3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slide" Target="slide28.xml"/><Relationship Id="rId5" Type="http://schemas.openxmlformats.org/officeDocument/2006/relationships/slide" Target="slide23.xml"/><Relationship Id="rId10" Type="http://schemas.openxmlformats.org/officeDocument/2006/relationships/slide" Target="slide27.xml"/><Relationship Id="rId4" Type="http://schemas.openxmlformats.org/officeDocument/2006/relationships/slide" Target="slide22.xml"/><Relationship Id="rId9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:p14="http://schemas.microsoft.com/office/powerpoint/2010/main" val="41450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hlavné mesto Ukrajiny?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HLAVNÉ MESTÁ </a:t>
            </a:r>
            <a:r>
              <a:rPr lang="sk-SK" b="1" dirty="0" smtClean="0">
                <a:solidFill>
                  <a:schemeClr val="bg1"/>
                </a:solidFill>
              </a:rPr>
              <a:t>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</a:t>
            </a:r>
            <a:r>
              <a:rPr lang="sk-SK" sz="3200" b="1" dirty="0" smtClean="0">
                <a:solidFill>
                  <a:schemeClr val="tx1"/>
                </a:solidFill>
              </a:rPr>
              <a:t>sa nazývajú pôvodní obyvatelia Austrálie a akej sú rasy?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AUSTRÁLIA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</a:t>
            </a:r>
            <a:r>
              <a:rPr lang="sk-SK" sz="3200" b="1" dirty="0" smtClean="0">
                <a:solidFill>
                  <a:schemeClr val="tx1"/>
                </a:solidFill>
              </a:rPr>
              <a:t>najvyššie pohorie a najvyšší vrch Austrálie?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AUSTRÁLIA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28662" y="1571612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Pre ktorý európsky štát je typické?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TANIERI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Výsledok vyh&amp;lcaron;adávania obrázkov pre dopyt ryba s hranolkam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183369"/>
            <a:ext cx="53149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štát je </a:t>
            </a:r>
            <a:r>
              <a:rPr lang="sk-SK" sz="3200" b="1" dirty="0" smtClean="0">
                <a:solidFill>
                  <a:schemeClr val="tx1"/>
                </a:solidFill>
              </a:rPr>
              <a:t>známy tým, že sa tam začala piecť pizza?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GEOGRAFIA NA TANIERI</a:t>
            </a: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</a:t>
            </a:r>
            <a:r>
              <a:rPr lang="sk-SK" sz="3200" b="1" dirty="0" smtClean="0">
                <a:solidFill>
                  <a:schemeClr val="tx1"/>
                </a:solidFill>
              </a:rPr>
              <a:t>štáte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smtClean="0">
                <a:solidFill>
                  <a:schemeClr val="tx1"/>
                </a:solidFill>
              </a:rPr>
              <a:t>sa narodila Lady </a:t>
            </a:r>
            <a:r>
              <a:rPr lang="sk-SK" sz="3200" b="1" dirty="0" err="1" smtClean="0">
                <a:solidFill>
                  <a:schemeClr val="tx1"/>
                </a:solidFill>
              </a:rPr>
              <a:t>Gaga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KDE SA NARODILI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Kde sa narodil známy futbalista </a:t>
            </a:r>
            <a:r>
              <a:rPr lang="sk-SK" sz="3200" b="1" dirty="0" err="1" smtClean="0">
                <a:solidFill>
                  <a:schemeClr val="tx1"/>
                </a:solidFill>
              </a:rPr>
              <a:t>Ronaldo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KDE SA NARODILI</a:t>
            </a: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najvyšší vrch Severnej Ameriky?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Povrch Ameriky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Vymenuj aspoň 3 </a:t>
            </a:r>
            <a:r>
              <a:rPr lang="sk-SK" sz="3200" b="1" smtClean="0">
                <a:solidFill>
                  <a:schemeClr val="tx1"/>
                </a:solidFill>
              </a:rPr>
              <a:t>nížiny Ameriky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Povrch Ameriky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62" name="Picture 2" descr="VÃ½sledok vyhÄ¾adÃ¡vania obrÃ¡zkov pre dopyt OBRYSOVA mapa AFR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8590358" cy="6872286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500034" y="0"/>
            <a:ext cx="2071702" cy="5714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PRIELIV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6" name="Šípka doprava 5"/>
          <p:cNvSpPr/>
          <p:nvPr/>
        </p:nvSpPr>
        <p:spPr>
          <a:xfrm>
            <a:off x="1214414" y="3286124"/>
            <a:ext cx="2071702" cy="5714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ZÁLIV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7" name="Šípka doprava 6"/>
          <p:cNvSpPr/>
          <p:nvPr/>
        </p:nvSpPr>
        <p:spPr>
          <a:xfrm>
            <a:off x="3000364" y="6072206"/>
            <a:ext cx="2071702" cy="5714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štát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8" name="Šípka doprava 7"/>
          <p:cNvSpPr/>
          <p:nvPr/>
        </p:nvSpPr>
        <p:spPr>
          <a:xfrm>
            <a:off x="2357422" y="2000240"/>
            <a:ext cx="2071702" cy="5714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jazero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9" name="Ovál 8"/>
          <p:cNvSpPr/>
          <p:nvPr/>
        </p:nvSpPr>
        <p:spPr>
          <a:xfrm rot="20576601">
            <a:off x="2332094" y="238880"/>
            <a:ext cx="1714512" cy="57150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pohorie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0" name="Ovál 9"/>
          <p:cNvSpPr/>
          <p:nvPr/>
        </p:nvSpPr>
        <p:spPr>
          <a:xfrm rot="20576601">
            <a:off x="4903862" y="6047617"/>
            <a:ext cx="1714512" cy="57150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pohorie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1" name="Šípka doľava 10"/>
          <p:cNvSpPr/>
          <p:nvPr/>
        </p:nvSpPr>
        <p:spPr>
          <a:xfrm>
            <a:off x="6357950" y="3357562"/>
            <a:ext cx="2143140" cy="642942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JAZERO</a:t>
            </a:r>
            <a:endParaRPr lang="sk-SK" b="1" dirty="0"/>
          </a:p>
        </p:txBody>
      </p:sp>
      <p:sp>
        <p:nvSpPr>
          <p:cNvPr id="12" name="Šípka doľava 11"/>
          <p:cNvSpPr/>
          <p:nvPr/>
        </p:nvSpPr>
        <p:spPr>
          <a:xfrm>
            <a:off x="6429388" y="4286256"/>
            <a:ext cx="2143140" cy="642942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JAZERO</a:t>
            </a:r>
            <a:endParaRPr lang="sk-SK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POLÁRNE OBLASTI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Oceány, moria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Ostrovy, polostrovy Ameriky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</a:t>
            </a:r>
            <a:r>
              <a:rPr lang="sk-SK" sz="2400" b="1" dirty="0" smtClean="0">
                <a:solidFill>
                  <a:schemeClr val="tx1"/>
                </a:solidFill>
              </a:rPr>
              <a:t>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AUSTRÁLIA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TANIERI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KDE SA NARODILI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POVRCH AMERIKY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323808" y="135729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POLÁRNE OBLASTI 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357158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Oceány, moria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23528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Ostrovy, polostrovy Ameriky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323528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</a:t>
            </a:r>
            <a:r>
              <a:rPr lang="sk-SK" sz="2400" b="1" dirty="0" smtClean="0">
                <a:solidFill>
                  <a:schemeClr val="tx1"/>
                </a:solidFill>
              </a:rPr>
              <a:t>MESTÁ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215074" y="1364726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AUSTRÁLIA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300472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TANIERI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300472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KDE SA NARODILI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215074" y="5470791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POVRCH AMERIKY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1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NÁRODNÉ PARKY SR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JAZERÁ SVETA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JAZYKY EURÓPY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ČESKO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MESTÁ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A VESMÍR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PÍSMENO N-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SVETOVÉ STAVBY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NP sa nachádza na SR najvýchodnejšie?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NÁRODNÉ PARKY SR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Na ktorom kontinente sa nachádza  jazero </a:t>
            </a:r>
            <a:r>
              <a:rPr lang="sk-SK" sz="3200" b="1" dirty="0" err="1" smtClean="0">
                <a:solidFill>
                  <a:schemeClr val="tx1"/>
                </a:solidFill>
              </a:rPr>
              <a:t>Titicaca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JAZERÁ SVETA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Akými jazykmi sa rozpráva vo Švajčiarsku?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JAZYKY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najdlhšia rieka ČESKA?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ČESKO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mesto leží severnejšie: Ružomberok / Martin?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MESTÁ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to AFÉLIUM?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A VESMÍR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Štát ležiaci v južnej časti Arabského polostrova.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PÍSMENO O-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SVETOVÉ STAVBY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VÃ½sledok vyhÄ¾adÃ¡vania obrÃ¡zkov pre dopyt svetove stavby"/>
          <p:cNvPicPr>
            <a:picLocks noChangeAspect="1" noChangeArrowheads="1"/>
          </p:cNvPicPr>
          <p:nvPr/>
        </p:nvPicPr>
        <p:blipFill>
          <a:blip r:embed="rId6"/>
          <a:srcRect l="13125"/>
          <a:stretch>
            <a:fillRect/>
          </a:stretch>
        </p:blipFill>
        <p:spPr bwMode="auto">
          <a:xfrm>
            <a:off x="1928794" y="1428736"/>
            <a:ext cx="6619868" cy="5153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POLÁRNE OBLASTI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ostrov, ktorý je súčasťou Arktídy ako prvý obývali Vikingovia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:p14="http://schemas.microsoft.com/office/powerpoint/2010/main" val="218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Kde žije ľadový medveď a kde </a:t>
            </a:r>
            <a:r>
              <a:rPr lang="sk-SK" sz="3200" b="1" dirty="0" err="1" smtClean="0">
                <a:solidFill>
                  <a:schemeClr val="tx1"/>
                </a:solidFill>
              </a:rPr>
              <a:t>tučniaci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POLÁRNE OBLASTI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8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Súčasťou ktorého oceánu je </a:t>
            </a:r>
            <a:r>
              <a:rPr lang="sk-SK" sz="3200" b="1" dirty="0" smtClean="0">
                <a:solidFill>
                  <a:schemeClr val="tx1"/>
                </a:solidFill>
              </a:rPr>
              <a:t>Japonské more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Oceány, moria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</a:t>
            </a:r>
            <a:r>
              <a:rPr lang="sk-SK" sz="3200" b="1" dirty="0" smtClean="0">
                <a:solidFill>
                  <a:schemeClr val="tx1"/>
                </a:solidFill>
              </a:rPr>
              <a:t>oceán obmýva z východu Ameriku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Oceány, moria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3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známy ostrov v Tichom oceáne ostrov patrí Ekvádoru?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Ostrovy, polostrovy Ameriky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Do akých 2 súostroví patria ostrovy Strednej Ameriky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Ostrovy, polostrovy Ameriky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</a:t>
            </a:r>
            <a:r>
              <a:rPr lang="sk-SK" sz="3200" b="1" dirty="0" smtClean="0">
                <a:solidFill>
                  <a:schemeClr val="tx1"/>
                </a:solidFill>
              </a:rPr>
              <a:t>a hlavné mesto Poľska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HLAVNÉ MESTÁ </a:t>
            </a:r>
            <a:r>
              <a:rPr lang="sk-SK" b="1" dirty="0" smtClean="0">
                <a:solidFill>
                  <a:schemeClr val="bg1"/>
                </a:solidFill>
              </a:rPr>
              <a:t>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518</Words>
  <Application>Microsoft Office PowerPoint</Application>
  <PresentationFormat>Prezentácia na obrazovke (4:3)</PresentationFormat>
  <Paragraphs>278</Paragraphs>
  <Slides>28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29" baseType="lpstr">
      <vt:lpstr>Motiv systému Office</vt:lpstr>
      <vt:lpstr>Prezentácia programu PowerPoint</vt:lpstr>
      <vt:lpstr>VÝBER TÉM PRVÉHO KOLA</vt:lpstr>
      <vt:lpstr>POLÁRNE OBLASTI</vt:lpstr>
      <vt:lpstr>POLÁRNE OBLASTI</vt:lpstr>
      <vt:lpstr>Oceány, moria</vt:lpstr>
      <vt:lpstr>Oceány, moria</vt:lpstr>
      <vt:lpstr>Ostrovy, polostrovy Ameriky</vt:lpstr>
      <vt:lpstr>Ostrovy, polostrovy Ameriky</vt:lpstr>
      <vt:lpstr>HLAVNÉ MESTÁ EURÓPY</vt:lpstr>
      <vt:lpstr>HLAVNÉ MESTÁ EURÓPY</vt:lpstr>
      <vt:lpstr>AUSTRÁLIA</vt:lpstr>
      <vt:lpstr>AUSTRÁLIA</vt:lpstr>
      <vt:lpstr>GEOGRAFIA NA TANIERI</vt:lpstr>
      <vt:lpstr>GEOGRAFIA NA TANIERI</vt:lpstr>
      <vt:lpstr>KDE SA NARODILI</vt:lpstr>
      <vt:lpstr>KDE SA NARODILI</vt:lpstr>
      <vt:lpstr>Povrch Ameriky</vt:lpstr>
      <vt:lpstr>Povrch Ameriky</vt:lpstr>
      <vt:lpstr>Prezentácia programu PowerPoint</vt:lpstr>
      <vt:lpstr>VÝBER TÉM DRUHÉHO KOLA</vt:lpstr>
      <vt:lpstr>NÁRODNÉ PARKY SR</vt:lpstr>
      <vt:lpstr>JAZERÁ SVETA</vt:lpstr>
      <vt:lpstr>JAZYKY EURÓPY</vt:lpstr>
      <vt:lpstr>ČESKO</vt:lpstr>
      <vt:lpstr>SLOVENSKÉ MESTÁ</vt:lpstr>
      <vt:lpstr>GEOGRAFIA A VESMÍR</vt:lpstr>
      <vt:lpstr>GEOGRAFIA NA PÍSMENO O-</vt:lpstr>
      <vt:lpstr>SVETOVÉ STAVBY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Guest</cp:lastModifiedBy>
  <cp:revision>105</cp:revision>
  <dcterms:created xsi:type="dcterms:W3CDTF">2013-10-02T05:42:02Z</dcterms:created>
  <dcterms:modified xsi:type="dcterms:W3CDTF">2019-05-29T07:09:36Z</dcterms:modified>
</cp:coreProperties>
</file>