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0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12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0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2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8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1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AE0FD-D2BF-495B-BF2D-BCB6827EE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99" r="-1" b="1262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DBC451B-8CE8-4A5F-920A-76A21F3C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sk-SK" sz="6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Eristika – charakteristika sporu, druhy sporov</a:t>
            </a:r>
            <a:endParaRPr lang="sk-SK" sz="620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E1ED29-182A-43CC-A461-07D07767F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sk-SK">
              <a:solidFill>
                <a:srgbClr val="FFFFFF"/>
              </a:solidFill>
            </a:endParaRPr>
          </a:p>
        </p:txBody>
      </p: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0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EC1B61-FA51-4C97-BBBF-673B9BD1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45719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29BCA8-3B50-46AC-A8B3-F6DE201F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64566"/>
            <a:ext cx="10506991" cy="4515025"/>
          </a:xfrm>
        </p:spPr>
        <p:txBody>
          <a:bodyPr/>
          <a:lstStyle/>
          <a:p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(z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spor, hádka): umenie účinného vedenia sporu </a:t>
            </a:r>
          </a:p>
          <a:p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techniky:  vyučované a využívané sofistami (v každej záležitosti sa dajú predložiť rovnako platné argumenty pre aj proti)</a:t>
            </a:r>
          </a:p>
          <a:p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Eristika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používa rôzne techniky za účelom dosiahnutia víťazstva v spore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nefas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(právom i neprávom) </a:t>
            </a:r>
          </a:p>
          <a:p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spôsoby argumentácie používali aj antickí skeptici a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megarici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(skúmali rôzne podvodné argumenty za účelom vypracovania pravidiel správnej logickej argumentácie).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Kritika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eristického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umenia sofistov: Platón (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Euthydémos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 a Aristoteles (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 sofistických dôkazoch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Platón i Aristoteles hodnotili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negatívne: („V slovnom zápase je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nepoctivým bojom“ Aristoteles,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 sofistických dôkazoch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171b 23)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Arthur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Schopenhauer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Eristická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dialektika alebo umenie dostať v každej debate za pravdu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(vymenúva tu desiatky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eristických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úskokov, resp. techník)</a:t>
            </a:r>
            <a:endParaRPr lang="sk-SK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1924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DD52B7-16DB-46EF-9608-4F99C595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827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3FC53C-D829-4F90-AA94-0E1122F3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63758"/>
            <a:ext cx="10506991" cy="4315834"/>
          </a:xfrm>
        </p:spPr>
        <p:txBody>
          <a:bodyPr/>
          <a:lstStyle/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Aristoteles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kritika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 kontexte vypracovania teórie dôkazu; kritiku zameral hlavne proti spôsobu argumentácie, ktorý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bol založený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 vedomom využívaní logických a vecných chýb, ale aj na neobratnosti (resp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nešikovnosti) protivníka v diskusii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Aristoteles: systematické štúdium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 sofistických dôkazoch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); okrem toho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spomína v spisoch: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 vyjadrovaní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v druhej knihe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Prvých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analytík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-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načrtnutie vzťahu medzi dialektickým rozhovorom a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eristickou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polemikou; poskytuje metodicky prepracovaný návod ako viesť vecnú diskusiu medzi dvomi partnermi</a:t>
            </a:r>
            <a:endParaRPr lang="sk-SK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eristika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dialektika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v oboch prípadoch ide o diskusiu medzi pýtajúcim sa a odpovedajúcim; ale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eristikovi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nejde o skutočné poznanie, ale o víťazstvo za každú cenu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→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podľa Aristotela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eristická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argumentácia nie je založená na logicky korektnom a vecne oprávnenom zdôvodnení</a:t>
            </a:r>
          </a:p>
          <a:p>
            <a:pPr marL="285750" indent="-28575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Medzi dialektikom a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eristikom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je podľa Aristotela podobný vzťah ako napr. medzi geometrom a tým, kto skresľuje jeho vyjadrovacie prostriedky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„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je k dialektikovi v rovnakom pomere ako ten, kto chybne kreslí obrazce, ku geometrovi“ O sofistických dôkazoch 171b 35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sk-SK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→ </a:t>
            </a:r>
            <a:r>
              <a:rPr lang="sk-SK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eristika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zneužitím dialektiky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249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72C358-4AD8-4D1F-9932-53A06D56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2152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480F12-AA73-4E61-A0D9-07CAFAA8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58958"/>
            <a:ext cx="10506991" cy="462063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odľa Aristotela sa proti každému logickému zákonu alebo pravidlu možno previniť nielen z neznalosti, ale aj z neschopnosti aplikovať ho na nejaký konkrétny prípad</a:t>
            </a:r>
          </a:p>
          <a:p>
            <a:pPr marL="342900" indent="-34290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podľa Aristotela je skúmanie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eristickej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argumentácie dôležité z troch dôvodoch: </a:t>
            </a:r>
          </a:p>
          <a:p>
            <a:pPr marL="342900" indent="-34290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1, pretože sa často opiera o zneužívanie jazykového vyjadrovania, znalosť sofistických klamov nám umožňuje lepšie pochopiť význam rôznych termínov; </a:t>
            </a:r>
          </a:p>
          <a:p>
            <a:pPr marL="342900" indent="-34290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 ten, ktorý sa ľahko nechá oklamať a nezistí, že mu niekto nastražil pascu, sa ľahko môže dopúšťať chýb a omylov aj pri vecnom uvažovaní o nejakom filozofickom probléme; </a:t>
            </a:r>
          </a:p>
          <a:p>
            <a:pPr marL="342900" indent="-34290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3, Je dôležité, aby bol filozof oboznámený s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eristikou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dokázal takto argumentovať, aby sa mohol účinne brániť proti</a:t>
            </a:r>
          </a:p>
          <a:p>
            <a:pPr marL="342900" indent="-34290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Kategorický verzus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eristický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sylogizmus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ristický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sylogizmus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je vedome zameraný na oklamanie protivníka, resp. poslucháča; zdá sa byť logicky platný, ale v skutočnosti nie je</a:t>
            </a:r>
          </a:p>
          <a:p>
            <a:pPr marL="342900" indent="-34290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 spise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 sofistických dôkazoch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Aristoteles klasifikuje prostriedky, ktoré je možné používať pri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eristickej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argumentácii, odhaľuje ich chybnosť a pokúša sa podať praktický návod, ako sa voči nim brániť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3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7123CF-1973-4CAC-A9AC-D427B153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45719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AC5BD1-1B69-4DFF-8B93-72142062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37198"/>
            <a:ext cx="10506991" cy="4442394"/>
          </a:xfrm>
        </p:spPr>
        <p:txBody>
          <a:bodyPr>
            <a:normAutofit lnSpcReduction="10000"/>
          </a:bodyPr>
          <a:lstStyle/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Aristoteles – 5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základných cieľov, ktoré podľa neho sofisti sledovali v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eristickej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argumentácii: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 úsilie vyvolať dojem, že vyvrátili stanovisko svojho súpera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 predstieranie, že súper sa dopustil nejakého vecného omylu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3, snaha doviesť súpera k nejakému paradoxnému tvrdeniu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4, snaha prinútiť súpera k tomu, aby vo svojej odpovedi použil nejaký gramaticky nesprávny tvar či výraz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soloikizmus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nesprávny tvar)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5, snaha priviesť súpera k tomu, aby sa vo svojom vyvodzovaní redundantne opakoval.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aj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apodeiktike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(teória dokazovania) pod vyvracaním Aristoteles rozumie „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sylogizmus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stanovujúci protiklad“.</a:t>
            </a:r>
          </a:p>
          <a:p>
            <a:pPr marL="285750" indent="-285750">
              <a:buFontTx/>
              <a:buChar char="-"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yvrátenie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podľa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Aristotela nie je nič iného než dôkaz protikladu: dokazovanie a vyvracanie sa teda líši iba tým, že v prvom prípade dokazujeme pravdivosť nejakého tvrdenia, kým v druhom jeho nepravdivosť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→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 oboch prípadoch využívame tie isté logické prostriedky, teda aj pre vyvracanie platí to isté určenie ako pre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sylogizmus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837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57956-9DCB-4627-913B-CAC17F0F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4802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05901A-1C6B-4ED5-96D6-D60FFAA8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97496"/>
            <a:ext cx="10506991" cy="4382096"/>
          </a:xfrm>
        </p:spPr>
        <p:txBody>
          <a:bodyPr>
            <a:normAutofit fontScale="92500" lnSpcReduction="10000"/>
          </a:bodyPr>
          <a:lstStyle/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Aristoteles: </a:t>
            </a:r>
            <a:r>
              <a:rPr lang="sk-S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základné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typy sofistických dôkazov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sofizmy,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resp.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paralogizmy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dictione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secundum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dictionem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(sú podmienené jazykovým vyjadrením):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homonymie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amfibólie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spojovania slov, rozdeľovania slov, prízvuky vo výslovnosti a tvary slovného vyjadrenia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sofizmy resp.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paralogizmy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extradictionem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(nezávislé na jazykovom vyjadrovaní):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fallacia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accidentis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(ex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keď sa náhodná vlastnosť vzťahujúca na predikát prisudzuje aj subjektu (napr. Biela je farba, Sokrates je biely, Sokrates je farba);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fallacia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simpliciter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dictum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secundum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quid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 naopak) – zámena medzi tým, čo platí len relatívne a absolútne (Afričan je čierny, ale s ohľadom na svoje zuby je biely, teda je biely aj čierny zároveň);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ignoratio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elenchi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(nerelevantný záver) – Aristoteles ho pokladal za základnú formu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paralogizmov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sofizmov, pretože sa jasne prejavuje vedomá povaha porušovania princípov logiky a metodologicky správneho spôsobu vyvrátenia;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fallacia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consequentis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(ex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consequente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antecedens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je logickou chybou voči úsudkovej schéme modus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ponens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alebo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tollens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opiera sa o formálne vlastnosti implikácie (napr. Ak na základe implikácie „Ak prší, na oblohe sú mraky“, z predpokladu jej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konzekventu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oblohe sú mraky, v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hypoteticko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kategorickom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sylogizme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usúdime, že prší);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petitio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principii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(kruhový argument);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fallacia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)(nepravá príčina)- resp.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fallacia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post hoc ergo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propter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hoc;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fallacia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plurium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quaestionum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(komplexná otázka, alebo mnoho otázok – spájajú sa dve zisťovacie otázky, na ktoré je nutné odpovedať protichodným spôsobom  - protivník je nútený odpovedať formou áno alebo nie na otázku, na ktorú sa odpovedať takto nedá).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218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F8A14-CE21-4604-A829-B9F9B929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45719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AEF747-6C13-4C6D-B796-B61446EE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85462"/>
            <a:ext cx="10506991" cy="459413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argumentácia ad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hominem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oproti argumentácii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(vecná) bola pre Aristotela osobitným druhom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eristickej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argumentácie</a:t>
            </a:r>
          </a:p>
          <a:p>
            <a:pPr marL="342900" indent="-342900">
              <a:buFontTx/>
              <a:buChar char="-"/>
            </a:pPr>
            <a:r>
              <a:rPr lang="sk-SK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ristika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ako predmet systematického štúdia sa po Aristotelovi na dlhú dobu odmlčala, objavila sa napr. v politickom kontexte parlamentných diskusií na konci 18. a začiatkom 19. storočia (práca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W. G.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Hemiltona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 názvom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Parlamentná logika, taktika a rétorika);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 19. stor. bola vnímaná prevažne v negatívnom význame</a:t>
            </a:r>
          </a:p>
          <a:p>
            <a:pPr marL="342900" indent="-34290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 negatívnom význame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chápu aj na začiatku 20. storočia taliansky novinár Giuseppe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Prezzolini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americký sociológ William Edward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Burghardt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DuBois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Arthur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Schopenhauer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 vyzdvihnutie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pragmatického významu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(spis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Eristická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dialektika alebo umenie dostať v každej debate za pravdu);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dostal sa aj do súdneho sporu, ktorý prehral </a:t>
            </a:r>
            <a:r>
              <a:rPr lang="sk-S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→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životné skúsenosti ho zrejme doviedli z štúdiu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eristiky</a:t>
            </a:r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cieľom jeho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eristickej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dialektiky je výhra za každú cenu, v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eristickom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súboji sa podľa neho nenachádza ani známka rytierskosti a protivníkovi sa neposkytuje priestor na dôstojný únik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2956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529B3-0B37-4EFD-9EEF-DB81728A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45719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8523E2-9420-423E-BE3B-604BCE0D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38470"/>
            <a:ext cx="10506991" cy="4541121"/>
          </a:xfrm>
        </p:spPr>
        <p:txBody>
          <a:bodyPr/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Schopenhauer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vychádza z Aristotelovej logiky: tézy možno vyvracať viacerými spôsobmi, pričom rozlišuje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cesty vyvrátenia</a:t>
            </a:r>
          </a:p>
          <a:p>
            <a:pPr marL="285750" indent="-285750">
              <a:buFontTx/>
              <a:buChar char="-"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Vecne (ad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možno výrok vyvrátiť vtedy, keď nie je v súlade s vecnou pravdivosťou.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hominem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vtedy, keď vecná pravda sa zamlčuje. Cesty zodpovedajú priamym a nepriamym spôsobom vyvrátenia. Pri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priamom vyvrátení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tézu napádame v dôvodoch s prípadným poukázaním na dôsledky. Pri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nepriamom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vyvrátení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dôvody ignorujeme a napádame len dôsledky tézy.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Nepriame vyvracanie je možné rozdeliť na:</a:t>
            </a:r>
          </a:p>
          <a:p>
            <a:pPr marL="342900" indent="-342900">
              <a:buAutoNum type="arabicPeriod"/>
            </a:pP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epagogé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kde je záver vyvodený z jedného istého a jedného neistého predpokladu (takýto záver je potom nesprávny ad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alebo ad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hominem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prostredníctvom inštancie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ak môžeme všeobecnú tézu napadnúť v niektorých jednotlivých prípadoch, zavrhneme ju celú</a:t>
            </a:r>
          </a:p>
          <a:p>
            <a:pPr marL="285750" indent="-285750">
              <a:buFontTx/>
              <a:buChar char="-"/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Schopenhauer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nespochybňuje platnosť logiky v argumentácii</a:t>
            </a:r>
          </a:p>
          <a:p>
            <a:pPr marL="285750" indent="-285750">
              <a:buFontTx/>
              <a:buChar char="-"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spise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Eristická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dialektika...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uvádza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38 konkrétnych postupov, ktoré nazval argumentačnými úskokmi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735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2ED38B-C411-4742-A643-AE24B9F5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45719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FE03D5-E141-42C0-9988-FEF6EB02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32452"/>
            <a:ext cx="10506991" cy="4647139"/>
          </a:xfrm>
        </p:spPr>
        <p:txBody>
          <a:bodyPr/>
          <a:lstStyle/>
          <a:p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Schopenhauer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eristika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používa nielen logiku, ale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aj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psychológiu (napr. argumentačný úskok č. 8)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   v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eristickom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súboji sa podľa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Schopenhauera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osvedčujú paradoxy a útok na zdanlivé rozpory v téze protivníka.</a:t>
            </a:r>
          </a:p>
          <a:p>
            <a:pPr marL="285750" indent="-285750">
              <a:buFontTx/>
              <a:buChar char="-"/>
            </a:pPr>
            <a:r>
              <a:rPr lang="sk-SK" sz="1800" dirty="0">
                <a:latin typeface="Times New Roman" panose="02020603050405020304" pitchFamily="18" charset="0"/>
              </a:rPr>
              <a:t>č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astým úskokom je napríklad aj odvolanie sa na autoritu</a:t>
            </a:r>
          </a:p>
          <a:p>
            <a:pPr marL="285750" indent="-285750">
              <a:buFontTx/>
              <a:buChar char="-"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iektoré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eristické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úskoky môžu byť aj vtipné  (úskok č. 31) </a:t>
            </a:r>
          </a:p>
          <a:p>
            <a:pPr marL="285750" indent="-285750">
              <a:buFontTx/>
              <a:buChar char="-"/>
            </a:pP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Parelga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paralipomena</a:t>
            </a:r>
            <a:r>
              <a:rPr lang="sk-SK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neskoršie dielo</a:t>
            </a:r>
            <a:r>
              <a:rPr lang="sk-SK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U </a:t>
            </a:r>
            <a:r>
              <a:rPr lang="sk-SK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Schopenhauera</a:t>
            </a:r>
            <a:r>
              <a:rPr lang="sk-SK" sz="1800">
                <a:latin typeface="Times New Roman" panose="02020603050405020304" pitchFamily="18" charset="0"/>
                <a:ea typeface="Calibri" panose="020F0502020204030204" pitchFamily="34" charset="0"/>
              </a:rPr>
              <a:t> l</a:t>
            </a: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ogika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dialektika a rétorika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spolu vytvárajú celok techniky rozumu: logika (úloha techniky vlastného myslenia), dialektika (úloha techniky rozprávania sa s druhými) a rétorika (úloha techniky hovorenia k mnohým ľuďom): zodpovedá to monológu, dialógu a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panegyriku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sk-SK" sz="18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3584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41E28"/>
      </a:dk2>
      <a:lt2>
        <a:srgbClr val="E2E5E8"/>
      </a:lt2>
      <a:accent1>
        <a:srgbClr val="C37E4D"/>
      </a:accent1>
      <a:accent2>
        <a:srgbClr val="B13B3B"/>
      </a:accent2>
      <a:accent3>
        <a:srgbClr val="C34D7E"/>
      </a:accent3>
      <a:accent4>
        <a:srgbClr val="B13B9D"/>
      </a:accent4>
      <a:accent5>
        <a:srgbClr val="A64DC3"/>
      </a:accent5>
      <a:accent6>
        <a:srgbClr val="633BB1"/>
      </a:accent6>
      <a:hlink>
        <a:srgbClr val="B4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E82A29F12A01B4CBD7A190B24154E80" ma:contentTypeVersion="2" ma:contentTypeDescription="Umožňuje vytvoriť nový dokument." ma:contentTypeScope="" ma:versionID="72bd3c5fd996d9979f0290da339ba326">
  <xsd:schema xmlns:xsd="http://www.w3.org/2001/XMLSchema" xmlns:xs="http://www.w3.org/2001/XMLSchema" xmlns:p="http://schemas.microsoft.com/office/2006/metadata/properties" xmlns:ns2="84edefcd-20da-4d46-a313-2b83387302a8" targetNamespace="http://schemas.microsoft.com/office/2006/metadata/properties" ma:root="true" ma:fieldsID="b61840f2f89f13b9f5037ceb1f14b76f" ns2:_="">
    <xsd:import namespace="84edefcd-20da-4d46-a313-2b8338730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defcd-20da-4d46-a313-2b8338730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6ADCF2-2759-4ABC-9887-E87496C97AB8}"/>
</file>

<file path=customXml/itemProps2.xml><?xml version="1.0" encoding="utf-8"?>
<ds:datastoreItem xmlns:ds="http://schemas.openxmlformats.org/officeDocument/2006/customXml" ds:itemID="{40062D8A-0859-40B0-B9FF-4D311001A6CA}"/>
</file>

<file path=customXml/itemProps3.xml><?xml version="1.0" encoding="utf-8"?>
<ds:datastoreItem xmlns:ds="http://schemas.openxmlformats.org/officeDocument/2006/customXml" ds:itemID="{9E46164C-742B-4BB8-A618-4FD013DD46A4}"/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1392</Words>
  <Application>Microsoft Office PowerPoint</Application>
  <PresentationFormat>Širokouhlá</PresentationFormat>
  <Paragraphs>49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Seaford</vt:lpstr>
      <vt:lpstr>Times New Roman</vt:lpstr>
      <vt:lpstr>LevelVTI</vt:lpstr>
      <vt:lpstr>Eristika – charakteristika sporu, druhy sporov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Eristika – charakteristika sporu, druhy sporov</dc:title>
  <dc:creator>Maria Derajova</dc:creator>
  <cp:lastModifiedBy>Maria Derajova</cp:lastModifiedBy>
  <cp:revision>39</cp:revision>
  <dcterms:created xsi:type="dcterms:W3CDTF">2021-05-07T08:38:51Z</dcterms:created>
  <dcterms:modified xsi:type="dcterms:W3CDTF">2021-05-07T10:37:40Z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0x0101009E82A29F12A01B4CBD7A190B24154E80</vt:lpwstr>
  </property>
</Properties>
</file>