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9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C56228-1F3D-4860-AFFE-5347C96CFBE9}" v="136" dt="2022-11-07T12:12:41.5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arína Pergerová" userId="9541958337d26b39" providerId="LiveId" clId="{CDC56228-1F3D-4860-AFFE-5347C96CFBE9}"/>
    <pc:docChg chg="custSel addSld modSld">
      <pc:chgData name="Katarína Pergerová" userId="9541958337d26b39" providerId="LiveId" clId="{CDC56228-1F3D-4860-AFFE-5347C96CFBE9}" dt="2022-11-07T12:12:41.518" v="2343"/>
      <pc:docMkLst>
        <pc:docMk/>
      </pc:docMkLst>
      <pc:sldChg chg="addSp modSp new mod">
        <pc:chgData name="Katarína Pergerová" userId="9541958337d26b39" providerId="LiveId" clId="{CDC56228-1F3D-4860-AFFE-5347C96CFBE9}" dt="2022-11-07T10:46:13.486" v="574" actId="207"/>
        <pc:sldMkLst>
          <pc:docMk/>
          <pc:sldMk cId="1352890608" sldId="256"/>
        </pc:sldMkLst>
        <pc:spChg chg="mod">
          <ac:chgData name="Katarína Pergerová" userId="9541958337d26b39" providerId="LiveId" clId="{CDC56228-1F3D-4860-AFFE-5347C96CFBE9}" dt="2022-11-07T10:46:09.316" v="573" actId="207"/>
          <ac:spMkLst>
            <pc:docMk/>
            <pc:sldMk cId="1352890608" sldId="256"/>
            <ac:spMk id="2" creationId="{41E51320-31A6-D3D6-3913-3108E94EB2B3}"/>
          </ac:spMkLst>
        </pc:spChg>
        <pc:spChg chg="mod">
          <ac:chgData name="Katarína Pergerová" userId="9541958337d26b39" providerId="LiveId" clId="{CDC56228-1F3D-4860-AFFE-5347C96CFBE9}" dt="2022-11-07T10:46:13.486" v="574" actId="207"/>
          <ac:spMkLst>
            <pc:docMk/>
            <pc:sldMk cId="1352890608" sldId="256"/>
            <ac:spMk id="3" creationId="{64FA16C8-B82A-830F-11F7-55BE7336D17E}"/>
          </ac:spMkLst>
        </pc:spChg>
        <pc:picChg chg="add mod">
          <ac:chgData name="Katarína Pergerová" userId="9541958337d26b39" providerId="LiveId" clId="{CDC56228-1F3D-4860-AFFE-5347C96CFBE9}" dt="2022-11-07T10:34:44.958" v="379"/>
          <ac:picMkLst>
            <pc:docMk/>
            <pc:sldMk cId="1352890608" sldId="256"/>
            <ac:picMk id="1026" creationId="{CA96D6E5-80E6-9790-7E5C-7779B7A091EA}"/>
          </ac:picMkLst>
        </pc:picChg>
      </pc:sldChg>
      <pc:sldChg chg="addSp delSp modSp new mod">
        <pc:chgData name="Katarína Pergerová" userId="9541958337d26b39" providerId="LiveId" clId="{CDC56228-1F3D-4860-AFFE-5347C96CFBE9}" dt="2022-11-07T11:32:15.870" v="1380" actId="20577"/>
        <pc:sldMkLst>
          <pc:docMk/>
          <pc:sldMk cId="2768752867" sldId="257"/>
        </pc:sldMkLst>
        <pc:spChg chg="del mod">
          <ac:chgData name="Katarína Pergerová" userId="9541958337d26b39" providerId="LiveId" clId="{CDC56228-1F3D-4860-AFFE-5347C96CFBE9}" dt="2022-11-07T10:27:18.881" v="128" actId="478"/>
          <ac:spMkLst>
            <pc:docMk/>
            <pc:sldMk cId="2768752867" sldId="257"/>
            <ac:spMk id="2" creationId="{728A0129-BF79-B35F-C688-4625AC4BF07D}"/>
          </ac:spMkLst>
        </pc:spChg>
        <pc:spChg chg="mod">
          <ac:chgData name="Katarína Pergerová" userId="9541958337d26b39" providerId="LiveId" clId="{CDC56228-1F3D-4860-AFFE-5347C96CFBE9}" dt="2022-11-07T11:32:15.870" v="1380" actId="20577"/>
          <ac:spMkLst>
            <pc:docMk/>
            <pc:sldMk cId="2768752867" sldId="257"/>
            <ac:spMk id="3" creationId="{FD7885D2-FB3E-52B0-E4BE-2F840659CE75}"/>
          </ac:spMkLst>
        </pc:spChg>
        <pc:picChg chg="add mod">
          <ac:chgData name="Katarína Pergerová" userId="9541958337d26b39" providerId="LiveId" clId="{CDC56228-1F3D-4860-AFFE-5347C96CFBE9}" dt="2022-11-07T10:33:55.869" v="378" actId="14100"/>
          <ac:picMkLst>
            <pc:docMk/>
            <pc:sldMk cId="2768752867" sldId="257"/>
            <ac:picMk id="2050" creationId="{483A7737-2FF6-AB3B-C947-ABEA3E69FEB7}"/>
          </ac:picMkLst>
        </pc:picChg>
      </pc:sldChg>
      <pc:sldChg chg="addSp modSp new mod">
        <pc:chgData name="Katarína Pergerová" userId="9541958337d26b39" providerId="LiveId" clId="{CDC56228-1F3D-4860-AFFE-5347C96CFBE9}" dt="2022-11-07T12:12:41.518" v="2343"/>
        <pc:sldMkLst>
          <pc:docMk/>
          <pc:sldMk cId="4104169182" sldId="258"/>
        </pc:sldMkLst>
        <pc:spChg chg="mod">
          <ac:chgData name="Katarína Pergerová" userId="9541958337d26b39" providerId="LiveId" clId="{CDC56228-1F3D-4860-AFFE-5347C96CFBE9}" dt="2022-11-07T12:11:56.193" v="2342" actId="122"/>
          <ac:spMkLst>
            <pc:docMk/>
            <pc:sldMk cId="4104169182" sldId="258"/>
            <ac:spMk id="2" creationId="{AC894A81-5AF4-F601-A809-EC0EAFA76075}"/>
          </ac:spMkLst>
        </pc:spChg>
        <pc:spChg chg="mod">
          <ac:chgData name="Katarína Pergerová" userId="9541958337d26b39" providerId="LiveId" clId="{CDC56228-1F3D-4860-AFFE-5347C96CFBE9}" dt="2022-11-07T12:11:50.046" v="2341" actId="14100"/>
          <ac:spMkLst>
            <pc:docMk/>
            <pc:sldMk cId="4104169182" sldId="258"/>
            <ac:spMk id="3" creationId="{111DEA7F-B818-8AF6-60D8-A23C9168B2B1}"/>
          </ac:spMkLst>
        </pc:spChg>
        <pc:picChg chg="add mod">
          <ac:chgData name="Katarína Pergerová" userId="9541958337d26b39" providerId="LiveId" clId="{CDC56228-1F3D-4860-AFFE-5347C96CFBE9}" dt="2022-11-07T12:12:41.518" v="2343"/>
          <ac:picMkLst>
            <pc:docMk/>
            <pc:sldMk cId="4104169182" sldId="258"/>
            <ac:picMk id="9218" creationId="{50077244-9C2F-0936-7205-D5BE66968A4D}"/>
          </ac:picMkLst>
        </pc:picChg>
      </pc:sldChg>
      <pc:sldChg chg="addSp delSp modSp new mod">
        <pc:chgData name="Katarína Pergerová" userId="9541958337d26b39" providerId="LiveId" clId="{CDC56228-1F3D-4860-AFFE-5347C96CFBE9}" dt="2022-11-07T11:20:04.817" v="947"/>
        <pc:sldMkLst>
          <pc:docMk/>
          <pc:sldMk cId="4214758309" sldId="259"/>
        </pc:sldMkLst>
        <pc:spChg chg="del mod">
          <ac:chgData name="Katarína Pergerová" userId="9541958337d26b39" providerId="LiveId" clId="{CDC56228-1F3D-4860-AFFE-5347C96CFBE9}" dt="2022-11-07T10:42:33.302" v="557" actId="478"/>
          <ac:spMkLst>
            <pc:docMk/>
            <pc:sldMk cId="4214758309" sldId="259"/>
            <ac:spMk id="2" creationId="{210074E7-6B08-987F-42CB-42E3884E865B}"/>
          </ac:spMkLst>
        </pc:spChg>
        <pc:spChg chg="mod">
          <ac:chgData name="Katarína Pergerová" userId="9541958337d26b39" providerId="LiveId" clId="{CDC56228-1F3D-4860-AFFE-5347C96CFBE9}" dt="2022-11-07T11:18:46.297" v="945" actId="20577"/>
          <ac:spMkLst>
            <pc:docMk/>
            <pc:sldMk cId="4214758309" sldId="259"/>
            <ac:spMk id="3" creationId="{E6014CD6-7272-5B03-DB52-1E3EF5FD8E16}"/>
          </ac:spMkLst>
        </pc:spChg>
        <pc:picChg chg="add del mod">
          <ac:chgData name="Katarína Pergerová" userId="9541958337d26b39" providerId="LiveId" clId="{CDC56228-1F3D-4860-AFFE-5347C96CFBE9}" dt="2022-11-07T11:05:50.019" v="803" actId="478"/>
          <ac:picMkLst>
            <pc:docMk/>
            <pc:sldMk cId="4214758309" sldId="259"/>
            <ac:picMk id="3074" creationId="{8CBF220B-E568-DA84-96B6-8F65ACB8A029}"/>
          </ac:picMkLst>
        </pc:picChg>
        <pc:picChg chg="add del mod">
          <ac:chgData name="Katarína Pergerová" userId="9541958337d26b39" providerId="LiveId" clId="{CDC56228-1F3D-4860-AFFE-5347C96CFBE9}" dt="2022-11-07T11:16:58.696" v="822" actId="478"/>
          <ac:picMkLst>
            <pc:docMk/>
            <pc:sldMk cId="4214758309" sldId="259"/>
            <ac:picMk id="3076" creationId="{6D6E8B55-330B-DF48-1895-A90AA032E4C6}"/>
          </ac:picMkLst>
        </pc:picChg>
        <pc:picChg chg="add del mod">
          <ac:chgData name="Katarína Pergerová" userId="9541958337d26b39" providerId="LiveId" clId="{CDC56228-1F3D-4860-AFFE-5347C96CFBE9}" dt="2022-11-07T11:17:28.661" v="831" actId="478"/>
          <ac:picMkLst>
            <pc:docMk/>
            <pc:sldMk cId="4214758309" sldId="259"/>
            <ac:picMk id="3078" creationId="{F1392670-304D-7720-E34C-5498748FA1CB}"/>
          </ac:picMkLst>
        </pc:picChg>
        <pc:picChg chg="add mod">
          <ac:chgData name="Katarína Pergerová" userId="9541958337d26b39" providerId="LiveId" clId="{CDC56228-1F3D-4860-AFFE-5347C96CFBE9}" dt="2022-11-07T11:20:04.817" v="947"/>
          <ac:picMkLst>
            <pc:docMk/>
            <pc:sldMk cId="4214758309" sldId="259"/>
            <ac:picMk id="3080" creationId="{7249F139-E521-B407-6FF2-61640FB5090D}"/>
          </ac:picMkLst>
        </pc:picChg>
      </pc:sldChg>
      <pc:sldChg chg="addSp delSp modSp new mod">
        <pc:chgData name="Katarína Pergerová" userId="9541958337d26b39" providerId="LiveId" clId="{CDC56228-1F3D-4860-AFFE-5347C96CFBE9}" dt="2022-11-07T11:28:15.070" v="1114"/>
        <pc:sldMkLst>
          <pc:docMk/>
          <pc:sldMk cId="2673105742" sldId="260"/>
        </pc:sldMkLst>
        <pc:spChg chg="del">
          <ac:chgData name="Katarína Pergerová" userId="9541958337d26b39" providerId="LiveId" clId="{CDC56228-1F3D-4860-AFFE-5347C96CFBE9}" dt="2022-11-07T11:21:10.861" v="948" actId="478"/>
          <ac:spMkLst>
            <pc:docMk/>
            <pc:sldMk cId="2673105742" sldId="260"/>
            <ac:spMk id="2" creationId="{0DF1211F-907C-206B-0E08-63C0F8C6BB6F}"/>
          </ac:spMkLst>
        </pc:spChg>
        <pc:spChg chg="mod">
          <ac:chgData name="Katarína Pergerová" userId="9541958337d26b39" providerId="LiveId" clId="{CDC56228-1F3D-4860-AFFE-5347C96CFBE9}" dt="2022-11-07T11:27:39.874" v="1113" actId="14100"/>
          <ac:spMkLst>
            <pc:docMk/>
            <pc:sldMk cId="2673105742" sldId="260"/>
            <ac:spMk id="3" creationId="{D4E94EA8-10B3-C2C0-0687-FB83389870B6}"/>
          </ac:spMkLst>
        </pc:spChg>
        <pc:picChg chg="add mod">
          <ac:chgData name="Katarína Pergerová" userId="9541958337d26b39" providerId="LiveId" clId="{CDC56228-1F3D-4860-AFFE-5347C96CFBE9}" dt="2022-11-07T11:28:15.070" v="1114"/>
          <ac:picMkLst>
            <pc:docMk/>
            <pc:sldMk cId="2673105742" sldId="260"/>
            <ac:picMk id="4098" creationId="{E59133AA-00DA-BE83-5C2E-5B98D93D3E08}"/>
          </ac:picMkLst>
        </pc:picChg>
      </pc:sldChg>
      <pc:sldChg chg="addSp delSp modSp new mod">
        <pc:chgData name="Katarína Pergerová" userId="9541958337d26b39" providerId="LiveId" clId="{CDC56228-1F3D-4860-AFFE-5347C96CFBE9}" dt="2022-11-07T11:43:56.563" v="1595"/>
        <pc:sldMkLst>
          <pc:docMk/>
          <pc:sldMk cId="636158015" sldId="261"/>
        </pc:sldMkLst>
        <pc:spChg chg="del mod">
          <ac:chgData name="Katarína Pergerová" userId="9541958337d26b39" providerId="LiveId" clId="{CDC56228-1F3D-4860-AFFE-5347C96CFBE9}" dt="2022-11-07T11:29:30.705" v="1117" actId="478"/>
          <ac:spMkLst>
            <pc:docMk/>
            <pc:sldMk cId="636158015" sldId="261"/>
            <ac:spMk id="2" creationId="{FE8C1785-CC5F-5601-7D54-9B7E2A2BE1D2}"/>
          </ac:spMkLst>
        </pc:spChg>
        <pc:spChg chg="mod">
          <ac:chgData name="Katarína Pergerová" userId="9541958337d26b39" providerId="LiveId" clId="{CDC56228-1F3D-4860-AFFE-5347C96CFBE9}" dt="2022-11-07T11:43:24.094" v="1594" actId="122"/>
          <ac:spMkLst>
            <pc:docMk/>
            <pc:sldMk cId="636158015" sldId="261"/>
            <ac:spMk id="3" creationId="{93566193-83D7-BD69-1D53-8A86E9D34E84}"/>
          </ac:spMkLst>
        </pc:spChg>
        <pc:picChg chg="add del mod">
          <ac:chgData name="Katarína Pergerová" userId="9541958337d26b39" providerId="LiveId" clId="{CDC56228-1F3D-4860-AFFE-5347C96CFBE9}" dt="2022-11-07T11:35:43.297" v="1384" actId="478"/>
          <ac:picMkLst>
            <pc:docMk/>
            <pc:sldMk cId="636158015" sldId="261"/>
            <ac:picMk id="5122" creationId="{CC046772-BD03-8931-4D28-3A43DAD9109F}"/>
          </ac:picMkLst>
        </pc:picChg>
        <pc:picChg chg="add del mod">
          <ac:chgData name="Katarína Pergerová" userId="9541958337d26b39" providerId="LiveId" clId="{CDC56228-1F3D-4860-AFFE-5347C96CFBE9}" dt="2022-11-07T11:40:12.877" v="1427" actId="478"/>
          <ac:picMkLst>
            <pc:docMk/>
            <pc:sldMk cId="636158015" sldId="261"/>
            <ac:picMk id="5124" creationId="{32C9CE02-89AE-EC84-161A-5BB55ECBB244}"/>
          </ac:picMkLst>
        </pc:picChg>
        <pc:picChg chg="add del mod">
          <ac:chgData name="Katarína Pergerová" userId="9541958337d26b39" providerId="LiveId" clId="{CDC56228-1F3D-4860-AFFE-5347C96CFBE9}" dt="2022-11-07T11:37:50.465" v="1401"/>
          <ac:picMkLst>
            <pc:docMk/>
            <pc:sldMk cId="636158015" sldId="261"/>
            <ac:picMk id="5126" creationId="{1DF516A1-79A7-D8F2-50A4-64486C94F49E}"/>
          </ac:picMkLst>
        </pc:picChg>
        <pc:picChg chg="add del mod">
          <ac:chgData name="Katarína Pergerová" userId="9541958337d26b39" providerId="LiveId" clId="{CDC56228-1F3D-4860-AFFE-5347C96CFBE9}" dt="2022-11-07T11:40:16.441" v="1428" actId="478"/>
          <ac:picMkLst>
            <pc:docMk/>
            <pc:sldMk cId="636158015" sldId="261"/>
            <ac:picMk id="5128" creationId="{3D9DFC97-DAC6-DE31-619C-B69B363EF4FB}"/>
          </ac:picMkLst>
        </pc:picChg>
        <pc:picChg chg="add mod">
          <ac:chgData name="Katarína Pergerová" userId="9541958337d26b39" providerId="LiveId" clId="{CDC56228-1F3D-4860-AFFE-5347C96CFBE9}" dt="2022-11-07T11:43:56.563" v="1595"/>
          <ac:picMkLst>
            <pc:docMk/>
            <pc:sldMk cId="636158015" sldId="261"/>
            <ac:picMk id="5130" creationId="{04BF2633-D711-3BB1-BB66-44B72F8B57C7}"/>
          </ac:picMkLst>
        </pc:picChg>
      </pc:sldChg>
      <pc:sldChg chg="addSp delSp modSp new mod">
        <pc:chgData name="Katarína Pergerová" userId="9541958337d26b39" providerId="LiveId" clId="{CDC56228-1F3D-4860-AFFE-5347C96CFBE9}" dt="2022-11-07T11:53:49.970" v="1905"/>
        <pc:sldMkLst>
          <pc:docMk/>
          <pc:sldMk cId="3097309698" sldId="262"/>
        </pc:sldMkLst>
        <pc:spChg chg="del mod">
          <ac:chgData name="Katarína Pergerová" userId="9541958337d26b39" providerId="LiveId" clId="{CDC56228-1F3D-4860-AFFE-5347C96CFBE9}" dt="2022-11-07T11:44:55.888" v="1598" actId="478"/>
          <ac:spMkLst>
            <pc:docMk/>
            <pc:sldMk cId="3097309698" sldId="262"/>
            <ac:spMk id="2" creationId="{CECCB6D4-D24A-BE52-AC18-E4DBCA660714}"/>
          </ac:spMkLst>
        </pc:spChg>
        <pc:spChg chg="mod">
          <ac:chgData name="Katarína Pergerová" userId="9541958337d26b39" providerId="LiveId" clId="{CDC56228-1F3D-4860-AFFE-5347C96CFBE9}" dt="2022-11-07T11:53:14.842" v="1904" actId="20577"/>
          <ac:spMkLst>
            <pc:docMk/>
            <pc:sldMk cId="3097309698" sldId="262"/>
            <ac:spMk id="3" creationId="{E76645EA-F3FE-4122-16C2-8EEBA16285D3}"/>
          </ac:spMkLst>
        </pc:spChg>
        <pc:picChg chg="add del mod">
          <ac:chgData name="Katarína Pergerová" userId="9541958337d26b39" providerId="LiveId" clId="{CDC56228-1F3D-4860-AFFE-5347C96CFBE9}" dt="2022-11-07T11:51:02.461" v="1879"/>
          <ac:picMkLst>
            <pc:docMk/>
            <pc:sldMk cId="3097309698" sldId="262"/>
            <ac:picMk id="6146" creationId="{5F982536-A8C8-2A04-BDD4-421867A8BE9D}"/>
          </ac:picMkLst>
        </pc:picChg>
        <pc:picChg chg="add mod">
          <ac:chgData name="Katarína Pergerová" userId="9541958337d26b39" providerId="LiveId" clId="{CDC56228-1F3D-4860-AFFE-5347C96CFBE9}" dt="2022-11-07T11:53:49.970" v="1905"/>
          <ac:picMkLst>
            <pc:docMk/>
            <pc:sldMk cId="3097309698" sldId="262"/>
            <ac:picMk id="6148" creationId="{0D6DAE00-E491-156C-61C7-AE429D8ADF5A}"/>
          </ac:picMkLst>
        </pc:picChg>
      </pc:sldChg>
      <pc:sldChg chg="addSp delSp modSp new mod">
        <pc:chgData name="Katarína Pergerová" userId="9541958337d26b39" providerId="LiveId" clId="{CDC56228-1F3D-4860-AFFE-5347C96CFBE9}" dt="2022-11-07T12:05:18.627" v="2256"/>
        <pc:sldMkLst>
          <pc:docMk/>
          <pc:sldMk cId="1792126821" sldId="263"/>
        </pc:sldMkLst>
        <pc:spChg chg="del mod">
          <ac:chgData name="Katarína Pergerová" userId="9541958337d26b39" providerId="LiveId" clId="{CDC56228-1F3D-4860-AFFE-5347C96CFBE9}" dt="2022-11-07T11:55:45.552" v="1909" actId="478"/>
          <ac:spMkLst>
            <pc:docMk/>
            <pc:sldMk cId="1792126821" sldId="263"/>
            <ac:spMk id="2" creationId="{C8CDB705-2EE1-FF93-90DD-ED39E173DA94}"/>
          </ac:spMkLst>
        </pc:spChg>
        <pc:spChg chg="mod">
          <ac:chgData name="Katarína Pergerová" userId="9541958337d26b39" providerId="LiveId" clId="{CDC56228-1F3D-4860-AFFE-5347C96CFBE9}" dt="2022-11-07T12:04:42.574" v="2254" actId="120"/>
          <ac:spMkLst>
            <pc:docMk/>
            <pc:sldMk cId="1792126821" sldId="263"/>
            <ac:spMk id="3" creationId="{62FB8E62-6543-8466-6FDD-C999ADA51B3E}"/>
          </ac:spMkLst>
        </pc:spChg>
        <pc:picChg chg="add del mod">
          <ac:chgData name="Katarína Pergerová" userId="9541958337d26b39" providerId="LiveId" clId="{CDC56228-1F3D-4860-AFFE-5347C96CFBE9}" dt="2022-11-07T12:01:32.603" v="2092" actId="478"/>
          <ac:picMkLst>
            <pc:docMk/>
            <pc:sldMk cId="1792126821" sldId="263"/>
            <ac:picMk id="7170" creationId="{387FC745-4C78-4298-D014-F6497A8CBE24}"/>
          </ac:picMkLst>
        </pc:picChg>
        <pc:picChg chg="add mod">
          <ac:chgData name="Katarína Pergerová" userId="9541958337d26b39" providerId="LiveId" clId="{CDC56228-1F3D-4860-AFFE-5347C96CFBE9}" dt="2022-11-07T12:05:18.627" v="2256"/>
          <ac:picMkLst>
            <pc:docMk/>
            <pc:sldMk cId="1792126821" sldId="263"/>
            <ac:picMk id="7172" creationId="{D93A4DBF-6A51-FB49-7F95-92A768C4617B}"/>
          </ac:picMkLst>
        </pc:picChg>
      </pc:sldChg>
      <pc:sldChg chg="addSp delSp modSp new mod">
        <pc:chgData name="Katarína Pergerová" userId="9541958337d26b39" providerId="LiveId" clId="{CDC56228-1F3D-4860-AFFE-5347C96CFBE9}" dt="2022-11-07T12:08:42.224" v="2298"/>
        <pc:sldMkLst>
          <pc:docMk/>
          <pc:sldMk cId="3392091080" sldId="264"/>
        </pc:sldMkLst>
        <pc:spChg chg="del mod">
          <ac:chgData name="Katarína Pergerová" userId="9541958337d26b39" providerId="LiveId" clId="{CDC56228-1F3D-4860-AFFE-5347C96CFBE9}" dt="2022-11-07T12:05:49.572" v="2259" actId="478"/>
          <ac:spMkLst>
            <pc:docMk/>
            <pc:sldMk cId="3392091080" sldId="264"/>
            <ac:spMk id="2" creationId="{AA6CE281-AEAF-4FD2-C5DF-C6FB8FB3185E}"/>
          </ac:spMkLst>
        </pc:spChg>
        <pc:spChg chg="mod">
          <ac:chgData name="Katarína Pergerová" userId="9541958337d26b39" providerId="LiveId" clId="{CDC56228-1F3D-4860-AFFE-5347C96CFBE9}" dt="2022-11-07T12:08:24.305" v="2297" actId="14100"/>
          <ac:spMkLst>
            <pc:docMk/>
            <pc:sldMk cId="3392091080" sldId="264"/>
            <ac:spMk id="3" creationId="{DB8D0A08-4BFC-5465-D3F9-2C3B5FE9DCBC}"/>
          </ac:spMkLst>
        </pc:spChg>
        <pc:picChg chg="add del mod">
          <ac:chgData name="Katarína Pergerová" userId="9541958337d26b39" providerId="LiveId" clId="{CDC56228-1F3D-4860-AFFE-5347C96CFBE9}" dt="2022-11-07T12:07:22.739" v="2288" actId="478"/>
          <ac:picMkLst>
            <pc:docMk/>
            <pc:sldMk cId="3392091080" sldId="264"/>
            <ac:picMk id="8194" creationId="{FCDF8BFC-3F26-9CCB-EFFE-AD14A8B0F1F3}"/>
          </ac:picMkLst>
        </pc:picChg>
        <pc:picChg chg="add mod">
          <ac:chgData name="Katarína Pergerová" userId="9541958337d26b39" providerId="LiveId" clId="{CDC56228-1F3D-4860-AFFE-5347C96CFBE9}" dt="2022-11-07T12:08:42.224" v="2298"/>
          <ac:picMkLst>
            <pc:docMk/>
            <pc:sldMk cId="3392091080" sldId="264"/>
            <ac:picMk id="8196" creationId="{1DCB537C-E42F-4F3D-337B-34254C0A0AF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106B3F6-E73E-40A9-AF74-8C28BECA1349}" type="datetimeFigureOut">
              <a:rPr lang="sk-SK" smtClean="0"/>
              <a:t>13. 12. 2022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49E148A-7519-4A76-A616-4A92CE9BBDC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62094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6B3F6-E73E-40A9-AF74-8C28BECA1349}" type="datetimeFigureOut">
              <a:rPr lang="sk-SK" smtClean="0"/>
              <a:t>13. 12. 2022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E148A-7519-4A76-A616-4A92CE9BBDC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01791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106B3F6-E73E-40A9-AF74-8C28BECA1349}" type="datetimeFigureOut">
              <a:rPr lang="sk-SK" smtClean="0"/>
              <a:t>13. 12. 2022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49E148A-7519-4A76-A616-4A92CE9BBDC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41644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106B3F6-E73E-40A9-AF74-8C28BECA1349}" type="datetimeFigureOut">
              <a:rPr lang="sk-SK" smtClean="0"/>
              <a:t>13. 12. 2022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49E148A-7519-4A76-A616-4A92CE9BBDCF}" type="slidenum">
              <a:rPr lang="sk-SK" smtClean="0"/>
              <a:t>‹#›</a:t>
            </a:fld>
            <a:endParaRPr lang="sk-SK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677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106B3F6-E73E-40A9-AF74-8C28BECA1349}" type="datetimeFigureOut">
              <a:rPr lang="sk-SK" smtClean="0"/>
              <a:t>13. 12. 2022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49E148A-7519-4A76-A616-4A92CE9BBDC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80273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6B3F6-E73E-40A9-AF74-8C28BECA1349}" type="datetimeFigureOut">
              <a:rPr lang="sk-SK" smtClean="0"/>
              <a:t>13. 12. 2022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E148A-7519-4A76-A616-4A92CE9BBDC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297433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6B3F6-E73E-40A9-AF74-8C28BECA1349}" type="datetimeFigureOut">
              <a:rPr lang="sk-SK" smtClean="0"/>
              <a:t>13. 12. 2022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E148A-7519-4A76-A616-4A92CE9BBDC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076504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6B3F6-E73E-40A9-AF74-8C28BECA1349}" type="datetimeFigureOut">
              <a:rPr lang="sk-SK" smtClean="0"/>
              <a:t>13. 12. 2022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E148A-7519-4A76-A616-4A92CE9BBDC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77379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106B3F6-E73E-40A9-AF74-8C28BECA1349}" type="datetimeFigureOut">
              <a:rPr lang="sk-SK" smtClean="0"/>
              <a:t>13. 12. 2022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49E148A-7519-4A76-A616-4A92CE9BBDC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87823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6B3F6-E73E-40A9-AF74-8C28BECA1349}" type="datetimeFigureOut">
              <a:rPr lang="sk-SK" smtClean="0"/>
              <a:t>13. 12. 2022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E148A-7519-4A76-A616-4A92CE9BBDC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84260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106B3F6-E73E-40A9-AF74-8C28BECA1349}" type="datetimeFigureOut">
              <a:rPr lang="sk-SK" smtClean="0"/>
              <a:t>13. 12. 2022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49E148A-7519-4A76-A616-4A92CE9BBDC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26309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6B3F6-E73E-40A9-AF74-8C28BECA1349}" type="datetimeFigureOut">
              <a:rPr lang="sk-SK" smtClean="0"/>
              <a:t>13. 12. 2022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E148A-7519-4A76-A616-4A92CE9BBDC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0661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6B3F6-E73E-40A9-AF74-8C28BECA1349}" type="datetimeFigureOut">
              <a:rPr lang="sk-SK" smtClean="0"/>
              <a:t>13. 12. 2022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E148A-7519-4A76-A616-4A92CE9BBDC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406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6B3F6-E73E-40A9-AF74-8C28BECA1349}" type="datetimeFigureOut">
              <a:rPr lang="sk-SK" smtClean="0"/>
              <a:t>13. 12. 2022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E148A-7519-4A76-A616-4A92CE9BBDC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7729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6B3F6-E73E-40A9-AF74-8C28BECA1349}" type="datetimeFigureOut">
              <a:rPr lang="sk-SK" smtClean="0"/>
              <a:t>13. 12. 2022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E148A-7519-4A76-A616-4A92CE9BBDC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14312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6B3F6-E73E-40A9-AF74-8C28BECA1349}" type="datetimeFigureOut">
              <a:rPr lang="sk-SK" smtClean="0"/>
              <a:t>13. 12. 2022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E148A-7519-4A76-A616-4A92CE9BBDC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8428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6B3F6-E73E-40A9-AF74-8C28BECA1349}" type="datetimeFigureOut">
              <a:rPr lang="sk-SK" smtClean="0"/>
              <a:t>13. 12. 2022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E148A-7519-4A76-A616-4A92CE9BBDC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50344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6B3F6-E73E-40A9-AF74-8C28BECA1349}" type="datetimeFigureOut">
              <a:rPr lang="sk-SK" smtClean="0"/>
              <a:t>13. 12. 2022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E148A-7519-4A76-A616-4A92CE9BBDC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85792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bing.com/images/search?view=detailV2&amp;ccid=Ge99BZKL&amp;id=F592DB75A2B62F20B8A53CECB20C9CFC8AE23059&amp;thid=OIP.Ge99BZKLQ7LP4orCC7RtcAHaEk&amp;mediaurl=https%3a%2f%2fodnmedia.s3.amazonaws.com%2fimage%2fnepal_68nrd_20150515123843602772_art_feat_20200223193939076308_art_feat.jpg&amp;cdnurl=https%3a%2f%2fth.bing.com%2fth%2fid%2fR.19ef7d05928b43b2cfe28ac20bb46d70%3frik%3dWTDiivycDLLsPA%26pid%3dImgRaw%26r%3d0&amp;exph=370&amp;expw=600&amp;q=rados%c5%a5&amp;simid=608047273756672414&amp;FORM=IRPRST&amp;ck=677CAF2BDE044241943B07DB963DE9E5&amp;selectedIndex=17&amp;ajaxhist=0&amp;ajaxserp=0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bing.com/images/search?view=detailV2&amp;ccid=hCKeYgVF&amp;id=F6B57A616559F14B930669E32A98DF630022FC10&amp;thid=OIP.hCKeYgVFO_xx5T2oBbnPGQHaE8&amp;mediaurl=https%3A%2F%2Flive.staticflickr.com%2F5489%2F11745730286_462501a181_b.jpg&amp;cdnurl=https%3A%2F%2Fth.bing.com%2Fth%2Fid%2FR.84229e6205453bfc71e53da805b9cf19%3Frik%3DEPwiAGPfmCrjaQ%26pid%3DImgRaw%26r%3D0&amp;exph=683&amp;expw=1024&amp;q=rados%c5%a5&amp;simid=608013773016533870&amp;form=IRPRST&amp;ck=E29481D1C1E9AA03A1F583EA465FCA21&amp;selectedindex=1&amp;ajaxhist=0&amp;ajaxserp=0&amp;pivotparams=insightsToken%3Dccid_wXGlC%252B16*cp_6B596B5EE1E37331F82E43074047CD1A*mid_67974BE6E9E81BD4DB5379A1157143ED9A8D2B7F*simid_608044868581797969*thid_OIP.wXGlC-16K7OVhLqAHIOF8AHaE5&amp;vt=0&amp;sim=11&amp;iss=VSI&amp;ajaxhist=0&amp;ajaxserp=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www.bing.com/images/search?view=detailV2&amp;ccid=nLFhx7LV&amp;id=F7B19192ABF648C2BFE696BBAD8E84226A5FC4D5&amp;thid=OIP.nLFhx7LV8wBV426XhqA61QHaGL&amp;mediaurl=https%3A%2F%2Fth.bing.com%2Fth%2Fid%2FR.9cb161c7b2d5f30055e36e9786a03ad5%3Frik%3D1cRfaiKEjq27lg%26riu%3Dhttp%253a%252f%252fcdn2.upsocl.com%252fwp-content%252fuploads%252f2015%252f02%252fsuperthumb1.jpg%26ehk%3DumKVzhZUYmjabRXOeZjzpDMGQW4ve0eQu7XeCVWTWOA%253d%26risl%3D%26pid%3DImgRaw%26r%3D0&amp;exph=607&amp;expw=728&amp;q=Woman+Smiling+Black+and+White&amp;simid=608034474760099269&amp;form=IRPRST&amp;ck=21C25E55BE3A9016500A146889BB9741&amp;selectedindex=3&amp;ajaxhist=0&amp;ajaxserp=0&amp;pivotparams=insightsToken%3Dccid_Z%252F21hy2I*cp_EB61BF8097A5934042DCF8EAACFFDC10*mid_72D0DC4585CFF98A4C0303CC7ED54B000BDA1D33*simid_608045452696373103*thid_OIP.Z!_21hy2IFaYramHF!_TwO5QHaHS&amp;vt=0&amp;sim=11&amp;iss=VSI&amp;ajaxhist=0&amp;ajaxserp=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www.bing.com/images/search?view=detailV2&amp;ccid=NDvkwj6z&amp;id=6C0C005E92A75A16F37E1E438C1D9750A1C0ECDD&amp;thid=OIP.NDvkwj6zL0hpPYw1PrhaTgHaE8&amp;mediaurl=https%3a%2f%2fcarlacoulson.com%2fwp-content%2fuploads%2f2018%2f02%2fcarla-coulson-flow.jpg&amp;cdnurl=https%3a%2f%2fth.bing.com%2fth%2fid%2fR.343be4c23eb32f48693d8c353eb85a4e%3frik%3d3ezAoVCXHYxDHg%26pid%3dImgRaw%26r%3d0&amp;exph=800&amp;expw=1200&amp;q=happiness+black+and+white+pictures&amp;simid=608009280481151676&amp;FORM=IRPRST&amp;ck=895335B1AA1D3124DF95A0518CE99CD6&amp;selectedIndex=14&amp;ajaxhist=0&amp;ajaxserp=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www.bing.com/images/search?view=detailV2&amp;ccid=IBfWHCFa&amp;id=89ECE843635232447E6C26C71ED7FA3F5B82C26E&amp;thid=OIP.IBfWHCFawPe2plzxg_UeFgHaDy&amp;mediaurl=https%3a%2f%2fwww.swarez.co.uk%2fwp-content%2fuploads%2f2016%2f06%2fBlack-and-white-modern-art.jpg&amp;cdnurl=https%3a%2f%2fth.bing.com%2fth%2fid%2fR.2017d61c215ac0f7b6a65cf183f51e16%3frik%3dbsKCWz%252f61x7HJg%26pid%3dImgRaw%26r%3d0&amp;exph=620&amp;expw=1210&amp;q=Black+and+White+Modern+Art&amp;simid=607996386993722791&amp;FORM=IRPRST&amp;ck=E697CC05916E24E6E319AC5ABA4DF9EB&amp;selectedIndex=28&amp;ajaxhist=0&amp;ajaxserp=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www.bing.com/images/search?view=detailV2&amp;ccid=6UG8Gacw&amp;id=5918E270C00D743C1CC35E9EBAAD2F56BBFA06B4&amp;thid=OIP.6UG8Gacw3R6K0vR1TcLuvQHaE4&amp;mediaurl=https%3A%2F%2Fth.bing.com%2Fth%2Fid%2FR.e941bc19a730dd1e8ad2f4754dc2eebd%3Frik%3DtAb6u1YvrbqeXg%26riu%3Dhttp%253a%252f%252fdesign-mania.ru%252fwp-content%252fuploads%252f2008%252f09%252frain34.jpg%26ehk%3DK29FTu68ZQ0iQ63uA1GP6VdFtdJuQsnkglAawXrP%252fCo%253d%26risl%3D%26pid%3DImgRaw%26r%3D0&amp;exph=422&amp;expw=640&amp;q=Romantic+Lovers+White+and+Black&amp;simid=608011870343290746&amp;form=IRPRST&amp;ck=367955CE319FE390322AE9045AFC8D92&amp;selectedindex=4&amp;ajaxhist=0&amp;ajaxserp=0&amp;pivotparams=insightsToken%3Dccid_zYWHAjG%252B*cp_86BBFD7FE33A5E47B55D446131EDF597*mid_0323B09BD367D81887AEC8579B7A8E8C95E25911*simid_608016427297744103*thid_OIP.zYWHAjG-Awve!_-5-w1bC8AHaE7&amp;vt=0&amp;sim=11&amp;iss=VSI&amp;ajaxhist=0&amp;ajaxserp=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blog.stockvault.net/photography/30-happy-photograph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blog.stockvault.net/photography/30-happy-photograph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blog.stockvault.net/photography/30-happy-photograph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obraziť zdrojový obrázok">
            <a:hlinkClick r:id="rId2"/>
            <a:extLst>
              <a:ext uri="{FF2B5EF4-FFF2-40B4-BE49-F238E27FC236}">
                <a16:creationId xmlns:a16="http://schemas.microsoft.com/office/drawing/2014/main" id="{CA96D6E5-80E6-9790-7E5C-7779B7A09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63"/>
            <a:ext cx="12192000" cy="686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41E51320-31A6-D3D6-3913-3108E94EB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422394"/>
          </a:xfrm>
        </p:spPr>
        <p:txBody>
          <a:bodyPr/>
          <a:lstStyle/>
          <a:p>
            <a:r>
              <a:rPr lang="sk-SK" dirty="0">
                <a:solidFill>
                  <a:srgbClr val="92D050"/>
                </a:solidFill>
              </a:rPr>
              <a:t>Psychológia radosti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4FA16C8-B82A-830F-11F7-55BE7336D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67076" y="5865736"/>
            <a:ext cx="4114800" cy="1209622"/>
          </a:xfrm>
        </p:spPr>
        <p:txBody>
          <a:bodyPr>
            <a:noAutofit/>
          </a:bodyPr>
          <a:lstStyle/>
          <a:p>
            <a:r>
              <a:rPr lang="sk-SK" sz="2400" dirty="0">
                <a:solidFill>
                  <a:srgbClr val="92D050"/>
                </a:solidFill>
              </a:rPr>
              <a:t>Autorka prezentácie: </a:t>
            </a:r>
          </a:p>
          <a:p>
            <a:r>
              <a:rPr lang="sk-SK" sz="2400" dirty="0">
                <a:solidFill>
                  <a:srgbClr val="92D050"/>
                </a:solidFill>
              </a:rPr>
              <a:t>Katarína </a:t>
            </a:r>
            <a:r>
              <a:rPr lang="sk-SK" sz="2400" dirty="0" err="1">
                <a:solidFill>
                  <a:srgbClr val="92D050"/>
                </a:solidFill>
              </a:rPr>
              <a:t>Pergerová</a:t>
            </a:r>
            <a:r>
              <a:rPr lang="sk-SK" sz="2400" dirty="0">
                <a:solidFill>
                  <a:srgbClr val="92D050"/>
                </a:solidFill>
              </a:rPr>
              <a:t> (FILM)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FF229D46-AF41-D1DB-E110-8BF0BB81B27F}"/>
              </a:ext>
            </a:extLst>
          </p:cNvPr>
          <p:cNvSpPr txBox="1"/>
          <p:nvPr/>
        </p:nvSpPr>
        <p:spPr>
          <a:xfrm>
            <a:off x="387246" y="5173238"/>
            <a:ext cx="51890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chemeClr val="accent4">
                    <a:lumMod val="75000"/>
                  </a:schemeClr>
                </a:solidFill>
              </a:rPr>
              <a:t>Prezentujúci: </a:t>
            </a:r>
          </a:p>
          <a:p>
            <a:r>
              <a:rPr lang="sk-SK" sz="2800" b="1" dirty="0">
                <a:solidFill>
                  <a:schemeClr val="accent4">
                    <a:lumMod val="75000"/>
                  </a:schemeClr>
                </a:solidFill>
              </a:rPr>
              <a:t>Dominik Valeš (</a:t>
            </a:r>
            <a:r>
              <a:rPr lang="sk-SK" sz="2800" b="1" dirty="0" err="1">
                <a:solidFill>
                  <a:schemeClr val="accent4">
                    <a:lumMod val="75000"/>
                  </a:schemeClr>
                </a:solidFill>
              </a:rPr>
              <a:t>DeVoM</a:t>
            </a:r>
            <a:r>
              <a:rPr lang="sk-SK" sz="2800" b="1" dirty="0">
                <a:solidFill>
                  <a:schemeClr val="accent4">
                    <a:lumMod val="75000"/>
                  </a:schemeClr>
                </a:solidFill>
              </a:rPr>
              <a:t>/FILM)</a:t>
            </a:r>
          </a:p>
        </p:txBody>
      </p:sp>
    </p:spTree>
    <p:extLst>
      <p:ext uri="{BB962C8B-B14F-4D97-AF65-F5344CB8AC3E}">
        <p14:creationId xmlns:p14="http://schemas.microsoft.com/office/powerpoint/2010/main" val="1352890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obraziť zdrojový obrázok">
            <a:hlinkClick r:id="rId2"/>
            <a:extLst>
              <a:ext uri="{FF2B5EF4-FFF2-40B4-BE49-F238E27FC236}">
                <a16:creationId xmlns:a16="http://schemas.microsoft.com/office/drawing/2014/main" id="{483A7737-2FF6-AB3B-C947-ABEA3E69F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373"/>
            <a:ext cx="12192000" cy="684962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D7885D2-FB3E-52B0-E4BE-2F840659C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609" y="350874"/>
            <a:ext cx="11217349" cy="650712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k-SK" sz="4000" b="1" dirty="0">
                <a:solidFill>
                  <a:srgbClr val="FFFF00"/>
                </a:solidFill>
              </a:rPr>
              <a:t>„Radosť človeku umožňuje, aby osobne prežil, že život  je hodnotou a že on je hodnotou, a tým slúži ako emocionálny hnací motív jeho existencie.“ </a:t>
            </a:r>
          </a:p>
          <a:p>
            <a:pPr marL="0" indent="0" algn="ctr">
              <a:buNone/>
            </a:pPr>
            <a:endParaRPr lang="sk-SK" sz="4000" b="1" dirty="0">
              <a:solidFill>
                <a:srgbClr val="FFFF00"/>
              </a:solidFill>
            </a:endParaRPr>
          </a:p>
          <a:p>
            <a:pPr marL="0" indent="0" algn="ctr">
              <a:buNone/>
            </a:pPr>
            <a:endParaRPr lang="sk-SK" sz="4000" b="1" dirty="0">
              <a:solidFill>
                <a:srgbClr val="FFFF00"/>
              </a:solidFill>
            </a:endParaRPr>
          </a:p>
          <a:p>
            <a:pPr marL="0" indent="0" algn="ctr">
              <a:buNone/>
            </a:pPr>
            <a:endParaRPr lang="sk-SK" sz="4000" b="1" dirty="0">
              <a:solidFill>
                <a:srgbClr val="FFFF00"/>
              </a:solidFill>
            </a:endParaRPr>
          </a:p>
          <a:p>
            <a:pPr marL="0" indent="0" algn="ctr">
              <a:buNone/>
            </a:pPr>
            <a:endParaRPr lang="sk-SK" sz="4000" b="1" dirty="0">
              <a:solidFill>
                <a:srgbClr val="FFFF00"/>
              </a:solidFill>
            </a:endParaRPr>
          </a:p>
          <a:p>
            <a:pPr marL="0" indent="0" algn="ctr">
              <a:buNone/>
            </a:pPr>
            <a:r>
              <a:rPr lang="sk-SK" sz="4000" b="1" dirty="0">
                <a:solidFill>
                  <a:srgbClr val="FFFF00"/>
                </a:solidFill>
              </a:rPr>
              <a:t>                </a:t>
            </a:r>
          </a:p>
          <a:p>
            <a:pPr marL="0" indent="0" algn="ctr">
              <a:buNone/>
            </a:pPr>
            <a:r>
              <a:rPr lang="sk-SK" sz="2800" b="1" dirty="0">
                <a:solidFill>
                  <a:srgbClr val="FFFF00"/>
                </a:solidFill>
              </a:rPr>
              <a:t>                                                     (Randová, Branden 2018, s. 117)</a:t>
            </a:r>
          </a:p>
        </p:txBody>
      </p:sp>
    </p:spTree>
    <p:extLst>
      <p:ext uri="{BB962C8B-B14F-4D97-AF65-F5344CB8AC3E}">
        <p14:creationId xmlns:p14="http://schemas.microsoft.com/office/powerpoint/2010/main" val="2768752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Zobraziť zdrojový obrázok">
            <a:hlinkClick r:id="rId2"/>
            <a:extLst>
              <a:ext uri="{FF2B5EF4-FFF2-40B4-BE49-F238E27FC236}">
                <a16:creationId xmlns:a16="http://schemas.microsoft.com/office/drawing/2014/main" id="{7249F139-E521-B407-6FF2-61640FB50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3704"/>
            <a:ext cx="12192000" cy="687170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6014CD6-7272-5B03-DB52-1E3EF5FD8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61507"/>
            <a:ext cx="10829260" cy="585717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sk-SK" sz="3600" b="1" dirty="0">
                <a:solidFill>
                  <a:srgbClr val="92D050"/>
                </a:solidFill>
              </a:rPr>
              <a:t>Človeku umožňuje prežívať radosť zo života</a:t>
            </a:r>
          </a:p>
          <a:p>
            <a:pPr marL="0" indent="0" algn="ctr">
              <a:buNone/>
            </a:pPr>
            <a:r>
              <a:rPr lang="sk-SK" sz="3600" b="1" dirty="0">
                <a:solidFill>
                  <a:srgbClr val="92D050"/>
                </a:solidFill>
              </a:rPr>
              <a:t> zhruba päť (vzájomne prepojených) vecí: </a:t>
            </a:r>
          </a:p>
          <a:p>
            <a:pPr marL="0" indent="0" algn="ctr">
              <a:buNone/>
            </a:pPr>
            <a:endParaRPr lang="sk-SK" sz="2800" b="1" dirty="0">
              <a:solidFill>
                <a:srgbClr val="92D050"/>
              </a:solidFill>
            </a:endParaRPr>
          </a:p>
          <a:p>
            <a:r>
              <a:rPr lang="sk-SK" sz="3600" b="1" dirty="0">
                <a:solidFill>
                  <a:srgbClr val="92D050"/>
                </a:solidFill>
              </a:rPr>
              <a:t>1. produktívna práca</a:t>
            </a:r>
          </a:p>
          <a:p>
            <a:r>
              <a:rPr lang="sk-SK" sz="3600" b="1" dirty="0">
                <a:solidFill>
                  <a:srgbClr val="92D050"/>
                </a:solidFill>
              </a:rPr>
              <a:t>2. ľudské vzťahy</a:t>
            </a:r>
          </a:p>
          <a:p>
            <a:r>
              <a:rPr lang="sk-SK" sz="3600" b="1" dirty="0">
                <a:solidFill>
                  <a:srgbClr val="92D050"/>
                </a:solidFill>
              </a:rPr>
              <a:t>3. rekreácia</a:t>
            </a:r>
          </a:p>
          <a:p>
            <a:r>
              <a:rPr lang="sk-SK" sz="3600" b="1" dirty="0">
                <a:solidFill>
                  <a:srgbClr val="92D050"/>
                </a:solidFill>
              </a:rPr>
              <a:t>4. umenie</a:t>
            </a:r>
          </a:p>
          <a:p>
            <a:r>
              <a:rPr lang="sk-SK" sz="3600" b="1" dirty="0">
                <a:solidFill>
                  <a:srgbClr val="92D050"/>
                </a:solidFill>
              </a:rPr>
              <a:t>5. sex</a:t>
            </a:r>
          </a:p>
          <a:p>
            <a:pPr marL="0" indent="0">
              <a:buNone/>
            </a:pPr>
            <a:endParaRPr lang="sk-SK" sz="2800" b="1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sk-SK" sz="2800" b="1" dirty="0">
                <a:solidFill>
                  <a:srgbClr val="92D050"/>
                </a:solidFill>
              </a:rPr>
              <a:t>(Randová, Branden 2018, s. 118)</a:t>
            </a:r>
          </a:p>
        </p:txBody>
      </p:sp>
    </p:spTree>
    <p:extLst>
      <p:ext uri="{BB962C8B-B14F-4D97-AF65-F5344CB8AC3E}">
        <p14:creationId xmlns:p14="http://schemas.microsoft.com/office/powerpoint/2010/main" val="4214758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Zobraziť zdrojový obrázok">
            <a:hlinkClick r:id="rId2"/>
            <a:extLst>
              <a:ext uri="{FF2B5EF4-FFF2-40B4-BE49-F238E27FC236}">
                <a16:creationId xmlns:a16="http://schemas.microsoft.com/office/drawing/2014/main" id="{E59133AA-00DA-BE83-5C2E-5B98D93D3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4E94EA8-10B3-C2C0-0687-FB8338987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29" y="3965944"/>
            <a:ext cx="11431772" cy="2252741"/>
          </a:xfrm>
        </p:spPr>
        <p:txBody>
          <a:bodyPr>
            <a:normAutofit/>
          </a:bodyPr>
          <a:lstStyle/>
          <a:p>
            <a:r>
              <a:rPr lang="sk-SK" sz="2800" b="1" dirty="0">
                <a:solidFill>
                  <a:srgbClr val="FFFF00"/>
                </a:solidFill>
              </a:rPr>
              <a:t>produktívna práca mysle</a:t>
            </a:r>
          </a:p>
          <a:p>
            <a:r>
              <a:rPr lang="sk-SK" sz="2800" b="1" dirty="0">
                <a:solidFill>
                  <a:srgbClr val="FFFF00"/>
                </a:solidFill>
              </a:rPr>
              <a:t>rutinná a dobré známa práca</a:t>
            </a:r>
          </a:p>
          <a:p>
            <a:r>
              <a:rPr lang="sk-SK" sz="2800" b="1" dirty="0">
                <a:solidFill>
                  <a:srgbClr val="FFFF00"/>
                </a:solidFill>
              </a:rPr>
              <a:t>práca </a:t>
            </a:r>
            <a:r>
              <a:rPr lang="sk-SK" sz="2800" b="1" i="0" dirty="0">
                <a:solidFill>
                  <a:srgbClr val="FFFF00"/>
                </a:solidFill>
                <a:effectLst/>
              </a:rPr>
              <a:t>≠ zdroj potešenia</a:t>
            </a:r>
          </a:p>
          <a:p>
            <a:r>
              <a:rPr lang="sk-SK" sz="2800" b="1" dirty="0">
                <a:solidFill>
                  <a:srgbClr val="FFFF00"/>
                </a:solidFill>
              </a:rPr>
              <a:t>radosť zo skazy, nie z úspechu</a:t>
            </a:r>
          </a:p>
        </p:txBody>
      </p:sp>
    </p:spTree>
    <p:extLst>
      <p:ext uri="{BB962C8B-B14F-4D97-AF65-F5344CB8AC3E}">
        <p14:creationId xmlns:p14="http://schemas.microsoft.com/office/powerpoint/2010/main" val="2673105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0" name="Picture 10" descr="Zobraziť zdrojový obrázok">
            <a:hlinkClick r:id="rId2"/>
            <a:extLst>
              <a:ext uri="{FF2B5EF4-FFF2-40B4-BE49-F238E27FC236}">
                <a16:creationId xmlns:a16="http://schemas.microsoft.com/office/drawing/2014/main" id="{04BF2633-D711-3BB1-BB66-44B72F8B5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"/>
            <a:ext cx="12192001" cy="717697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3566193-83D7-BD69-1D53-8A86E9D34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302" y="116957"/>
            <a:ext cx="11536326" cy="70600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k-SK" sz="2800" b="1" dirty="0">
                <a:solidFill>
                  <a:srgbClr val="92D050"/>
                </a:solidFill>
              </a:rPr>
              <a:t>„Umenie (pri maximálnom využití celého svojho potenciálu) ako projekcie vecí, aké by mohli a mali byť, môže človeku poskytnúť neoceniteľnú emocionálnu motiváciu.“</a:t>
            </a:r>
          </a:p>
          <a:p>
            <a:pPr marL="0" indent="0">
              <a:buNone/>
            </a:pPr>
            <a:endParaRPr lang="sk-SK" sz="2400" b="1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sk-SK" sz="2400" b="1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sk-SK" sz="2400" b="1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sk-SK" sz="2400" b="1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sk-SK" sz="2400" b="1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sk-SK" sz="2400" b="1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sk-SK" sz="2400" b="1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sk-SK" sz="2400" b="1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sk-SK" sz="2400" b="1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sk-SK" sz="2400" b="1" dirty="0">
                <a:solidFill>
                  <a:srgbClr val="92D050"/>
                </a:solidFill>
              </a:rPr>
              <a:t>                                                                      </a:t>
            </a:r>
          </a:p>
          <a:p>
            <a:pPr marL="0" indent="0">
              <a:buNone/>
            </a:pPr>
            <a:r>
              <a:rPr lang="sk-SK" sz="2400" b="1" dirty="0">
                <a:solidFill>
                  <a:srgbClr val="92D050"/>
                </a:solidFill>
              </a:rPr>
              <a:t>                                                                      (Randová, Branden 2018, s. 124)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36158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Zobraziť zdrojový obrázok">
            <a:hlinkClick r:id="rId2"/>
            <a:extLst>
              <a:ext uri="{FF2B5EF4-FFF2-40B4-BE49-F238E27FC236}">
                <a16:creationId xmlns:a16="http://schemas.microsoft.com/office/drawing/2014/main" id="{0D6DAE00-E491-156C-61C7-AE429D8AD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39"/>
            <a:ext cx="12192000" cy="6859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76645EA-F3FE-4122-16C2-8EEBA1628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814" y="457200"/>
            <a:ext cx="5560828" cy="6283842"/>
          </a:xfrm>
        </p:spPr>
        <p:txBody>
          <a:bodyPr/>
          <a:lstStyle/>
          <a:p>
            <a:pPr marL="0" indent="0">
              <a:buNone/>
            </a:pPr>
            <a:r>
              <a:rPr lang="sk-SK" sz="3200" b="1" dirty="0">
                <a:solidFill>
                  <a:srgbClr val="FFFF00"/>
                </a:solidFill>
              </a:rPr>
              <a:t>„Najsilnejším vyjadrením veľmi intenzívneho spojenia týchto dvoch prejavov - hrdosti a obdivu - je romantická láska.         Jej oslavou je sex.“ </a:t>
            </a:r>
          </a:p>
          <a:p>
            <a:pPr marL="0" indent="0">
              <a:buNone/>
            </a:pPr>
            <a:endParaRPr lang="sk-SK" sz="32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sk-SK" sz="3200" b="1" dirty="0">
                <a:solidFill>
                  <a:srgbClr val="FFFF00"/>
                </a:solidFill>
              </a:rPr>
              <a:t>„Človek sa zamiluje a sexuálne túži po osobe, ktorá odráža jeho vlastné najhlbšie hodnoty.“ 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sz="2400" b="1" dirty="0">
                <a:solidFill>
                  <a:srgbClr val="FFFF00"/>
                </a:solidFill>
              </a:rPr>
              <a:t>(Randová, Branden 2018, s. 125)</a:t>
            </a: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97309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>
            <a:hlinkClick r:id="rId2"/>
            <a:extLst>
              <a:ext uri="{FF2B5EF4-FFF2-40B4-BE49-F238E27FC236}">
                <a16:creationId xmlns:a16="http://schemas.microsoft.com/office/drawing/2014/main" id="{D93A4DBF-6A51-FB49-7F95-92A768C46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2FB8E62-6543-8466-6FDD-C999ADA51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033" y="493630"/>
            <a:ext cx="11865934" cy="61456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k-SK" sz="3600" b="1" dirty="0">
                <a:solidFill>
                  <a:srgbClr val="92D050"/>
                </a:solidFill>
              </a:rPr>
              <a:t>„Zachovanie nepoškvrnenej schopnosti radovať sa zo života je neobyčajným morálnym a psychickým úspechom.“ </a:t>
            </a:r>
          </a:p>
          <a:p>
            <a:pPr marL="0" indent="0">
              <a:buNone/>
            </a:pPr>
            <a:endParaRPr lang="sk-SK" sz="4000" b="1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sk-SK" sz="4000" b="1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sk-SK" sz="4000" b="1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sk-SK" sz="4000" b="1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sk-SK" sz="4000" b="1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sk-SK" b="1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sk-SK" sz="3200" b="1" dirty="0">
                <a:solidFill>
                  <a:srgbClr val="92D050"/>
                </a:solidFill>
              </a:rPr>
              <a:t>                                                                                                                           (Randová, Branden 2018, s. 128)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92126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hlinkClick r:id="rId2"/>
            <a:extLst>
              <a:ext uri="{FF2B5EF4-FFF2-40B4-BE49-F238E27FC236}">
                <a16:creationId xmlns:a16="http://schemas.microsoft.com/office/drawing/2014/main" id="{50077244-9C2F-0936-7205-D5BE66968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AC894A81-5AF4-F601-A809-EC0EAFA76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302" y="318977"/>
            <a:ext cx="11080898" cy="925032"/>
          </a:xfrm>
        </p:spPr>
        <p:txBody>
          <a:bodyPr/>
          <a:lstStyle/>
          <a:p>
            <a:pPr algn="ctr"/>
            <a:r>
              <a:rPr lang="sk-SK" b="1" dirty="0">
                <a:solidFill>
                  <a:srgbClr val="92D050"/>
                </a:solidFill>
              </a:rPr>
              <a:t>Zdroje: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11DEA7F-B818-8AF6-60D8-A23C9168B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302" y="4837814"/>
            <a:ext cx="11791507" cy="2020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3600" b="1" dirty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RANDOVÁ, </a:t>
            </a:r>
            <a:r>
              <a:rPr lang="sk-SK" sz="3600" b="1" dirty="0" err="1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Ayn</a:t>
            </a:r>
            <a:r>
              <a:rPr lang="sk-SK" sz="3600" b="1" dirty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 </a:t>
            </a:r>
            <a:r>
              <a:rPr lang="sk-SK" sz="3600" b="1" i="1" dirty="0" err="1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Ctnost</a:t>
            </a:r>
            <a:r>
              <a:rPr lang="sk-SK" sz="3600" b="1" i="1" dirty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3600" b="1" i="1" dirty="0" err="1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sobectví</a:t>
            </a:r>
            <a:r>
              <a:rPr lang="sk-SK" sz="3600" b="1" i="1" dirty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Nové </a:t>
            </a:r>
            <a:r>
              <a:rPr lang="sk-SK" sz="3600" b="1" i="1" dirty="0" err="1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pojetí</a:t>
            </a:r>
            <a:r>
              <a:rPr lang="sk-SK" sz="3600" b="1" i="1" dirty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egoizmu</a:t>
            </a:r>
            <a:r>
              <a:rPr lang="sk-SK" sz="3600" b="1" dirty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Praha: </a:t>
            </a:r>
            <a:r>
              <a:rPr lang="sk-SK" sz="3600" b="1" dirty="0" err="1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Jirí</a:t>
            </a:r>
            <a:r>
              <a:rPr lang="sk-SK" sz="3600" b="1" dirty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3600" b="1" dirty="0" err="1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Kinkor</a:t>
            </a:r>
            <a:r>
              <a:rPr lang="sk-SK" sz="3600" b="1" dirty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2018. ISBN 978-80-7272-820-6.</a:t>
            </a:r>
          </a:p>
          <a:p>
            <a:pPr marL="0" indent="0">
              <a:buNone/>
            </a:pPr>
            <a:endParaRPr lang="sk-SK" sz="6000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169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>
            <a:hlinkClick r:id="rId2"/>
            <a:extLst>
              <a:ext uri="{FF2B5EF4-FFF2-40B4-BE49-F238E27FC236}">
                <a16:creationId xmlns:a16="http://schemas.microsoft.com/office/drawing/2014/main" id="{1DCB537C-E42F-4F3D-337B-34254C0A0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B8D0A08-4BFC-5465-D3F9-2C3B5FE9D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3425" y="2518348"/>
            <a:ext cx="7040378" cy="1094282"/>
          </a:xfrm>
          <a:solidFill>
            <a:schemeClr val="bg1">
              <a:lumMod val="85000"/>
            </a:schemeClr>
          </a:solidFill>
          <a:effectLst>
            <a:softEdge rad="508000"/>
          </a:effectLst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k-SK" sz="4800" b="1" dirty="0"/>
              <a:t>Ďakujem za pozornosť</a:t>
            </a:r>
          </a:p>
        </p:txBody>
      </p:sp>
    </p:spTree>
    <p:extLst>
      <p:ext uri="{BB962C8B-B14F-4D97-AF65-F5344CB8AC3E}">
        <p14:creationId xmlns:p14="http://schemas.microsoft.com/office/powerpoint/2010/main" val="3392091080"/>
      </p:ext>
    </p:extLst>
  </p:cSld>
  <p:clrMapOvr>
    <a:masterClrMapping/>
  </p:clrMapOvr>
</p:sld>
</file>

<file path=ppt/theme/theme1.xml><?xml version="1.0" encoding="utf-8"?>
<a:theme xmlns:a="http://schemas.openxmlformats.org/drawingml/2006/main" name="Dymová stopa">
  <a:themeElements>
    <a:clrScheme name="Dymová stopa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Dymová stopa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ymová stopa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Dymová stopa</Template>
  <TotalTime>127</TotalTime>
  <Words>263</Words>
  <Application>Microsoft Office PowerPoint</Application>
  <PresentationFormat>Širokouhlá</PresentationFormat>
  <Paragraphs>55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Times New Roman</vt:lpstr>
      <vt:lpstr>Dymová stopa</vt:lpstr>
      <vt:lpstr>Psychológia radosti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Zdroje: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Psychológia radosti</dc:title>
  <dc:creator>Katarína Pergerová</dc:creator>
  <cp:lastModifiedBy>Dominik Valeš</cp:lastModifiedBy>
  <cp:revision>2</cp:revision>
  <dcterms:created xsi:type="dcterms:W3CDTF">2022-11-07T10:16:47Z</dcterms:created>
  <dcterms:modified xsi:type="dcterms:W3CDTF">2022-12-13T05:50:56Z</dcterms:modified>
</cp:coreProperties>
</file>