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  <p:sp>
        <p:nvSpPr>
          <p:cNvPr id="32" name="Obdĺž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Obdĺž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Obdĺž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Obdĺž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56" name="Obdĺž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Obdĺž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Obdĺž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Obdĺž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oľná form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Voľná form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Voľná form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Voľná form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Voľná form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Voľná form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Voľná form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Voľná form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Voľná form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Voľná form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Voľná form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Voľná form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Voľná form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Voľná form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bdĺž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Obdĺž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Obdĺž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Obdĺž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Obdĺž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Obdĺž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Obdĺž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ovná spojnica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ovná spojnica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ovná spojnica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ovná spojnica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grpSp>
        <p:nvGrpSpPr>
          <p:cNvPr id="14" name="Skupin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ovná spojnica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ovná spojnica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Skupin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ovná spojnica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Obdĺž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Obdĺž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Obdĺž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5D65134-0A46-448E-90FD-9057DD92DF73}" type="datetimeFigureOut">
              <a:rPr lang="sk-SK" smtClean="0"/>
              <a:t>18.5.2015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4F00DB-B8BC-4901-A0CF-81BE79E9DA80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Obrázkové hádanky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JUŽNÁ EURÓPA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Obrázok 5" descr="grécko vlaj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2500306"/>
            <a:ext cx="2581275" cy="1771650"/>
          </a:xfrm>
          <a:prstGeom prst="rect">
            <a:avLst/>
          </a:prstGeom>
        </p:spPr>
      </p:pic>
      <p:pic>
        <p:nvPicPr>
          <p:cNvPr id="7" name="Obrázok 6" descr="španielsk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14290"/>
            <a:ext cx="2619375" cy="1743075"/>
          </a:xfrm>
          <a:prstGeom prst="rect">
            <a:avLst/>
          </a:prstGeom>
        </p:spPr>
      </p:pic>
      <p:pic>
        <p:nvPicPr>
          <p:cNvPr id="8" name="Obrázok 7" descr="taliansko vlajk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0" y="500042"/>
            <a:ext cx="2619375" cy="1743075"/>
          </a:xfrm>
          <a:prstGeom prst="rect">
            <a:avLst/>
          </a:prstGeom>
        </p:spPr>
      </p:pic>
      <p:pic>
        <p:nvPicPr>
          <p:cNvPr id="9" name="Obrázok 8" descr="vlajka Malt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578" y="5072074"/>
            <a:ext cx="2047871" cy="1362765"/>
          </a:xfrm>
          <a:prstGeom prst="rect">
            <a:avLst/>
          </a:prstGeom>
        </p:spPr>
      </p:pic>
      <p:pic>
        <p:nvPicPr>
          <p:cNvPr id="10" name="Obrázok 9" descr="vlajka Vatiká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5000636"/>
            <a:ext cx="1714512" cy="1714512"/>
          </a:xfrm>
          <a:prstGeom prst="rect">
            <a:avLst/>
          </a:prstGeom>
        </p:spPr>
      </p:pic>
      <p:pic>
        <p:nvPicPr>
          <p:cNvPr id="11" name="Obrázok 10" descr="Portugalsk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56" y="2143116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9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Et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84350"/>
            <a:ext cx="6858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10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Vezu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1" y="1911138"/>
            <a:ext cx="5980535" cy="40896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11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baleá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714488"/>
            <a:ext cx="3786652" cy="2857520"/>
          </a:xfrm>
        </p:spPr>
      </p:pic>
      <p:pic>
        <p:nvPicPr>
          <p:cNvPr id="5" name="Obrázok 4" descr="Baleáry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3571876"/>
            <a:ext cx="4071966" cy="2769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12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cestovi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714488"/>
            <a:ext cx="3719563" cy="2786082"/>
          </a:xfrm>
        </p:spPr>
      </p:pic>
      <p:pic>
        <p:nvPicPr>
          <p:cNvPr id="5" name="Obrázok 4" descr="olivový olej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857364"/>
            <a:ext cx="3786214" cy="2519553"/>
          </a:xfrm>
          <a:prstGeom prst="rect">
            <a:avLst/>
          </a:prstGeom>
        </p:spPr>
      </p:pic>
      <p:pic>
        <p:nvPicPr>
          <p:cNvPr id="6" name="Obrázok 5" descr="piiz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7" y="4143380"/>
            <a:ext cx="4082171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13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delf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2068601"/>
            <a:ext cx="5715040" cy="37947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14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Fernao magalha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2143116"/>
            <a:ext cx="8001056" cy="3500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15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flameng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624704"/>
            <a:ext cx="5922615" cy="48046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16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knóssos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3" y="1785926"/>
            <a:ext cx="4095779" cy="3071834"/>
          </a:xfrm>
        </p:spPr>
      </p:pic>
      <p:pic>
        <p:nvPicPr>
          <p:cNvPr id="5" name="Obrázok 4" descr="Knósso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4286256"/>
            <a:ext cx="3744192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17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macchi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643050"/>
            <a:ext cx="4248169" cy="3182026"/>
          </a:xfrm>
        </p:spPr>
      </p:pic>
      <p:pic>
        <p:nvPicPr>
          <p:cNvPr id="5" name="Obrázok 4" descr="macchi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3857628"/>
            <a:ext cx="4229658" cy="281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18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korid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731445"/>
            <a:ext cx="6715172" cy="44686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 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Gréck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5" y="1785926"/>
            <a:ext cx="6033583" cy="4000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19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Rímska ríš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854139"/>
            <a:ext cx="6429420" cy="44128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20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Sagrada Famil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758739"/>
            <a:ext cx="6072230" cy="45483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21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sea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788277"/>
            <a:ext cx="6357981" cy="4701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22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šikmá veža v P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926" y="1581874"/>
            <a:ext cx="3929090" cy="52239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23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6" name="Zástupný symbol obsahu 5" descr="vlajka taliansko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679805"/>
            <a:ext cx="6643734" cy="45187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2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benát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812249"/>
            <a:ext cx="5643602" cy="42272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3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dub korkový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49" y="1857364"/>
            <a:ext cx="5038704" cy="2857520"/>
          </a:xfrm>
        </p:spPr>
      </p:pic>
      <p:pic>
        <p:nvPicPr>
          <p:cNvPr id="5" name="Obrázok 4" descr="dub korkový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3214686"/>
            <a:ext cx="3643338" cy="315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4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koloseu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135648"/>
            <a:ext cx="6786610" cy="38132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5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Mont Blan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787286"/>
            <a:ext cx="6031532" cy="39991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6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Vatiká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784350"/>
            <a:ext cx="6096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7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Pompej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928802"/>
            <a:ext cx="6223000" cy="4191000"/>
          </a:xfrm>
        </p:spPr>
      </p:pic>
      <p:pic>
        <p:nvPicPr>
          <p:cNvPr id="5" name="Obrázok 4" descr="Pompej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1500174"/>
            <a:ext cx="2847975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600" b="1" dirty="0" smtClean="0">
                <a:solidFill>
                  <a:srgbClr val="FF0000"/>
                </a:solidFill>
              </a:rPr>
              <a:t>Hádanka č. 8</a:t>
            </a:r>
            <a:endParaRPr lang="sk-SK" sz="6600" b="1" dirty="0">
              <a:solidFill>
                <a:srgbClr val="FF0000"/>
              </a:solidFill>
            </a:endParaRPr>
          </a:p>
        </p:txBody>
      </p:sp>
      <p:pic>
        <p:nvPicPr>
          <p:cNvPr id="4" name="Zástupný symbol obsahu 3" descr="fia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1714487"/>
            <a:ext cx="5500726" cy="4685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Vlastná 4">
      <a:dk1>
        <a:srgbClr val="24380E"/>
      </a:dk1>
      <a:lt1>
        <a:srgbClr val="92D050"/>
      </a:lt1>
      <a:dk2>
        <a:srgbClr val="384115"/>
      </a:dk2>
      <a:lt2>
        <a:srgbClr val="53611F"/>
      </a:lt2>
      <a:accent1>
        <a:srgbClr val="546321"/>
      </a:accent1>
      <a:accent2>
        <a:srgbClr val="7E9532"/>
      </a:accent2>
      <a:accent3>
        <a:srgbClr val="C9DA91"/>
      </a:accent3>
      <a:accent4>
        <a:srgbClr val="DBE6B6"/>
      </a:accent4>
      <a:accent5>
        <a:srgbClr val="FFF654"/>
      </a:accent5>
      <a:accent6>
        <a:srgbClr val="A9A100"/>
      </a:accent6>
      <a:hlink>
        <a:srgbClr val="716B00"/>
      </a:hlink>
      <a:folHlink>
        <a:srgbClr val="54632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54</TotalTime>
  <Words>94</Words>
  <Application>Microsoft Office PowerPoint</Application>
  <PresentationFormat>Prezentácia na obrazovke (4:3)</PresentationFormat>
  <Paragraphs>24</Paragraphs>
  <Slides>24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5" baseType="lpstr">
      <vt:lpstr>Metro</vt:lpstr>
      <vt:lpstr>Obrázkové hádanky JUŽNÁ EURÓPA</vt:lpstr>
      <vt:lpstr>Hádanka č. 1 </vt:lpstr>
      <vt:lpstr>Hádanka č. 2</vt:lpstr>
      <vt:lpstr>Hádanka č. 3</vt:lpstr>
      <vt:lpstr>Hádanka č. 4</vt:lpstr>
      <vt:lpstr>Hádanka č. 5</vt:lpstr>
      <vt:lpstr>Hádanka č. 6</vt:lpstr>
      <vt:lpstr>Hádanka č. 7</vt:lpstr>
      <vt:lpstr>Hádanka č. 8</vt:lpstr>
      <vt:lpstr>Hádanka č. 9</vt:lpstr>
      <vt:lpstr>Hádanka č. 10</vt:lpstr>
      <vt:lpstr>Hádanka č. 11</vt:lpstr>
      <vt:lpstr>Hádanka č. 12</vt:lpstr>
      <vt:lpstr>Hádanka č. 13</vt:lpstr>
      <vt:lpstr>Hádanka č. 14</vt:lpstr>
      <vt:lpstr>Hádanka č. 15</vt:lpstr>
      <vt:lpstr>Hádanka č. 16</vt:lpstr>
      <vt:lpstr>Hádanka č. 17</vt:lpstr>
      <vt:lpstr>Hádanka č. 18</vt:lpstr>
      <vt:lpstr>Hádanka č. 19</vt:lpstr>
      <vt:lpstr>Hádanka č. 20</vt:lpstr>
      <vt:lpstr>Hádanka č. 21</vt:lpstr>
      <vt:lpstr>Hádanka č. 22</vt:lpstr>
      <vt:lpstr>Hádanka č.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Obrázkové hádanky JUŽNÁ EURÓPA</dc:title>
  <dc:creator>Ucitel</dc:creator>
  <cp:lastModifiedBy>Ucitel</cp:lastModifiedBy>
  <cp:revision>8</cp:revision>
  <dcterms:created xsi:type="dcterms:W3CDTF">2015-05-18T14:14:46Z</dcterms:created>
  <dcterms:modified xsi:type="dcterms:W3CDTF">2015-05-18T15:09:03Z</dcterms:modified>
</cp:coreProperties>
</file>